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1" r:id="rId2"/>
    <p:sldId id="269" r:id="rId3"/>
    <p:sldId id="265" r:id="rId4"/>
    <p:sldId id="256" r:id="rId5"/>
    <p:sldId id="266" r:id="rId6"/>
    <p:sldId id="261" r:id="rId7"/>
    <p:sldId id="267" r:id="rId8"/>
    <p:sldId id="262" r:id="rId9"/>
    <p:sldId id="263" r:id="rId10"/>
    <p:sldId id="268" r:id="rId11"/>
    <p:sldId id="260" r:id="rId12"/>
    <p:sldId id="257" r:id="rId13"/>
    <p:sldId id="259" r:id="rId14"/>
    <p:sldId id="258" r:id="rId15"/>
    <p:sldId id="270" r:id="rId16"/>
    <p:sldId id="264" r:id="rId17"/>
    <p:sldId id="273" r:id="rId18"/>
    <p:sldId id="272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9" autoAdjust="0"/>
  </p:normalViewPr>
  <p:slideViewPr>
    <p:cSldViewPr>
      <p:cViewPr varScale="1">
        <p:scale>
          <a:sx n="126" d="100"/>
          <a:sy n="126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16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DynE1e16!$C$6:$C$4605</c:f>
              <c:numCache>
                <c:formatCode>0.00E+00</c:formatCode>
                <c:ptCount val="4600"/>
                <c:pt idx="0">
                  <c:v>1261000000000000</c:v>
                </c:pt>
                <c:pt idx="1">
                  <c:v>1261000000000000</c:v>
                </c:pt>
                <c:pt idx="2">
                  <c:v>1260900000000000</c:v>
                </c:pt>
                <c:pt idx="3">
                  <c:v>1260700000000000</c:v>
                </c:pt>
                <c:pt idx="4">
                  <c:v>1260500000000000</c:v>
                </c:pt>
                <c:pt idx="5">
                  <c:v>1260200000000000</c:v>
                </c:pt>
                <c:pt idx="6">
                  <c:v>1259900000000000</c:v>
                </c:pt>
                <c:pt idx="7">
                  <c:v>1259500000000000</c:v>
                </c:pt>
                <c:pt idx="8">
                  <c:v>1259100000000000</c:v>
                </c:pt>
                <c:pt idx="9">
                  <c:v>1258600000000000</c:v>
                </c:pt>
                <c:pt idx="10">
                  <c:v>1258000000000000</c:v>
                </c:pt>
                <c:pt idx="11">
                  <c:v>1257400000000000</c:v>
                </c:pt>
                <c:pt idx="12">
                  <c:v>1256700000000000</c:v>
                </c:pt>
                <c:pt idx="13">
                  <c:v>1255900000000000</c:v>
                </c:pt>
                <c:pt idx="14">
                  <c:v>1255100000000000</c:v>
                </c:pt>
                <c:pt idx="15">
                  <c:v>1254300000000000</c:v>
                </c:pt>
                <c:pt idx="16">
                  <c:v>1253300000000000</c:v>
                </c:pt>
                <c:pt idx="17">
                  <c:v>1252300000000000</c:v>
                </c:pt>
                <c:pt idx="18">
                  <c:v>1251300000000000</c:v>
                </c:pt>
                <c:pt idx="19">
                  <c:v>1250200000000000</c:v>
                </c:pt>
                <c:pt idx="20">
                  <c:v>1249000000000000</c:v>
                </c:pt>
                <c:pt idx="21">
                  <c:v>1247800000000000</c:v>
                </c:pt>
                <c:pt idx="22">
                  <c:v>1246500000000000</c:v>
                </c:pt>
                <c:pt idx="23">
                  <c:v>1245100000000000</c:v>
                </c:pt>
                <c:pt idx="24">
                  <c:v>1243700000000000</c:v>
                </c:pt>
                <c:pt idx="25">
                  <c:v>1242300000000000</c:v>
                </c:pt>
                <c:pt idx="26">
                  <c:v>1240700000000000</c:v>
                </c:pt>
                <c:pt idx="27">
                  <c:v>1239200000000000</c:v>
                </c:pt>
                <c:pt idx="28">
                  <c:v>1237500000000000</c:v>
                </c:pt>
                <c:pt idx="29">
                  <c:v>1235800000000000</c:v>
                </c:pt>
                <c:pt idx="30">
                  <c:v>1234000000000000</c:v>
                </c:pt>
                <c:pt idx="31">
                  <c:v>1232200000000000</c:v>
                </c:pt>
                <c:pt idx="32">
                  <c:v>1230300000000000</c:v>
                </c:pt>
                <c:pt idx="33">
                  <c:v>1228400000000000</c:v>
                </c:pt>
                <c:pt idx="34">
                  <c:v>1226400000000000</c:v>
                </c:pt>
                <c:pt idx="35">
                  <c:v>1224300000000000</c:v>
                </c:pt>
                <c:pt idx="36">
                  <c:v>1222200000000000</c:v>
                </c:pt>
                <c:pt idx="37">
                  <c:v>1220000000000000</c:v>
                </c:pt>
                <c:pt idx="38">
                  <c:v>1217700000000000</c:v>
                </c:pt>
                <c:pt idx="39">
                  <c:v>1215400000000000</c:v>
                </c:pt>
                <c:pt idx="40">
                  <c:v>1213100000000000</c:v>
                </c:pt>
                <c:pt idx="41">
                  <c:v>1210600000000000</c:v>
                </c:pt>
                <c:pt idx="42">
                  <c:v>1208100000000000</c:v>
                </c:pt>
                <c:pt idx="43">
                  <c:v>1205600000000000</c:v>
                </c:pt>
                <c:pt idx="44">
                  <c:v>1203000000000000</c:v>
                </c:pt>
                <c:pt idx="45">
                  <c:v>1200300000000000</c:v>
                </c:pt>
                <c:pt idx="46">
                  <c:v>1197600000000000</c:v>
                </c:pt>
                <c:pt idx="47">
                  <c:v>1194800000000000</c:v>
                </c:pt>
                <c:pt idx="48">
                  <c:v>1192000000000000</c:v>
                </c:pt>
                <c:pt idx="49">
                  <c:v>1189100000000000</c:v>
                </c:pt>
                <c:pt idx="50">
                  <c:v>1189100000000000</c:v>
                </c:pt>
                <c:pt idx="51">
                  <c:v>1118500000000000</c:v>
                </c:pt>
                <c:pt idx="52">
                  <c:v>1061100000000000</c:v>
                </c:pt>
                <c:pt idx="53">
                  <c:v>1014400000000000</c:v>
                </c:pt>
                <c:pt idx="54">
                  <c:v>976380000000000</c:v>
                </c:pt>
                <c:pt idx="55">
                  <c:v>945490000000000</c:v>
                </c:pt>
                <c:pt idx="56">
                  <c:v>920360000000000</c:v>
                </c:pt>
                <c:pt idx="57">
                  <c:v>899920000000000</c:v>
                </c:pt>
                <c:pt idx="58">
                  <c:v>883300000000000</c:v>
                </c:pt>
                <c:pt idx="59">
                  <c:v>869780000000000</c:v>
                </c:pt>
                <c:pt idx="60">
                  <c:v>858780000000000</c:v>
                </c:pt>
                <c:pt idx="61">
                  <c:v>849830000000000</c:v>
                </c:pt>
                <c:pt idx="62">
                  <c:v>842560000000000</c:v>
                </c:pt>
                <c:pt idx="63">
                  <c:v>836640000000000</c:v>
                </c:pt>
                <c:pt idx="64">
                  <c:v>831830000000000</c:v>
                </c:pt>
                <c:pt idx="65">
                  <c:v>827910000000000</c:v>
                </c:pt>
                <c:pt idx="66">
                  <c:v>824730000000000</c:v>
                </c:pt>
                <c:pt idx="67">
                  <c:v>822140000000000</c:v>
                </c:pt>
                <c:pt idx="68">
                  <c:v>820030000000000</c:v>
                </c:pt>
                <c:pt idx="69">
                  <c:v>818320000000000</c:v>
                </c:pt>
                <c:pt idx="70">
                  <c:v>816920000000000</c:v>
                </c:pt>
                <c:pt idx="71">
                  <c:v>815790000000000</c:v>
                </c:pt>
                <c:pt idx="72">
                  <c:v>814870000000000</c:v>
                </c:pt>
                <c:pt idx="73">
                  <c:v>814120000000000</c:v>
                </c:pt>
                <c:pt idx="74">
                  <c:v>813510000000000</c:v>
                </c:pt>
                <c:pt idx="75">
                  <c:v>813010000000000</c:v>
                </c:pt>
                <c:pt idx="76">
                  <c:v>812610000000000</c:v>
                </c:pt>
                <c:pt idx="77">
                  <c:v>812280000000000</c:v>
                </c:pt>
                <c:pt idx="78">
                  <c:v>812010000000000</c:v>
                </c:pt>
                <c:pt idx="79">
                  <c:v>811800000000000</c:v>
                </c:pt>
                <c:pt idx="80">
                  <c:v>811620000000000</c:v>
                </c:pt>
                <c:pt idx="81">
                  <c:v>811470000000000</c:v>
                </c:pt>
                <c:pt idx="82">
                  <c:v>811360000000000</c:v>
                </c:pt>
                <c:pt idx="83">
                  <c:v>811260000000000</c:v>
                </c:pt>
                <c:pt idx="84">
                  <c:v>811190000000000</c:v>
                </c:pt>
                <c:pt idx="85">
                  <c:v>811120000000000</c:v>
                </c:pt>
                <c:pt idx="86">
                  <c:v>811070000000000</c:v>
                </c:pt>
                <c:pt idx="87">
                  <c:v>811030000000000</c:v>
                </c:pt>
                <c:pt idx="88">
                  <c:v>811000000000000</c:v>
                </c:pt>
                <c:pt idx="89">
                  <c:v>810970000000000</c:v>
                </c:pt>
                <c:pt idx="90">
                  <c:v>810950000000000</c:v>
                </c:pt>
                <c:pt idx="91">
                  <c:v>810930000000000</c:v>
                </c:pt>
                <c:pt idx="92">
                  <c:v>810920000000000</c:v>
                </c:pt>
                <c:pt idx="93">
                  <c:v>810910000000000</c:v>
                </c:pt>
                <c:pt idx="94">
                  <c:v>810900000000000</c:v>
                </c:pt>
                <c:pt idx="95">
                  <c:v>810890000000000</c:v>
                </c:pt>
                <c:pt idx="96">
                  <c:v>810890000000000</c:v>
                </c:pt>
                <c:pt idx="97">
                  <c:v>810880000000000</c:v>
                </c:pt>
                <c:pt idx="98">
                  <c:v>810880000000000</c:v>
                </c:pt>
                <c:pt idx="99">
                  <c:v>810880000000000</c:v>
                </c:pt>
                <c:pt idx="100">
                  <c:v>810880000000000</c:v>
                </c:pt>
                <c:pt idx="101">
                  <c:v>810880000000000</c:v>
                </c:pt>
                <c:pt idx="102">
                  <c:v>810880000000000</c:v>
                </c:pt>
                <c:pt idx="103">
                  <c:v>810890000000000</c:v>
                </c:pt>
                <c:pt idx="104">
                  <c:v>810890000000000</c:v>
                </c:pt>
                <c:pt idx="105">
                  <c:v>810900000000000</c:v>
                </c:pt>
                <c:pt idx="106">
                  <c:v>810910000000000</c:v>
                </c:pt>
                <c:pt idx="107">
                  <c:v>810920000000000</c:v>
                </c:pt>
                <c:pt idx="108">
                  <c:v>810940000000000</c:v>
                </c:pt>
                <c:pt idx="109">
                  <c:v>810960000000000</c:v>
                </c:pt>
                <c:pt idx="110">
                  <c:v>810980000000000</c:v>
                </c:pt>
                <c:pt idx="111">
                  <c:v>811010000000000</c:v>
                </c:pt>
                <c:pt idx="112">
                  <c:v>811050000000000</c:v>
                </c:pt>
                <c:pt idx="113">
                  <c:v>811090000000000</c:v>
                </c:pt>
                <c:pt idx="114">
                  <c:v>811150000000000</c:v>
                </c:pt>
                <c:pt idx="115">
                  <c:v>811220000000000</c:v>
                </c:pt>
                <c:pt idx="116">
                  <c:v>811300000000000</c:v>
                </c:pt>
                <c:pt idx="117">
                  <c:v>811410000000000</c:v>
                </c:pt>
                <c:pt idx="118">
                  <c:v>811530000000000</c:v>
                </c:pt>
                <c:pt idx="119">
                  <c:v>811690000000000</c:v>
                </c:pt>
                <c:pt idx="120">
                  <c:v>811880000000000</c:v>
                </c:pt>
                <c:pt idx="121">
                  <c:v>812120000000000</c:v>
                </c:pt>
                <c:pt idx="122">
                  <c:v>812410000000000</c:v>
                </c:pt>
                <c:pt idx="123">
                  <c:v>812770000000000</c:v>
                </c:pt>
                <c:pt idx="124">
                  <c:v>813210000000000</c:v>
                </c:pt>
                <c:pt idx="125">
                  <c:v>813750000000000</c:v>
                </c:pt>
                <c:pt idx="126">
                  <c:v>814420000000000</c:v>
                </c:pt>
                <c:pt idx="127">
                  <c:v>815240000000000</c:v>
                </c:pt>
                <c:pt idx="128">
                  <c:v>816250000000000</c:v>
                </c:pt>
                <c:pt idx="129">
                  <c:v>817490000000000</c:v>
                </c:pt>
                <c:pt idx="130">
                  <c:v>819010000000000</c:v>
                </c:pt>
                <c:pt idx="131">
                  <c:v>820890000000000</c:v>
                </c:pt>
                <c:pt idx="132">
                  <c:v>823190000000000</c:v>
                </c:pt>
                <c:pt idx="133">
                  <c:v>826020000000000</c:v>
                </c:pt>
                <c:pt idx="134">
                  <c:v>829500000000000</c:v>
                </c:pt>
                <c:pt idx="135">
                  <c:v>833780000000000</c:v>
                </c:pt>
                <c:pt idx="136">
                  <c:v>839040000000000</c:v>
                </c:pt>
                <c:pt idx="137">
                  <c:v>845510000000000</c:v>
                </c:pt>
                <c:pt idx="138">
                  <c:v>853470000000000</c:v>
                </c:pt>
                <c:pt idx="139">
                  <c:v>863250000000000</c:v>
                </c:pt>
                <c:pt idx="140">
                  <c:v>875270000000000</c:v>
                </c:pt>
                <c:pt idx="141">
                  <c:v>890050000000000</c:v>
                </c:pt>
                <c:pt idx="142">
                  <c:v>908230000000000</c:v>
                </c:pt>
                <c:pt idx="143">
                  <c:v>930570000000000</c:v>
                </c:pt>
                <c:pt idx="144">
                  <c:v>958040000000000</c:v>
                </c:pt>
                <c:pt idx="145">
                  <c:v>991810000000000</c:v>
                </c:pt>
                <c:pt idx="146">
                  <c:v>1033300000000000</c:v>
                </c:pt>
                <c:pt idx="147">
                  <c:v>1084400000000000</c:v>
                </c:pt>
                <c:pt idx="148">
                  <c:v>1147100000000000</c:v>
                </c:pt>
                <c:pt idx="149">
                  <c:v>1224300000000000</c:v>
                </c:pt>
                <c:pt idx="150">
                  <c:v>1224300000000000</c:v>
                </c:pt>
                <c:pt idx="151">
                  <c:v>1230600000000000</c:v>
                </c:pt>
                <c:pt idx="152">
                  <c:v>1236700000000000</c:v>
                </c:pt>
                <c:pt idx="153">
                  <c:v>1242500000000000</c:v>
                </c:pt>
                <c:pt idx="154">
                  <c:v>1248100000000000</c:v>
                </c:pt>
                <c:pt idx="155">
                  <c:v>1253400000000000</c:v>
                </c:pt>
                <c:pt idx="156">
                  <c:v>1258500000000000</c:v>
                </c:pt>
                <c:pt idx="157">
                  <c:v>1263400000000000</c:v>
                </c:pt>
                <c:pt idx="158">
                  <c:v>1268000000000000</c:v>
                </c:pt>
                <c:pt idx="159">
                  <c:v>1272400000000000</c:v>
                </c:pt>
                <c:pt idx="160">
                  <c:v>1276500000000000</c:v>
                </c:pt>
                <c:pt idx="161">
                  <c:v>1280400000000000</c:v>
                </c:pt>
                <c:pt idx="162">
                  <c:v>1284100000000000</c:v>
                </c:pt>
                <c:pt idx="163">
                  <c:v>1287500000000000</c:v>
                </c:pt>
                <c:pt idx="164">
                  <c:v>1290700000000000</c:v>
                </c:pt>
                <c:pt idx="165">
                  <c:v>1293600000000000</c:v>
                </c:pt>
                <c:pt idx="166">
                  <c:v>1296300000000000</c:v>
                </c:pt>
                <c:pt idx="167">
                  <c:v>1298800000000000</c:v>
                </c:pt>
                <c:pt idx="168">
                  <c:v>1301000000000000</c:v>
                </c:pt>
                <c:pt idx="169">
                  <c:v>1303000000000000</c:v>
                </c:pt>
                <c:pt idx="170">
                  <c:v>1304800000000000</c:v>
                </c:pt>
                <c:pt idx="171">
                  <c:v>1306300000000000</c:v>
                </c:pt>
                <c:pt idx="172">
                  <c:v>1307500000000000</c:v>
                </c:pt>
                <c:pt idx="173">
                  <c:v>1308600000000000</c:v>
                </c:pt>
                <c:pt idx="174">
                  <c:v>1309400000000000</c:v>
                </c:pt>
                <c:pt idx="175">
                  <c:v>1309900000000000</c:v>
                </c:pt>
                <c:pt idx="176">
                  <c:v>1310200000000000</c:v>
                </c:pt>
                <c:pt idx="177">
                  <c:v>1310300000000000</c:v>
                </c:pt>
                <c:pt idx="178">
                  <c:v>1310100000000000</c:v>
                </c:pt>
                <c:pt idx="179">
                  <c:v>1309700000000000</c:v>
                </c:pt>
                <c:pt idx="180">
                  <c:v>1309000000000000</c:v>
                </c:pt>
                <c:pt idx="181">
                  <c:v>1308100000000000</c:v>
                </c:pt>
                <c:pt idx="182">
                  <c:v>1307000000000000</c:v>
                </c:pt>
                <c:pt idx="183">
                  <c:v>1305600000000000</c:v>
                </c:pt>
                <c:pt idx="184">
                  <c:v>1304000000000000</c:v>
                </c:pt>
                <c:pt idx="185">
                  <c:v>1302200000000000</c:v>
                </c:pt>
                <c:pt idx="186">
                  <c:v>1300100000000000</c:v>
                </c:pt>
                <c:pt idx="187">
                  <c:v>1297800000000000</c:v>
                </c:pt>
                <c:pt idx="188">
                  <c:v>1295200000000000</c:v>
                </c:pt>
                <c:pt idx="189">
                  <c:v>1292400000000000</c:v>
                </c:pt>
                <c:pt idx="190">
                  <c:v>1289300000000000</c:v>
                </c:pt>
                <c:pt idx="191">
                  <c:v>1286100000000000</c:v>
                </c:pt>
                <c:pt idx="192">
                  <c:v>1282500000000000</c:v>
                </c:pt>
                <c:pt idx="193">
                  <c:v>1278800000000000</c:v>
                </c:pt>
                <c:pt idx="194">
                  <c:v>1274700000000000</c:v>
                </c:pt>
                <c:pt idx="195">
                  <c:v>1270500000000000</c:v>
                </c:pt>
                <c:pt idx="196">
                  <c:v>1266000000000000</c:v>
                </c:pt>
                <c:pt idx="197">
                  <c:v>1261300000000000</c:v>
                </c:pt>
                <c:pt idx="198">
                  <c:v>1256300000000000</c:v>
                </c:pt>
                <c:pt idx="199">
                  <c:v>1251100000000000</c:v>
                </c:pt>
                <c:pt idx="200">
                  <c:v>1251100000000000</c:v>
                </c:pt>
                <c:pt idx="201">
                  <c:v>1204100000000000</c:v>
                </c:pt>
                <c:pt idx="202">
                  <c:v>1162200000000000</c:v>
                </c:pt>
                <c:pt idx="203">
                  <c:v>1124900000000000</c:v>
                </c:pt>
                <c:pt idx="204">
                  <c:v>1091700000000000</c:v>
                </c:pt>
                <c:pt idx="205">
                  <c:v>1062100000000000</c:v>
                </c:pt>
                <c:pt idx="206">
                  <c:v>1035800000000000</c:v>
                </c:pt>
                <c:pt idx="207">
                  <c:v>1012400000000000</c:v>
                </c:pt>
                <c:pt idx="208">
                  <c:v>991610000000000</c:v>
                </c:pt>
                <c:pt idx="209">
                  <c:v>973180000000000</c:v>
                </c:pt>
                <c:pt idx="210">
                  <c:v>956860000000000</c:v>
                </c:pt>
                <c:pt idx="211">
                  <c:v>942430000000000</c:v>
                </c:pt>
                <c:pt idx="212">
                  <c:v>929710000000000</c:v>
                </c:pt>
                <c:pt idx="213">
                  <c:v>918540000000000</c:v>
                </c:pt>
                <c:pt idx="214">
                  <c:v>908770000000000</c:v>
                </c:pt>
                <c:pt idx="215">
                  <c:v>900270000000000</c:v>
                </c:pt>
                <c:pt idx="216">
                  <c:v>892930000000000</c:v>
                </c:pt>
                <c:pt idx="217">
                  <c:v>886650000000000</c:v>
                </c:pt>
                <c:pt idx="218">
                  <c:v>881370000000000</c:v>
                </c:pt>
                <c:pt idx="219">
                  <c:v>876990000000000</c:v>
                </c:pt>
                <c:pt idx="220">
                  <c:v>873480000000000</c:v>
                </c:pt>
                <c:pt idx="221">
                  <c:v>870780000000000</c:v>
                </c:pt>
                <c:pt idx="222">
                  <c:v>868860000000000</c:v>
                </c:pt>
                <c:pt idx="223">
                  <c:v>867700000000000</c:v>
                </c:pt>
                <c:pt idx="224">
                  <c:v>867270000000000</c:v>
                </c:pt>
                <c:pt idx="225">
                  <c:v>867570000000000</c:v>
                </c:pt>
                <c:pt idx="226">
                  <c:v>868620000000000</c:v>
                </c:pt>
                <c:pt idx="227">
                  <c:v>870410000000000</c:v>
                </c:pt>
                <c:pt idx="228">
                  <c:v>872970000000000</c:v>
                </c:pt>
                <c:pt idx="229">
                  <c:v>876350000000000</c:v>
                </c:pt>
                <c:pt idx="230">
                  <c:v>880570000000000</c:v>
                </c:pt>
                <c:pt idx="231">
                  <c:v>885700000000000</c:v>
                </c:pt>
                <c:pt idx="232">
                  <c:v>891800000000000</c:v>
                </c:pt>
                <c:pt idx="233">
                  <c:v>898960000000000</c:v>
                </c:pt>
                <c:pt idx="234">
                  <c:v>907260000000000</c:v>
                </c:pt>
                <c:pt idx="235">
                  <c:v>916810000000000</c:v>
                </c:pt>
                <c:pt idx="236">
                  <c:v>927740000000000</c:v>
                </c:pt>
                <c:pt idx="237">
                  <c:v>940190000000000</c:v>
                </c:pt>
                <c:pt idx="238">
                  <c:v>954310000000000</c:v>
                </c:pt>
                <c:pt idx="239">
                  <c:v>970300000000000</c:v>
                </c:pt>
                <c:pt idx="240">
                  <c:v>988370000000000</c:v>
                </c:pt>
                <c:pt idx="241">
                  <c:v>1008700000000000</c:v>
                </c:pt>
                <c:pt idx="242">
                  <c:v>1031700000000000</c:v>
                </c:pt>
                <c:pt idx="243">
                  <c:v>1057500000000000</c:v>
                </c:pt>
                <c:pt idx="244">
                  <c:v>1086500000000000</c:v>
                </c:pt>
                <c:pt idx="245">
                  <c:v>1119100000000000</c:v>
                </c:pt>
                <c:pt idx="246">
                  <c:v>1155700000000000</c:v>
                </c:pt>
                <c:pt idx="247">
                  <c:v>1196800000000000</c:v>
                </c:pt>
                <c:pt idx="248">
                  <c:v>1242900000000000</c:v>
                </c:pt>
                <c:pt idx="249">
                  <c:v>1294600000000000</c:v>
                </c:pt>
                <c:pt idx="250">
                  <c:v>1294600000000000</c:v>
                </c:pt>
                <c:pt idx="251">
                  <c:v>1303900000000000</c:v>
                </c:pt>
                <c:pt idx="252">
                  <c:v>1312800000000000</c:v>
                </c:pt>
                <c:pt idx="253">
                  <c:v>1321300000000000</c:v>
                </c:pt>
                <c:pt idx="254">
                  <c:v>1329400000000000</c:v>
                </c:pt>
                <c:pt idx="255">
                  <c:v>1337200000000000</c:v>
                </c:pt>
                <c:pt idx="256">
                  <c:v>1344600000000000</c:v>
                </c:pt>
                <c:pt idx="257">
                  <c:v>1351500000000000</c:v>
                </c:pt>
                <c:pt idx="258">
                  <c:v>1358100000000000</c:v>
                </c:pt>
                <c:pt idx="259">
                  <c:v>1364300000000000</c:v>
                </c:pt>
                <c:pt idx="260">
                  <c:v>1370100000000000</c:v>
                </c:pt>
                <c:pt idx="261">
                  <c:v>1375500000000000</c:v>
                </c:pt>
                <c:pt idx="262">
                  <c:v>1380600000000000</c:v>
                </c:pt>
                <c:pt idx="263">
                  <c:v>1385200000000000</c:v>
                </c:pt>
                <c:pt idx="264">
                  <c:v>1389400000000000</c:v>
                </c:pt>
                <c:pt idx="265">
                  <c:v>1393300000000000</c:v>
                </c:pt>
                <c:pt idx="266">
                  <c:v>1396800000000000</c:v>
                </c:pt>
                <c:pt idx="267">
                  <c:v>1399900000000000</c:v>
                </c:pt>
                <c:pt idx="268">
                  <c:v>1402600000000000</c:v>
                </c:pt>
                <c:pt idx="269">
                  <c:v>1404900000000000</c:v>
                </c:pt>
                <c:pt idx="270">
                  <c:v>1406800000000000</c:v>
                </c:pt>
                <c:pt idx="271">
                  <c:v>1408300000000000</c:v>
                </c:pt>
                <c:pt idx="272">
                  <c:v>1409500000000000</c:v>
                </c:pt>
                <c:pt idx="273">
                  <c:v>1410200000000000</c:v>
                </c:pt>
                <c:pt idx="274">
                  <c:v>1410600000000000</c:v>
                </c:pt>
                <c:pt idx="275">
                  <c:v>1410600000000000</c:v>
                </c:pt>
                <c:pt idx="276">
                  <c:v>1410200000000000</c:v>
                </c:pt>
                <c:pt idx="277">
                  <c:v>1409400000000000</c:v>
                </c:pt>
                <c:pt idx="278">
                  <c:v>1408200000000000</c:v>
                </c:pt>
                <c:pt idx="279">
                  <c:v>1406600000000000</c:v>
                </c:pt>
                <c:pt idx="280">
                  <c:v>1404600000000000</c:v>
                </c:pt>
                <c:pt idx="281">
                  <c:v>1402300000000000</c:v>
                </c:pt>
                <c:pt idx="282">
                  <c:v>1399500000000000</c:v>
                </c:pt>
                <c:pt idx="283">
                  <c:v>1396400000000000</c:v>
                </c:pt>
                <c:pt idx="284">
                  <c:v>1392900000000000</c:v>
                </c:pt>
                <c:pt idx="285">
                  <c:v>1389000000000000</c:v>
                </c:pt>
                <c:pt idx="286">
                  <c:v>1384700000000000</c:v>
                </c:pt>
                <c:pt idx="287">
                  <c:v>1380000000000000</c:v>
                </c:pt>
                <c:pt idx="288">
                  <c:v>1374900000000000</c:v>
                </c:pt>
                <c:pt idx="289">
                  <c:v>1369500000000000</c:v>
                </c:pt>
                <c:pt idx="290">
                  <c:v>1363600000000000</c:v>
                </c:pt>
                <c:pt idx="291">
                  <c:v>1357400000000000</c:v>
                </c:pt>
                <c:pt idx="292">
                  <c:v>1350800000000000</c:v>
                </c:pt>
                <c:pt idx="293">
                  <c:v>1343700000000000</c:v>
                </c:pt>
                <c:pt idx="294">
                  <c:v>1336300000000000</c:v>
                </c:pt>
                <c:pt idx="295">
                  <c:v>1328500000000000</c:v>
                </c:pt>
                <c:pt idx="296">
                  <c:v>1320400000000000</c:v>
                </c:pt>
                <c:pt idx="297">
                  <c:v>1311800000000000</c:v>
                </c:pt>
                <c:pt idx="298">
                  <c:v>1302800000000000</c:v>
                </c:pt>
                <c:pt idx="299">
                  <c:v>1293500000000000</c:v>
                </c:pt>
                <c:pt idx="300">
                  <c:v>1293500000000000</c:v>
                </c:pt>
                <c:pt idx="301">
                  <c:v>1189400000000000</c:v>
                </c:pt>
                <c:pt idx="302">
                  <c:v>1107700000000000</c:v>
                </c:pt>
                <c:pt idx="303">
                  <c:v>1043600000000000</c:v>
                </c:pt>
                <c:pt idx="304">
                  <c:v>993410000000000</c:v>
                </c:pt>
                <c:pt idx="305">
                  <c:v>954020000000000</c:v>
                </c:pt>
                <c:pt idx="306">
                  <c:v>923130000000000</c:v>
                </c:pt>
                <c:pt idx="307">
                  <c:v>898900000000000</c:v>
                </c:pt>
                <c:pt idx="308">
                  <c:v>879910000000000</c:v>
                </c:pt>
                <c:pt idx="309">
                  <c:v>865010000000000</c:v>
                </c:pt>
                <c:pt idx="310">
                  <c:v>853320000000000</c:v>
                </c:pt>
                <c:pt idx="311">
                  <c:v>844160000000000</c:v>
                </c:pt>
                <c:pt idx="312">
                  <c:v>836970000000000</c:v>
                </c:pt>
                <c:pt idx="313">
                  <c:v>831330000000000</c:v>
                </c:pt>
                <c:pt idx="314">
                  <c:v>826910000000000</c:v>
                </c:pt>
                <c:pt idx="315">
                  <c:v>823450000000000</c:v>
                </c:pt>
                <c:pt idx="316">
                  <c:v>820730000000000</c:v>
                </c:pt>
                <c:pt idx="317">
                  <c:v>818600000000000</c:v>
                </c:pt>
                <c:pt idx="318">
                  <c:v>816930000000000</c:v>
                </c:pt>
                <c:pt idx="319">
                  <c:v>815610000000000</c:v>
                </c:pt>
                <c:pt idx="320">
                  <c:v>814590000000000</c:v>
                </c:pt>
                <c:pt idx="321">
                  <c:v>813780000000000</c:v>
                </c:pt>
                <c:pt idx="322">
                  <c:v>813150000000000</c:v>
                </c:pt>
                <c:pt idx="323">
                  <c:v>812650000000000</c:v>
                </c:pt>
                <c:pt idx="324">
                  <c:v>812260000000000</c:v>
                </c:pt>
                <c:pt idx="325">
                  <c:v>811960000000000</c:v>
                </c:pt>
                <c:pt idx="326">
                  <c:v>811720000000000</c:v>
                </c:pt>
                <c:pt idx="327">
                  <c:v>811530000000000</c:v>
                </c:pt>
                <c:pt idx="328">
                  <c:v>811380000000000</c:v>
                </c:pt>
                <c:pt idx="329">
                  <c:v>811270000000000</c:v>
                </c:pt>
                <c:pt idx="330">
                  <c:v>811180000000000</c:v>
                </c:pt>
                <c:pt idx="331">
                  <c:v>811110000000000</c:v>
                </c:pt>
                <c:pt idx="332">
                  <c:v>811050000000000</c:v>
                </c:pt>
                <c:pt idx="333">
                  <c:v>811010000000000</c:v>
                </c:pt>
                <c:pt idx="334">
                  <c:v>810970000000000</c:v>
                </c:pt>
                <c:pt idx="335">
                  <c:v>810950000000000</c:v>
                </c:pt>
                <c:pt idx="336">
                  <c:v>810920000000000</c:v>
                </c:pt>
                <c:pt idx="337">
                  <c:v>810910000000000</c:v>
                </c:pt>
                <c:pt idx="338">
                  <c:v>810900000000000</c:v>
                </c:pt>
                <c:pt idx="339">
                  <c:v>810890000000000</c:v>
                </c:pt>
                <c:pt idx="340">
                  <c:v>810880000000000</c:v>
                </c:pt>
                <c:pt idx="341">
                  <c:v>810870000000000</c:v>
                </c:pt>
                <c:pt idx="342">
                  <c:v>810870000000000</c:v>
                </c:pt>
                <c:pt idx="343">
                  <c:v>810860000000000</c:v>
                </c:pt>
                <c:pt idx="344">
                  <c:v>810860000000000</c:v>
                </c:pt>
                <c:pt idx="345">
                  <c:v>810860000000000</c:v>
                </c:pt>
                <c:pt idx="346">
                  <c:v>810860000000000</c:v>
                </c:pt>
                <c:pt idx="347">
                  <c:v>810860000000000</c:v>
                </c:pt>
                <c:pt idx="348">
                  <c:v>810850000000000</c:v>
                </c:pt>
                <c:pt idx="349">
                  <c:v>810850000000000</c:v>
                </c:pt>
                <c:pt idx="350">
                  <c:v>810850000000000</c:v>
                </c:pt>
                <c:pt idx="351">
                  <c:v>810850000000000</c:v>
                </c:pt>
                <c:pt idx="352">
                  <c:v>810860000000000</c:v>
                </c:pt>
                <c:pt idx="353">
                  <c:v>810860000000000</c:v>
                </c:pt>
                <c:pt idx="354">
                  <c:v>810860000000000</c:v>
                </c:pt>
                <c:pt idx="355">
                  <c:v>810860000000000</c:v>
                </c:pt>
                <c:pt idx="356">
                  <c:v>810860000000000</c:v>
                </c:pt>
                <c:pt idx="357">
                  <c:v>810870000000000</c:v>
                </c:pt>
                <c:pt idx="358">
                  <c:v>810870000000000</c:v>
                </c:pt>
                <c:pt idx="359">
                  <c:v>810880000000000</c:v>
                </c:pt>
                <c:pt idx="360">
                  <c:v>810890000000000</c:v>
                </c:pt>
                <c:pt idx="361">
                  <c:v>810900000000000</c:v>
                </c:pt>
                <c:pt idx="362">
                  <c:v>810910000000000</c:v>
                </c:pt>
                <c:pt idx="363">
                  <c:v>810920000000000</c:v>
                </c:pt>
                <c:pt idx="364">
                  <c:v>810950000000000</c:v>
                </c:pt>
                <c:pt idx="365">
                  <c:v>810970000000000</c:v>
                </c:pt>
                <c:pt idx="366">
                  <c:v>811010000000000</c:v>
                </c:pt>
                <c:pt idx="367">
                  <c:v>811050000000000</c:v>
                </c:pt>
                <c:pt idx="368">
                  <c:v>811110000000000</c:v>
                </c:pt>
                <c:pt idx="369">
                  <c:v>811180000000000</c:v>
                </c:pt>
                <c:pt idx="370">
                  <c:v>811270000000000</c:v>
                </c:pt>
                <c:pt idx="371">
                  <c:v>811380000000000</c:v>
                </c:pt>
                <c:pt idx="372">
                  <c:v>811530000000000</c:v>
                </c:pt>
                <c:pt idx="373">
                  <c:v>811720000000000</c:v>
                </c:pt>
                <c:pt idx="374">
                  <c:v>811950000000000</c:v>
                </c:pt>
                <c:pt idx="375">
                  <c:v>812260000000000</c:v>
                </c:pt>
                <c:pt idx="376">
                  <c:v>812650000000000</c:v>
                </c:pt>
                <c:pt idx="377">
                  <c:v>813140000000000</c:v>
                </c:pt>
                <c:pt idx="378">
                  <c:v>813770000000000</c:v>
                </c:pt>
                <c:pt idx="379">
                  <c:v>814580000000000</c:v>
                </c:pt>
                <c:pt idx="380">
                  <c:v>815600000000000</c:v>
                </c:pt>
                <c:pt idx="381">
                  <c:v>816910000000000</c:v>
                </c:pt>
                <c:pt idx="382">
                  <c:v>818580000000000</c:v>
                </c:pt>
                <c:pt idx="383">
                  <c:v>820710000000000</c:v>
                </c:pt>
                <c:pt idx="384">
                  <c:v>823420000000000</c:v>
                </c:pt>
                <c:pt idx="385">
                  <c:v>826880000000000</c:v>
                </c:pt>
                <c:pt idx="386">
                  <c:v>831290000000000</c:v>
                </c:pt>
                <c:pt idx="387">
                  <c:v>836910000000000</c:v>
                </c:pt>
                <c:pt idx="388">
                  <c:v>844080000000000</c:v>
                </c:pt>
                <c:pt idx="389">
                  <c:v>853220000000000</c:v>
                </c:pt>
                <c:pt idx="390">
                  <c:v>864880000000000</c:v>
                </c:pt>
                <c:pt idx="391">
                  <c:v>879750000000000</c:v>
                </c:pt>
                <c:pt idx="392">
                  <c:v>898700000000000</c:v>
                </c:pt>
                <c:pt idx="393">
                  <c:v>922870000000000</c:v>
                </c:pt>
                <c:pt idx="394">
                  <c:v>953690000000000</c:v>
                </c:pt>
                <c:pt idx="395">
                  <c:v>992990000000000</c:v>
                </c:pt>
                <c:pt idx="396">
                  <c:v>1043100000000000</c:v>
                </c:pt>
                <c:pt idx="397">
                  <c:v>1107000000000000</c:v>
                </c:pt>
                <c:pt idx="398">
                  <c:v>1188500000000000</c:v>
                </c:pt>
                <c:pt idx="399">
                  <c:v>1292400000000000</c:v>
                </c:pt>
                <c:pt idx="400">
                  <c:v>1292400000000000</c:v>
                </c:pt>
                <c:pt idx="401">
                  <c:v>1301700000000000</c:v>
                </c:pt>
                <c:pt idx="402">
                  <c:v>1310600000000000</c:v>
                </c:pt>
                <c:pt idx="403">
                  <c:v>1319200000000000</c:v>
                </c:pt>
                <c:pt idx="404">
                  <c:v>1327300000000000</c:v>
                </c:pt>
                <c:pt idx="405">
                  <c:v>1335100000000000</c:v>
                </c:pt>
                <c:pt idx="406">
                  <c:v>1342500000000000</c:v>
                </c:pt>
                <c:pt idx="407">
                  <c:v>1349500000000000</c:v>
                </c:pt>
                <c:pt idx="408">
                  <c:v>1356100000000000</c:v>
                </c:pt>
                <c:pt idx="409">
                  <c:v>1362300000000000</c:v>
                </c:pt>
                <c:pt idx="410">
                  <c:v>1368100000000000</c:v>
                </c:pt>
                <c:pt idx="411">
                  <c:v>1373600000000000</c:v>
                </c:pt>
                <c:pt idx="412">
                  <c:v>1378600000000000</c:v>
                </c:pt>
                <c:pt idx="413">
                  <c:v>1383300000000000</c:v>
                </c:pt>
                <c:pt idx="414">
                  <c:v>1387600000000000</c:v>
                </c:pt>
                <c:pt idx="415">
                  <c:v>1391400000000000</c:v>
                </c:pt>
                <c:pt idx="416">
                  <c:v>1394900000000000</c:v>
                </c:pt>
                <c:pt idx="417">
                  <c:v>1398000000000000</c:v>
                </c:pt>
                <c:pt idx="418">
                  <c:v>1400800000000000</c:v>
                </c:pt>
                <c:pt idx="419">
                  <c:v>1403100000000000</c:v>
                </c:pt>
                <c:pt idx="420">
                  <c:v>1405000000000000</c:v>
                </c:pt>
                <c:pt idx="421">
                  <c:v>1406600000000000</c:v>
                </c:pt>
                <c:pt idx="422">
                  <c:v>1407800000000000</c:v>
                </c:pt>
                <c:pt idx="423">
                  <c:v>1408500000000000</c:v>
                </c:pt>
                <c:pt idx="424">
                  <c:v>1408900000000000</c:v>
                </c:pt>
                <c:pt idx="425">
                  <c:v>1408900000000000</c:v>
                </c:pt>
                <c:pt idx="426">
                  <c:v>1408500000000000</c:v>
                </c:pt>
                <c:pt idx="427">
                  <c:v>1407800000000000</c:v>
                </c:pt>
                <c:pt idx="428">
                  <c:v>1406600000000000</c:v>
                </c:pt>
                <c:pt idx="429">
                  <c:v>1405000000000000</c:v>
                </c:pt>
                <c:pt idx="430">
                  <c:v>1403100000000000</c:v>
                </c:pt>
                <c:pt idx="431">
                  <c:v>1400800000000000</c:v>
                </c:pt>
                <c:pt idx="432">
                  <c:v>1398000000000000</c:v>
                </c:pt>
                <c:pt idx="433">
                  <c:v>1394900000000000</c:v>
                </c:pt>
                <c:pt idx="434">
                  <c:v>1391400000000000</c:v>
                </c:pt>
                <c:pt idx="435">
                  <c:v>1387600000000000</c:v>
                </c:pt>
                <c:pt idx="436">
                  <c:v>1383300000000000</c:v>
                </c:pt>
                <c:pt idx="437">
                  <c:v>1378600000000000</c:v>
                </c:pt>
                <c:pt idx="438">
                  <c:v>1373600000000000</c:v>
                </c:pt>
                <c:pt idx="439">
                  <c:v>1368100000000000</c:v>
                </c:pt>
                <c:pt idx="440">
                  <c:v>1362300000000000</c:v>
                </c:pt>
                <c:pt idx="441">
                  <c:v>1356100000000000</c:v>
                </c:pt>
                <c:pt idx="442">
                  <c:v>1349500000000000</c:v>
                </c:pt>
                <c:pt idx="443">
                  <c:v>1342500000000000</c:v>
                </c:pt>
                <c:pt idx="444">
                  <c:v>1335100000000000</c:v>
                </c:pt>
                <c:pt idx="445">
                  <c:v>1327300000000000</c:v>
                </c:pt>
                <c:pt idx="446">
                  <c:v>1319200000000000</c:v>
                </c:pt>
                <c:pt idx="447">
                  <c:v>1310600000000000</c:v>
                </c:pt>
                <c:pt idx="448">
                  <c:v>1301700000000000</c:v>
                </c:pt>
                <c:pt idx="449">
                  <c:v>1292400000000000</c:v>
                </c:pt>
                <c:pt idx="450">
                  <c:v>1292400000000000</c:v>
                </c:pt>
                <c:pt idx="451">
                  <c:v>1160400000000000</c:v>
                </c:pt>
                <c:pt idx="452">
                  <c:v>1064600000000000</c:v>
                </c:pt>
                <c:pt idx="453">
                  <c:v>995020000000000</c:v>
                </c:pt>
                <c:pt idx="454">
                  <c:v>944540000000000</c:v>
                </c:pt>
                <c:pt idx="455">
                  <c:v>907890000000000</c:v>
                </c:pt>
                <c:pt idx="456">
                  <c:v>881290000000000</c:v>
                </c:pt>
                <c:pt idx="457">
                  <c:v>861980000000000</c:v>
                </c:pt>
                <c:pt idx="458">
                  <c:v>847970000000000</c:v>
                </c:pt>
                <c:pt idx="459">
                  <c:v>837790000000000</c:v>
                </c:pt>
                <c:pt idx="460">
                  <c:v>830410000000000</c:v>
                </c:pt>
                <c:pt idx="461">
                  <c:v>825040000000000</c:v>
                </c:pt>
                <c:pt idx="462">
                  <c:v>821150000000000</c:v>
                </c:pt>
                <c:pt idx="463">
                  <c:v>818330000000000</c:v>
                </c:pt>
                <c:pt idx="464">
                  <c:v>816280000000000</c:v>
                </c:pt>
                <c:pt idx="465">
                  <c:v>814790000000000</c:v>
                </c:pt>
                <c:pt idx="466">
                  <c:v>813710000000000</c:v>
                </c:pt>
                <c:pt idx="467">
                  <c:v>812930000000000</c:v>
                </c:pt>
                <c:pt idx="468">
                  <c:v>812360000000000</c:v>
                </c:pt>
                <c:pt idx="469">
                  <c:v>811940000000000</c:v>
                </c:pt>
                <c:pt idx="470">
                  <c:v>811640000000000</c:v>
                </c:pt>
                <c:pt idx="471">
                  <c:v>811420000000000</c:v>
                </c:pt>
                <c:pt idx="472">
                  <c:v>811270000000000</c:v>
                </c:pt>
                <c:pt idx="473">
                  <c:v>811150000000000</c:v>
                </c:pt>
                <c:pt idx="474">
                  <c:v>811070000000000</c:v>
                </c:pt>
                <c:pt idx="475">
                  <c:v>811010000000000</c:v>
                </c:pt>
                <c:pt idx="476">
                  <c:v>810960000000000</c:v>
                </c:pt>
                <c:pt idx="477">
                  <c:v>810930000000000</c:v>
                </c:pt>
                <c:pt idx="478">
                  <c:v>810910000000000</c:v>
                </c:pt>
                <c:pt idx="479">
                  <c:v>810890000000000</c:v>
                </c:pt>
                <c:pt idx="480">
                  <c:v>810880000000000</c:v>
                </c:pt>
                <c:pt idx="481">
                  <c:v>810870000000000</c:v>
                </c:pt>
                <c:pt idx="482">
                  <c:v>810870000000000</c:v>
                </c:pt>
                <c:pt idx="483">
                  <c:v>810860000000000</c:v>
                </c:pt>
                <c:pt idx="484">
                  <c:v>810860000000000</c:v>
                </c:pt>
                <c:pt idx="485">
                  <c:v>810850000000000</c:v>
                </c:pt>
                <c:pt idx="486">
                  <c:v>810850000000000</c:v>
                </c:pt>
                <c:pt idx="487">
                  <c:v>810850000000000</c:v>
                </c:pt>
                <c:pt idx="488">
                  <c:v>810850000000000</c:v>
                </c:pt>
                <c:pt idx="489">
                  <c:v>810850000000000</c:v>
                </c:pt>
                <c:pt idx="490">
                  <c:v>810850000000000</c:v>
                </c:pt>
                <c:pt idx="491">
                  <c:v>810850000000000</c:v>
                </c:pt>
                <c:pt idx="492">
                  <c:v>810850000000000</c:v>
                </c:pt>
                <c:pt idx="493">
                  <c:v>810850000000000</c:v>
                </c:pt>
                <c:pt idx="494">
                  <c:v>810850000000000</c:v>
                </c:pt>
                <c:pt idx="495">
                  <c:v>810850000000000</c:v>
                </c:pt>
                <c:pt idx="496">
                  <c:v>810850000000000</c:v>
                </c:pt>
                <c:pt idx="497">
                  <c:v>810850000000000</c:v>
                </c:pt>
                <c:pt idx="498">
                  <c:v>810850000000000</c:v>
                </c:pt>
                <c:pt idx="499">
                  <c:v>810850000000000</c:v>
                </c:pt>
                <c:pt idx="500">
                  <c:v>810850000000000</c:v>
                </c:pt>
                <c:pt idx="501">
                  <c:v>810850000000000</c:v>
                </c:pt>
                <c:pt idx="502">
                  <c:v>810850000000000</c:v>
                </c:pt>
                <c:pt idx="503">
                  <c:v>810850000000000</c:v>
                </c:pt>
                <c:pt idx="504">
                  <c:v>810850000000000</c:v>
                </c:pt>
                <c:pt idx="505">
                  <c:v>810850000000000</c:v>
                </c:pt>
                <c:pt idx="506">
                  <c:v>810850000000000</c:v>
                </c:pt>
                <c:pt idx="507">
                  <c:v>810850000000000</c:v>
                </c:pt>
                <c:pt idx="508">
                  <c:v>810850000000000</c:v>
                </c:pt>
                <c:pt idx="509">
                  <c:v>810850000000000</c:v>
                </c:pt>
                <c:pt idx="510">
                  <c:v>810850000000000</c:v>
                </c:pt>
                <c:pt idx="511">
                  <c:v>810850000000000</c:v>
                </c:pt>
                <c:pt idx="512">
                  <c:v>810850000000000</c:v>
                </c:pt>
                <c:pt idx="513">
                  <c:v>810850000000000</c:v>
                </c:pt>
                <c:pt idx="514">
                  <c:v>810860000000000</c:v>
                </c:pt>
                <c:pt idx="515">
                  <c:v>810860000000000</c:v>
                </c:pt>
                <c:pt idx="516">
                  <c:v>810860000000000</c:v>
                </c:pt>
                <c:pt idx="517">
                  <c:v>810870000000000</c:v>
                </c:pt>
                <c:pt idx="518">
                  <c:v>810870000000000</c:v>
                </c:pt>
                <c:pt idx="519">
                  <c:v>810880000000000</c:v>
                </c:pt>
                <c:pt idx="520">
                  <c:v>810900000000000</c:v>
                </c:pt>
                <c:pt idx="521">
                  <c:v>810920000000000</c:v>
                </c:pt>
                <c:pt idx="522">
                  <c:v>810940000000000</c:v>
                </c:pt>
                <c:pt idx="523">
                  <c:v>810970000000000</c:v>
                </c:pt>
                <c:pt idx="524">
                  <c:v>811020000000000</c:v>
                </c:pt>
                <c:pt idx="525">
                  <c:v>811090000000000</c:v>
                </c:pt>
                <c:pt idx="526">
                  <c:v>811180000000000</c:v>
                </c:pt>
                <c:pt idx="527">
                  <c:v>811300000000000</c:v>
                </c:pt>
                <c:pt idx="528">
                  <c:v>811480000000000</c:v>
                </c:pt>
                <c:pt idx="529">
                  <c:v>811710000000000</c:v>
                </c:pt>
                <c:pt idx="530">
                  <c:v>812040000000000</c:v>
                </c:pt>
                <c:pt idx="531">
                  <c:v>812490000000000</c:v>
                </c:pt>
                <c:pt idx="532">
                  <c:v>813110000000000</c:v>
                </c:pt>
                <c:pt idx="533">
                  <c:v>813970000000000</c:v>
                </c:pt>
                <c:pt idx="534">
                  <c:v>815150000000000</c:v>
                </c:pt>
                <c:pt idx="535">
                  <c:v>816770000000000</c:v>
                </c:pt>
                <c:pt idx="536">
                  <c:v>819010000000000</c:v>
                </c:pt>
                <c:pt idx="537">
                  <c:v>822090000000000</c:v>
                </c:pt>
                <c:pt idx="538">
                  <c:v>826330000000000</c:v>
                </c:pt>
                <c:pt idx="539">
                  <c:v>832180000000000</c:v>
                </c:pt>
                <c:pt idx="540">
                  <c:v>840240000000000</c:v>
                </c:pt>
                <c:pt idx="541">
                  <c:v>851330000000000</c:v>
                </c:pt>
                <c:pt idx="542">
                  <c:v>866620000000000</c:v>
                </c:pt>
                <c:pt idx="543">
                  <c:v>887680000000000</c:v>
                </c:pt>
                <c:pt idx="544">
                  <c:v>916700000000000</c:v>
                </c:pt>
                <c:pt idx="545">
                  <c:v>956670000000000</c:v>
                </c:pt>
                <c:pt idx="546">
                  <c:v>1011700000000000</c:v>
                </c:pt>
                <c:pt idx="547">
                  <c:v>1087600000000000</c:v>
                </c:pt>
                <c:pt idx="548">
                  <c:v>1192100000000000</c:v>
                </c:pt>
                <c:pt idx="549">
                  <c:v>1336100000000000</c:v>
                </c:pt>
                <c:pt idx="550">
                  <c:v>1336100000000000</c:v>
                </c:pt>
                <c:pt idx="551">
                  <c:v>1346300000000000</c:v>
                </c:pt>
                <c:pt idx="552">
                  <c:v>1356100000000000</c:v>
                </c:pt>
                <c:pt idx="553">
                  <c:v>1365500000000000</c:v>
                </c:pt>
                <c:pt idx="554">
                  <c:v>1374500000000000</c:v>
                </c:pt>
                <c:pt idx="555">
                  <c:v>1383100000000000</c:v>
                </c:pt>
                <c:pt idx="556">
                  <c:v>1391400000000000</c:v>
                </c:pt>
                <c:pt idx="557">
                  <c:v>1399200000000000</c:v>
                </c:pt>
                <c:pt idx="558">
                  <c:v>1406700000000000</c:v>
                </c:pt>
                <c:pt idx="559">
                  <c:v>1413800000000000</c:v>
                </c:pt>
                <c:pt idx="560">
                  <c:v>1420500000000000</c:v>
                </c:pt>
                <c:pt idx="561">
                  <c:v>1426800000000000</c:v>
                </c:pt>
                <c:pt idx="562">
                  <c:v>1432700000000000</c:v>
                </c:pt>
                <c:pt idx="563">
                  <c:v>1438200000000000</c:v>
                </c:pt>
                <c:pt idx="564">
                  <c:v>1443300000000000</c:v>
                </c:pt>
                <c:pt idx="565">
                  <c:v>1448100000000000</c:v>
                </c:pt>
                <c:pt idx="566">
                  <c:v>1452400000000000</c:v>
                </c:pt>
                <c:pt idx="567">
                  <c:v>1456400000000000</c:v>
                </c:pt>
                <c:pt idx="568">
                  <c:v>1460000000000000</c:v>
                </c:pt>
                <c:pt idx="569">
                  <c:v>1463200000000000</c:v>
                </c:pt>
                <c:pt idx="570">
                  <c:v>1466000000000000</c:v>
                </c:pt>
                <c:pt idx="571">
                  <c:v>1468400000000000</c:v>
                </c:pt>
                <c:pt idx="572">
                  <c:v>1470400000000000</c:v>
                </c:pt>
                <c:pt idx="573">
                  <c:v>1472100000000000</c:v>
                </c:pt>
                <c:pt idx="574">
                  <c:v>1473300000000000</c:v>
                </c:pt>
                <c:pt idx="575">
                  <c:v>1474200000000000</c:v>
                </c:pt>
                <c:pt idx="576">
                  <c:v>1474700000000000</c:v>
                </c:pt>
                <c:pt idx="577">
                  <c:v>1474800000000000</c:v>
                </c:pt>
                <c:pt idx="578">
                  <c:v>1474500000000000</c:v>
                </c:pt>
                <c:pt idx="579">
                  <c:v>1473800000000000</c:v>
                </c:pt>
                <c:pt idx="580">
                  <c:v>1472700000000000</c:v>
                </c:pt>
                <c:pt idx="581">
                  <c:v>1471200000000000</c:v>
                </c:pt>
                <c:pt idx="582">
                  <c:v>1469400000000000</c:v>
                </c:pt>
                <c:pt idx="583">
                  <c:v>1467100000000000</c:v>
                </c:pt>
                <c:pt idx="584">
                  <c:v>1464500000000000</c:v>
                </c:pt>
                <c:pt idx="585">
                  <c:v>1461500000000000</c:v>
                </c:pt>
                <c:pt idx="586">
                  <c:v>1458100000000000</c:v>
                </c:pt>
                <c:pt idx="587">
                  <c:v>1454300000000000</c:v>
                </c:pt>
                <c:pt idx="588">
                  <c:v>1450100000000000</c:v>
                </c:pt>
                <c:pt idx="589">
                  <c:v>1445500000000000</c:v>
                </c:pt>
                <c:pt idx="590">
                  <c:v>1440500000000000</c:v>
                </c:pt>
                <c:pt idx="591">
                  <c:v>1435200000000000</c:v>
                </c:pt>
                <c:pt idx="592">
                  <c:v>1429400000000000</c:v>
                </c:pt>
                <c:pt idx="593">
                  <c:v>1423300000000000</c:v>
                </c:pt>
                <c:pt idx="594">
                  <c:v>1416800000000000</c:v>
                </c:pt>
                <c:pt idx="595">
                  <c:v>1409900000000000</c:v>
                </c:pt>
                <c:pt idx="596">
                  <c:v>1402600000000000</c:v>
                </c:pt>
                <c:pt idx="597">
                  <c:v>1394900000000000</c:v>
                </c:pt>
                <c:pt idx="598">
                  <c:v>1386800000000000</c:v>
                </c:pt>
                <c:pt idx="599">
                  <c:v>1378400000000000</c:v>
                </c:pt>
                <c:pt idx="600">
                  <c:v>1378400000000000</c:v>
                </c:pt>
                <c:pt idx="601">
                  <c:v>1253400000000000</c:v>
                </c:pt>
                <c:pt idx="602">
                  <c:v>1155900000000000</c:v>
                </c:pt>
                <c:pt idx="603">
                  <c:v>1080000000000000</c:v>
                </c:pt>
                <c:pt idx="604">
                  <c:v>1020700000000000</c:v>
                </c:pt>
                <c:pt idx="605">
                  <c:v>974490000000000</c:v>
                </c:pt>
                <c:pt idx="606">
                  <c:v>938450000000000</c:v>
                </c:pt>
                <c:pt idx="607">
                  <c:v>910350000000000</c:v>
                </c:pt>
                <c:pt idx="608">
                  <c:v>888440000000000</c:v>
                </c:pt>
                <c:pt idx="609">
                  <c:v>871360000000000</c:v>
                </c:pt>
                <c:pt idx="610">
                  <c:v>858030000000000</c:v>
                </c:pt>
                <c:pt idx="611">
                  <c:v>847640000000000</c:v>
                </c:pt>
                <c:pt idx="612">
                  <c:v>839540000000000</c:v>
                </c:pt>
                <c:pt idx="613">
                  <c:v>833220000000000</c:v>
                </c:pt>
                <c:pt idx="614">
                  <c:v>828300000000000</c:v>
                </c:pt>
                <c:pt idx="615">
                  <c:v>824450000000000</c:v>
                </c:pt>
                <c:pt idx="616">
                  <c:v>821460000000000</c:v>
                </c:pt>
                <c:pt idx="617">
                  <c:v>819120000000000</c:v>
                </c:pt>
                <c:pt idx="618">
                  <c:v>817300000000000</c:v>
                </c:pt>
                <c:pt idx="619">
                  <c:v>815880000000000</c:v>
                </c:pt>
                <c:pt idx="620">
                  <c:v>814770000000000</c:v>
                </c:pt>
                <c:pt idx="621">
                  <c:v>813910000000000</c:v>
                </c:pt>
                <c:pt idx="622">
                  <c:v>813230000000000</c:v>
                </c:pt>
                <c:pt idx="623">
                  <c:v>812710000000000</c:v>
                </c:pt>
                <c:pt idx="624">
                  <c:v>812300000000000</c:v>
                </c:pt>
                <c:pt idx="625">
                  <c:v>811980000000000</c:v>
                </c:pt>
                <c:pt idx="626">
                  <c:v>811730000000000</c:v>
                </c:pt>
                <c:pt idx="627">
                  <c:v>811540000000000</c:v>
                </c:pt>
                <c:pt idx="628">
                  <c:v>811380000000000</c:v>
                </c:pt>
                <c:pt idx="629">
                  <c:v>811270000000000</c:v>
                </c:pt>
                <c:pt idx="630">
                  <c:v>811170000000000</c:v>
                </c:pt>
                <c:pt idx="631">
                  <c:v>811100000000000</c:v>
                </c:pt>
                <c:pt idx="632">
                  <c:v>811050000000000</c:v>
                </c:pt>
                <c:pt idx="633">
                  <c:v>811000000000000</c:v>
                </c:pt>
                <c:pt idx="634">
                  <c:v>810970000000000</c:v>
                </c:pt>
                <c:pt idx="635">
                  <c:v>810940000000000</c:v>
                </c:pt>
                <c:pt idx="636">
                  <c:v>810920000000000</c:v>
                </c:pt>
                <c:pt idx="637">
                  <c:v>810910000000000</c:v>
                </c:pt>
                <c:pt idx="638">
                  <c:v>810890000000000</c:v>
                </c:pt>
                <c:pt idx="639">
                  <c:v>810880000000000</c:v>
                </c:pt>
                <c:pt idx="640">
                  <c:v>810880000000000</c:v>
                </c:pt>
                <c:pt idx="641">
                  <c:v>810870000000000</c:v>
                </c:pt>
                <c:pt idx="642">
                  <c:v>810860000000000</c:v>
                </c:pt>
                <c:pt idx="643">
                  <c:v>810860000000000</c:v>
                </c:pt>
                <c:pt idx="644">
                  <c:v>810860000000000</c:v>
                </c:pt>
                <c:pt idx="645">
                  <c:v>810860000000000</c:v>
                </c:pt>
                <c:pt idx="646">
                  <c:v>810850000000000</c:v>
                </c:pt>
                <c:pt idx="647">
                  <c:v>810850000000000</c:v>
                </c:pt>
                <c:pt idx="648">
                  <c:v>810850000000000</c:v>
                </c:pt>
                <c:pt idx="649">
                  <c:v>810850000000000</c:v>
                </c:pt>
                <c:pt idx="650">
                  <c:v>810850000000000</c:v>
                </c:pt>
                <c:pt idx="651">
                  <c:v>810850000000000</c:v>
                </c:pt>
                <c:pt idx="652">
                  <c:v>810850000000000</c:v>
                </c:pt>
                <c:pt idx="653">
                  <c:v>810850000000000</c:v>
                </c:pt>
                <c:pt idx="654">
                  <c:v>810850000000000</c:v>
                </c:pt>
                <c:pt idx="655">
                  <c:v>810840000000000</c:v>
                </c:pt>
                <c:pt idx="656">
                  <c:v>810840000000000</c:v>
                </c:pt>
                <c:pt idx="657">
                  <c:v>810840000000000</c:v>
                </c:pt>
                <c:pt idx="658">
                  <c:v>810840000000000</c:v>
                </c:pt>
                <c:pt idx="659">
                  <c:v>810840000000000</c:v>
                </c:pt>
                <c:pt idx="660">
                  <c:v>810830000000000</c:v>
                </c:pt>
                <c:pt idx="661">
                  <c:v>810830000000000</c:v>
                </c:pt>
                <c:pt idx="662">
                  <c:v>810820000000000</c:v>
                </c:pt>
                <c:pt idx="663">
                  <c:v>810810000000000</c:v>
                </c:pt>
                <c:pt idx="664">
                  <c:v>810800000000000</c:v>
                </c:pt>
                <c:pt idx="665">
                  <c:v>810790000000000</c:v>
                </c:pt>
                <c:pt idx="666">
                  <c:v>810770000000000</c:v>
                </c:pt>
                <c:pt idx="667">
                  <c:v>810750000000000</c:v>
                </c:pt>
                <c:pt idx="668">
                  <c:v>810730000000000</c:v>
                </c:pt>
                <c:pt idx="669">
                  <c:v>810690000000000</c:v>
                </c:pt>
                <c:pt idx="670">
                  <c:v>810650000000000</c:v>
                </c:pt>
                <c:pt idx="671">
                  <c:v>810590000000000</c:v>
                </c:pt>
                <c:pt idx="672">
                  <c:v>810520000000000</c:v>
                </c:pt>
                <c:pt idx="673">
                  <c:v>810430000000000</c:v>
                </c:pt>
                <c:pt idx="674">
                  <c:v>810310000000000</c:v>
                </c:pt>
                <c:pt idx="675">
                  <c:v>810160000000000</c:v>
                </c:pt>
                <c:pt idx="676">
                  <c:v>809960000000000</c:v>
                </c:pt>
                <c:pt idx="677">
                  <c:v>809710000000000</c:v>
                </c:pt>
                <c:pt idx="678">
                  <c:v>809390000000000</c:v>
                </c:pt>
                <c:pt idx="679">
                  <c:v>808980000000000</c:v>
                </c:pt>
                <c:pt idx="680">
                  <c:v>808460000000000</c:v>
                </c:pt>
                <c:pt idx="681">
                  <c:v>807790000000000</c:v>
                </c:pt>
                <c:pt idx="682">
                  <c:v>806930000000000</c:v>
                </c:pt>
                <c:pt idx="683">
                  <c:v>805820000000000</c:v>
                </c:pt>
                <c:pt idx="684">
                  <c:v>804410000000000</c:v>
                </c:pt>
                <c:pt idx="685">
                  <c:v>802590000000000</c:v>
                </c:pt>
                <c:pt idx="686">
                  <c:v>800270000000000</c:v>
                </c:pt>
                <c:pt idx="687">
                  <c:v>797290000000000</c:v>
                </c:pt>
                <c:pt idx="688">
                  <c:v>793480000000000</c:v>
                </c:pt>
                <c:pt idx="689">
                  <c:v>788590000000000</c:v>
                </c:pt>
                <c:pt idx="690">
                  <c:v>782320000000000</c:v>
                </c:pt>
                <c:pt idx="691">
                  <c:v>774290000000000</c:v>
                </c:pt>
                <c:pt idx="692">
                  <c:v>764000000000000</c:v>
                </c:pt>
                <c:pt idx="693">
                  <c:v>750810000000000</c:v>
                </c:pt>
                <c:pt idx="694">
                  <c:v>733910000000000</c:v>
                </c:pt>
                <c:pt idx="695">
                  <c:v>712260000000000</c:v>
                </c:pt>
                <c:pt idx="696">
                  <c:v>684510000000000</c:v>
                </c:pt>
                <c:pt idx="697">
                  <c:v>648950000000000</c:v>
                </c:pt>
                <c:pt idx="698">
                  <c:v>603370000000000</c:v>
                </c:pt>
                <c:pt idx="699">
                  <c:v>544970000000000</c:v>
                </c:pt>
                <c:pt idx="700">
                  <c:v>544970000000000</c:v>
                </c:pt>
                <c:pt idx="701">
                  <c:v>541490000000000</c:v>
                </c:pt>
                <c:pt idx="702">
                  <c:v>537850000000000</c:v>
                </c:pt>
                <c:pt idx="703">
                  <c:v>534050000000000</c:v>
                </c:pt>
                <c:pt idx="704">
                  <c:v>530090000000000</c:v>
                </c:pt>
                <c:pt idx="705">
                  <c:v>525960000000000</c:v>
                </c:pt>
                <c:pt idx="706">
                  <c:v>521670000000000</c:v>
                </c:pt>
                <c:pt idx="707">
                  <c:v>517220000000000</c:v>
                </c:pt>
                <c:pt idx="708">
                  <c:v>512600000000000</c:v>
                </c:pt>
                <c:pt idx="709">
                  <c:v>507820000000000</c:v>
                </c:pt>
                <c:pt idx="710">
                  <c:v>502880000000000</c:v>
                </c:pt>
                <c:pt idx="711">
                  <c:v>497780000000000</c:v>
                </c:pt>
                <c:pt idx="712">
                  <c:v>492510000000000</c:v>
                </c:pt>
                <c:pt idx="713">
                  <c:v>487080000000000</c:v>
                </c:pt>
                <c:pt idx="714">
                  <c:v>481490000000000</c:v>
                </c:pt>
                <c:pt idx="715">
                  <c:v>475740000000000</c:v>
                </c:pt>
                <c:pt idx="716">
                  <c:v>469820000000000</c:v>
                </c:pt>
                <c:pt idx="717">
                  <c:v>463740000000000</c:v>
                </c:pt>
                <c:pt idx="718">
                  <c:v>457500000000000</c:v>
                </c:pt>
                <c:pt idx="719">
                  <c:v>451090000000000</c:v>
                </c:pt>
                <c:pt idx="720">
                  <c:v>444530000000000</c:v>
                </c:pt>
                <c:pt idx="721">
                  <c:v>437800000000000</c:v>
                </c:pt>
                <c:pt idx="722">
                  <c:v>430900000000000</c:v>
                </c:pt>
                <c:pt idx="723">
                  <c:v>423850000000000</c:v>
                </c:pt>
                <c:pt idx="724">
                  <c:v>416630000000000</c:v>
                </c:pt>
                <c:pt idx="725">
                  <c:v>409250000000000</c:v>
                </c:pt>
                <c:pt idx="726">
                  <c:v>401710000000000</c:v>
                </c:pt>
                <c:pt idx="727">
                  <c:v>394000000000000</c:v>
                </c:pt>
                <c:pt idx="728">
                  <c:v>386140000000000</c:v>
                </c:pt>
                <c:pt idx="729">
                  <c:v>378110000000000</c:v>
                </c:pt>
                <c:pt idx="730">
                  <c:v>369910000000000</c:v>
                </c:pt>
                <c:pt idx="731">
                  <c:v>361560000000000</c:v>
                </c:pt>
                <c:pt idx="732">
                  <c:v>353040000000000</c:v>
                </c:pt>
                <c:pt idx="733">
                  <c:v>344360000000000</c:v>
                </c:pt>
                <c:pt idx="734">
                  <c:v>335520000000000</c:v>
                </c:pt>
                <c:pt idx="735">
                  <c:v>326510000000000</c:v>
                </c:pt>
                <c:pt idx="736">
                  <c:v>317350000000000</c:v>
                </c:pt>
                <c:pt idx="737">
                  <c:v>308020000000000</c:v>
                </c:pt>
                <c:pt idx="738">
                  <c:v>298520000000000</c:v>
                </c:pt>
                <c:pt idx="739">
                  <c:v>288870000000000</c:v>
                </c:pt>
                <c:pt idx="740">
                  <c:v>279050000000000</c:v>
                </c:pt>
                <c:pt idx="741">
                  <c:v>269070000000000</c:v>
                </c:pt>
                <c:pt idx="742">
                  <c:v>258930000000000</c:v>
                </c:pt>
                <c:pt idx="743">
                  <c:v>248620000000000</c:v>
                </c:pt>
                <c:pt idx="744">
                  <c:v>238160000000000</c:v>
                </c:pt>
                <c:pt idx="745">
                  <c:v>227530000000000</c:v>
                </c:pt>
                <c:pt idx="746">
                  <c:v>216730000000000</c:v>
                </c:pt>
                <c:pt idx="747">
                  <c:v>205780000000000</c:v>
                </c:pt>
                <c:pt idx="748">
                  <c:v>194660000000000</c:v>
                </c:pt>
                <c:pt idx="749">
                  <c:v>183380000000000</c:v>
                </c:pt>
                <c:pt idx="750">
                  <c:v>183380000000000</c:v>
                </c:pt>
                <c:pt idx="751">
                  <c:v>182830000000000</c:v>
                </c:pt>
                <c:pt idx="752">
                  <c:v>182270000000000</c:v>
                </c:pt>
                <c:pt idx="753">
                  <c:v>181690000000000</c:v>
                </c:pt>
                <c:pt idx="754">
                  <c:v>181090000000000</c:v>
                </c:pt>
                <c:pt idx="755">
                  <c:v>180490000000000</c:v>
                </c:pt>
                <c:pt idx="756">
                  <c:v>179860000000000</c:v>
                </c:pt>
                <c:pt idx="757">
                  <c:v>179230000000000</c:v>
                </c:pt>
                <c:pt idx="758">
                  <c:v>178580000000000</c:v>
                </c:pt>
                <c:pt idx="759">
                  <c:v>177920000000000</c:v>
                </c:pt>
                <c:pt idx="760">
                  <c:v>177240000000000</c:v>
                </c:pt>
                <c:pt idx="761">
                  <c:v>176550000000000</c:v>
                </c:pt>
                <c:pt idx="762">
                  <c:v>175840000000000</c:v>
                </c:pt>
                <c:pt idx="763">
                  <c:v>175130000000000</c:v>
                </c:pt>
                <c:pt idx="764">
                  <c:v>174390000000000</c:v>
                </c:pt>
                <c:pt idx="765">
                  <c:v>173650000000000</c:v>
                </c:pt>
                <c:pt idx="766">
                  <c:v>172890000000000</c:v>
                </c:pt>
                <c:pt idx="767">
                  <c:v>172110000000000</c:v>
                </c:pt>
                <c:pt idx="768">
                  <c:v>171320000000000</c:v>
                </c:pt>
                <c:pt idx="769">
                  <c:v>170520000000000</c:v>
                </c:pt>
                <c:pt idx="770">
                  <c:v>169710000000000</c:v>
                </c:pt>
                <c:pt idx="771">
                  <c:v>168880000000000</c:v>
                </c:pt>
                <c:pt idx="772">
                  <c:v>168030000000000</c:v>
                </c:pt>
                <c:pt idx="773">
                  <c:v>167180000000000</c:v>
                </c:pt>
                <c:pt idx="774">
                  <c:v>166310000000000</c:v>
                </c:pt>
                <c:pt idx="775">
                  <c:v>165420000000000</c:v>
                </c:pt>
                <c:pt idx="776">
                  <c:v>164520000000000</c:v>
                </c:pt>
                <c:pt idx="777">
                  <c:v>163610000000000</c:v>
                </c:pt>
                <c:pt idx="778">
                  <c:v>162680000000000</c:v>
                </c:pt>
                <c:pt idx="779">
                  <c:v>161740000000000</c:v>
                </c:pt>
                <c:pt idx="780">
                  <c:v>160790000000000</c:v>
                </c:pt>
                <c:pt idx="781">
                  <c:v>159820000000000</c:v>
                </c:pt>
                <c:pt idx="782">
                  <c:v>158840000000000</c:v>
                </c:pt>
                <c:pt idx="783">
                  <c:v>157840000000000</c:v>
                </c:pt>
                <c:pt idx="784">
                  <c:v>156830000000000</c:v>
                </c:pt>
                <c:pt idx="785">
                  <c:v>155810000000000</c:v>
                </c:pt>
                <c:pt idx="786">
                  <c:v>154770000000000</c:v>
                </c:pt>
                <c:pt idx="787">
                  <c:v>153720000000000</c:v>
                </c:pt>
                <c:pt idx="788">
                  <c:v>152660000000000</c:v>
                </c:pt>
                <c:pt idx="789">
                  <c:v>151580000000000</c:v>
                </c:pt>
                <c:pt idx="790">
                  <c:v>150490000000000</c:v>
                </c:pt>
                <c:pt idx="791">
                  <c:v>149380000000000</c:v>
                </c:pt>
                <c:pt idx="792">
                  <c:v>148260000000000</c:v>
                </c:pt>
                <c:pt idx="793">
                  <c:v>147130000000000</c:v>
                </c:pt>
                <c:pt idx="794">
                  <c:v>145980000000000</c:v>
                </c:pt>
                <c:pt idx="795">
                  <c:v>144820000000000</c:v>
                </c:pt>
                <c:pt idx="796">
                  <c:v>143640000000000</c:v>
                </c:pt>
                <c:pt idx="797">
                  <c:v>142450000000000</c:v>
                </c:pt>
                <c:pt idx="798">
                  <c:v>141250000000000</c:v>
                </c:pt>
                <c:pt idx="799">
                  <c:v>140030000000000</c:v>
                </c:pt>
                <c:pt idx="800">
                  <c:v>140030000000000</c:v>
                </c:pt>
                <c:pt idx="801">
                  <c:v>139230000000000</c:v>
                </c:pt>
                <c:pt idx="802">
                  <c:v>138430000000000</c:v>
                </c:pt>
                <c:pt idx="803">
                  <c:v>137630000000000</c:v>
                </c:pt>
                <c:pt idx="804">
                  <c:v>136820000000000</c:v>
                </c:pt>
                <c:pt idx="805">
                  <c:v>136000000000000</c:v>
                </c:pt>
                <c:pt idx="806">
                  <c:v>135180000000000</c:v>
                </c:pt>
                <c:pt idx="807">
                  <c:v>134350000000000</c:v>
                </c:pt>
                <c:pt idx="808">
                  <c:v>133520000000000</c:v>
                </c:pt>
                <c:pt idx="809">
                  <c:v>132680000000000</c:v>
                </c:pt>
                <c:pt idx="810">
                  <c:v>131840000000000</c:v>
                </c:pt>
                <c:pt idx="811">
                  <c:v>130990000000000</c:v>
                </c:pt>
                <c:pt idx="812">
                  <c:v>130130000000000</c:v>
                </c:pt>
                <c:pt idx="813">
                  <c:v>129280000000000</c:v>
                </c:pt>
                <c:pt idx="814">
                  <c:v>128410000000000</c:v>
                </c:pt>
                <c:pt idx="815">
                  <c:v>127540000000000</c:v>
                </c:pt>
                <c:pt idx="816">
                  <c:v>126670000000000</c:v>
                </c:pt>
                <c:pt idx="817">
                  <c:v>125790000000000</c:v>
                </c:pt>
                <c:pt idx="818">
                  <c:v>124900000000000</c:v>
                </c:pt>
                <c:pt idx="819">
                  <c:v>124010000000000</c:v>
                </c:pt>
                <c:pt idx="820">
                  <c:v>123120000000000</c:v>
                </c:pt>
                <c:pt idx="821">
                  <c:v>122220000000000</c:v>
                </c:pt>
                <c:pt idx="822">
                  <c:v>121310000000000</c:v>
                </c:pt>
                <c:pt idx="823">
                  <c:v>120400000000000</c:v>
                </c:pt>
                <c:pt idx="824">
                  <c:v>119480000000000</c:v>
                </c:pt>
                <c:pt idx="825">
                  <c:v>118560000000000</c:v>
                </c:pt>
                <c:pt idx="826">
                  <c:v>117630000000000</c:v>
                </c:pt>
                <c:pt idx="827">
                  <c:v>116700000000000</c:v>
                </c:pt>
                <c:pt idx="828">
                  <c:v>115760000000000</c:v>
                </c:pt>
                <c:pt idx="829">
                  <c:v>114820000000000</c:v>
                </c:pt>
                <c:pt idx="830">
                  <c:v>113870000000000</c:v>
                </c:pt>
                <c:pt idx="831">
                  <c:v>112920000000000</c:v>
                </c:pt>
                <c:pt idx="832">
                  <c:v>111960000000000</c:v>
                </c:pt>
                <c:pt idx="833">
                  <c:v>110990000000000</c:v>
                </c:pt>
                <c:pt idx="834">
                  <c:v>110020000000000</c:v>
                </c:pt>
                <c:pt idx="835">
                  <c:v>109050000000000</c:v>
                </c:pt>
                <c:pt idx="836">
                  <c:v>108070000000000</c:v>
                </c:pt>
                <c:pt idx="837">
                  <c:v>107080000000000</c:v>
                </c:pt>
                <c:pt idx="838">
                  <c:v>106090000000000</c:v>
                </c:pt>
                <c:pt idx="839">
                  <c:v>105100000000000</c:v>
                </c:pt>
                <c:pt idx="840">
                  <c:v>104100000000000</c:v>
                </c:pt>
                <c:pt idx="841">
                  <c:v>103090000000000</c:v>
                </c:pt>
                <c:pt idx="842">
                  <c:v>102080000000000</c:v>
                </c:pt>
                <c:pt idx="843">
                  <c:v>101060000000000</c:v>
                </c:pt>
                <c:pt idx="844">
                  <c:v>100040000000000</c:v>
                </c:pt>
                <c:pt idx="845">
                  <c:v>99014000000000</c:v>
                </c:pt>
                <c:pt idx="846">
                  <c:v>97982000000000</c:v>
                </c:pt>
                <c:pt idx="847">
                  <c:v>96944000000000</c:v>
                </c:pt>
                <c:pt idx="848">
                  <c:v>95901000000000</c:v>
                </c:pt>
                <c:pt idx="849">
                  <c:v>94853000000000</c:v>
                </c:pt>
                <c:pt idx="850">
                  <c:v>94853000000000</c:v>
                </c:pt>
                <c:pt idx="851">
                  <c:v>93060000000000</c:v>
                </c:pt>
                <c:pt idx="852">
                  <c:v>91303000000000</c:v>
                </c:pt>
                <c:pt idx="853">
                  <c:v>89580000000000</c:v>
                </c:pt>
                <c:pt idx="854">
                  <c:v>87890000000000</c:v>
                </c:pt>
                <c:pt idx="855">
                  <c:v>86234000000000</c:v>
                </c:pt>
                <c:pt idx="856">
                  <c:v>84609000000000</c:v>
                </c:pt>
                <c:pt idx="857">
                  <c:v>83017000000000</c:v>
                </c:pt>
                <c:pt idx="858">
                  <c:v>81456000000000</c:v>
                </c:pt>
                <c:pt idx="859">
                  <c:v>79926000000000</c:v>
                </c:pt>
                <c:pt idx="860">
                  <c:v>78425000000000</c:v>
                </c:pt>
                <c:pt idx="861">
                  <c:v>76955000000000</c:v>
                </c:pt>
                <c:pt idx="862">
                  <c:v>75513000000000</c:v>
                </c:pt>
                <c:pt idx="863">
                  <c:v>74099000000000</c:v>
                </c:pt>
                <c:pt idx="864">
                  <c:v>72713000000000</c:v>
                </c:pt>
                <c:pt idx="865">
                  <c:v>71355000000000</c:v>
                </c:pt>
                <c:pt idx="866">
                  <c:v>70023000000000</c:v>
                </c:pt>
                <c:pt idx="867">
                  <c:v>68718000000000</c:v>
                </c:pt>
                <c:pt idx="868">
                  <c:v>67438000000000</c:v>
                </c:pt>
                <c:pt idx="869">
                  <c:v>66184000000000</c:v>
                </c:pt>
                <c:pt idx="870">
                  <c:v>64954000000000</c:v>
                </c:pt>
                <c:pt idx="871">
                  <c:v>63749000000000</c:v>
                </c:pt>
                <c:pt idx="872">
                  <c:v>62568000000000</c:v>
                </c:pt>
                <c:pt idx="873">
                  <c:v>61410000000000</c:v>
                </c:pt>
                <c:pt idx="874">
                  <c:v>60275000000000</c:v>
                </c:pt>
                <c:pt idx="875">
                  <c:v>59163000000000</c:v>
                </c:pt>
                <c:pt idx="876">
                  <c:v>58073000000000</c:v>
                </c:pt>
                <c:pt idx="877">
                  <c:v>57005000000000</c:v>
                </c:pt>
                <c:pt idx="878">
                  <c:v>55958000000000</c:v>
                </c:pt>
                <c:pt idx="879">
                  <c:v>54932000000000</c:v>
                </c:pt>
                <c:pt idx="880">
                  <c:v>53926000000000</c:v>
                </c:pt>
                <c:pt idx="881">
                  <c:v>52941000000000</c:v>
                </c:pt>
                <c:pt idx="882">
                  <c:v>51976000000000</c:v>
                </c:pt>
                <c:pt idx="883">
                  <c:v>51030000000000</c:v>
                </c:pt>
                <c:pt idx="884">
                  <c:v>50103000000000</c:v>
                </c:pt>
                <c:pt idx="885">
                  <c:v>49194000000000</c:v>
                </c:pt>
                <c:pt idx="886">
                  <c:v>48305000000000</c:v>
                </c:pt>
                <c:pt idx="887">
                  <c:v>47433000000000</c:v>
                </c:pt>
                <c:pt idx="888">
                  <c:v>46579000000000</c:v>
                </c:pt>
                <c:pt idx="889">
                  <c:v>45742000000000</c:v>
                </c:pt>
                <c:pt idx="890">
                  <c:v>44922000000000</c:v>
                </c:pt>
                <c:pt idx="891">
                  <c:v>44119000000000</c:v>
                </c:pt>
                <c:pt idx="892">
                  <c:v>43333000000000</c:v>
                </c:pt>
                <c:pt idx="893">
                  <c:v>42563000000000</c:v>
                </c:pt>
                <c:pt idx="894">
                  <c:v>41808000000000</c:v>
                </c:pt>
                <c:pt idx="895">
                  <c:v>41070000000000</c:v>
                </c:pt>
                <c:pt idx="896">
                  <c:v>40346000000000</c:v>
                </c:pt>
                <c:pt idx="897">
                  <c:v>39638000000000</c:v>
                </c:pt>
                <c:pt idx="898">
                  <c:v>38944000000000</c:v>
                </c:pt>
                <c:pt idx="899">
                  <c:v>38264000000000</c:v>
                </c:pt>
                <c:pt idx="900">
                  <c:v>38264000000000</c:v>
                </c:pt>
                <c:pt idx="901">
                  <c:v>37599000000000</c:v>
                </c:pt>
                <c:pt idx="902">
                  <c:v>36948000000000</c:v>
                </c:pt>
                <c:pt idx="903">
                  <c:v>36311000000000</c:v>
                </c:pt>
                <c:pt idx="904">
                  <c:v>35687000000000</c:v>
                </c:pt>
                <c:pt idx="905">
                  <c:v>35077000000000</c:v>
                </c:pt>
                <c:pt idx="906">
                  <c:v>34479000000000</c:v>
                </c:pt>
                <c:pt idx="907">
                  <c:v>33894000000000</c:v>
                </c:pt>
                <c:pt idx="908">
                  <c:v>33322000000000</c:v>
                </c:pt>
                <c:pt idx="909">
                  <c:v>32762000000000</c:v>
                </c:pt>
                <c:pt idx="910">
                  <c:v>32215000000000</c:v>
                </c:pt>
                <c:pt idx="911">
                  <c:v>31679000000000</c:v>
                </c:pt>
                <c:pt idx="912">
                  <c:v>31155000000000</c:v>
                </c:pt>
                <c:pt idx="913">
                  <c:v>30642000000000</c:v>
                </c:pt>
                <c:pt idx="914">
                  <c:v>30141000000000</c:v>
                </c:pt>
                <c:pt idx="915">
                  <c:v>29651000000000</c:v>
                </c:pt>
                <c:pt idx="916">
                  <c:v>29172000000000</c:v>
                </c:pt>
                <c:pt idx="917">
                  <c:v>28704000000000</c:v>
                </c:pt>
                <c:pt idx="918">
                  <c:v>28246000000000</c:v>
                </c:pt>
                <c:pt idx="919">
                  <c:v>27799000000000</c:v>
                </c:pt>
                <c:pt idx="920">
                  <c:v>27362000000000</c:v>
                </c:pt>
                <c:pt idx="921">
                  <c:v>26935000000000</c:v>
                </c:pt>
                <c:pt idx="922">
                  <c:v>26518000000000</c:v>
                </c:pt>
                <c:pt idx="923">
                  <c:v>26111000000000</c:v>
                </c:pt>
                <c:pt idx="924">
                  <c:v>25713000000000</c:v>
                </c:pt>
                <c:pt idx="925">
                  <c:v>25325000000000</c:v>
                </c:pt>
                <c:pt idx="926">
                  <c:v>24947000000000</c:v>
                </c:pt>
                <c:pt idx="927">
                  <c:v>24577000000000</c:v>
                </c:pt>
                <c:pt idx="928">
                  <c:v>24216000000000</c:v>
                </c:pt>
                <c:pt idx="929">
                  <c:v>23865000000000</c:v>
                </c:pt>
                <c:pt idx="930">
                  <c:v>23522000000000</c:v>
                </c:pt>
                <c:pt idx="931">
                  <c:v>23188000000000</c:v>
                </c:pt>
                <c:pt idx="932">
                  <c:v>22862000000000</c:v>
                </c:pt>
                <c:pt idx="933">
                  <c:v>22545000000000</c:v>
                </c:pt>
                <c:pt idx="934">
                  <c:v>22236000000000</c:v>
                </c:pt>
                <c:pt idx="935">
                  <c:v>21935000000000</c:v>
                </c:pt>
                <c:pt idx="936">
                  <c:v>21642000000000</c:v>
                </c:pt>
                <c:pt idx="937">
                  <c:v>21357000000000</c:v>
                </c:pt>
                <c:pt idx="938">
                  <c:v>21080000000000</c:v>
                </c:pt>
                <c:pt idx="939">
                  <c:v>20810000000000</c:v>
                </c:pt>
                <c:pt idx="940">
                  <c:v>20548000000000</c:v>
                </c:pt>
                <c:pt idx="941">
                  <c:v>20294000000000</c:v>
                </c:pt>
                <c:pt idx="942">
                  <c:v>20047000000000</c:v>
                </c:pt>
                <c:pt idx="943">
                  <c:v>19807000000000</c:v>
                </c:pt>
                <c:pt idx="944">
                  <c:v>19575000000000</c:v>
                </c:pt>
                <c:pt idx="945">
                  <c:v>19350000000000</c:v>
                </c:pt>
                <c:pt idx="946">
                  <c:v>19132000000000</c:v>
                </c:pt>
                <c:pt idx="947">
                  <c:v>18920000000000</c:v>
                </c:pt>
                <c:pt idx="948">
                  <c:v>18716000000000</c:v>
                </c:pt>
                <c:pt idx="949">
                  <c:v>18519000000000</c:v>
                </c:pt>
                <c:pt idx="950">
                  <c:v>18519000000000</c:v>
                </c:pt>
                <c:pt idx="951">
                  <c:v>18328000000000</c:v>
                </c:pt>
                <c:pt idx="952">
                  <c:v>18144000000000</c:v>
                </c:pt>
                <c:pt idx="953">
                  <c:v>17966000000000</c:v>
                </c:pt>
                <c:pt idx="954">
                  <c:v>17795000000000</c:v>
                </c:pt>
                <c:pt idx="955">
                  <c:v>17631000000000</c:v>
                </c:pt>
                <c:pt idx="956">
                  <c:v>17473000000000</c:v>
                </c:pt>
                <c:pt idx="957">
                  <c:v>17321000000000</c:v>
                </c:pt>
                <c:pt idx="958">
                  <c:v>17175000000000</c:v>
                </c:pt>
                <c:pt idx="959">
                  <c:v>17036000000000</c:v>
                </c:pt>
                <c:pt idx="960">
                  <c:v>16903000000000</c:v>
                </c:pt>
                <c:pt idx="961">
                  <c:v>16776000000000</c:v>
                </c:pt>
                <c:pt idx="962">
                  <c:v>16655000000000</c:v>
                </c:pt>
                <c:pt idx="963">
                  <c:v>16540000000000</c:v>
                </c:pt>
                <c:pt idx="964">
                  <c:v>16432000000000</c:v>
                </c:pt>
                <c:pt idx="965">
                  <c:v>16329000000000</c:v>
                </c:pt>
                <c:pt idx="966">
                  <c:v>16232000000000</c:v>
                </c:pt>
                <c:pt idx="967">
                  <c:v>16141000000000</c:v>
                </c:pt>
                <c:pt idx="968">
                  <c:v>16055000000000</c:v>
                </c:pt>
                <c:pt idx="969">
                  <c:v>15976000000000</c:v>
                </c:pt>
                <c:pt idx="970">
                  <c:v>15902000000000</c:v>
                </c:pt>
                <c:pt idx="971">
                  <c:v>15834000000000</c:v>
                </c:pt>
                <c:pt idx="972">
                  <c:v>15772000000000</c:v>
                </c:pt>
                <c:pt idx="973">
                  <c:v>15715000000000</c:v>
                </c:pt>
                <c:pt idx="974">
                  <c:v>15664000000000</c:v>
                </c:pt>
                <c:pt idx="975">
                  <c:v>15619000000000</c:v>
                </c:pt>
                <c:pt idx="976">
                  <c:v>15580000000000</c:v>
                </c:pt>
                <c:pt idx="977">
                  <c:v>15546000000000</c:v>
                </c:pt>
                <c:pt idx="978">
                  <c:v>15517000000000</c:v>
                </c:pt>
                <c:pt idx="979">
                  <c:v>15495000000000</c:v>
                </c:pt>
                <c:pt idx="980">
                  <c:v>15477000000000</c:v>
                </c:pt>
                <c:pt idx="981">
                  <c:v>15466000000000</c:v>
                </c:pt>
                <c:pt idx="982">
                  <c:v>15460000000000</c:v>
                </c:pt>
                <c:pt idx="983">
                  <c:v>15459000000000</c:v>
                </c:pt>
                <c:pt idx="984">
                  <c:v>15465000000000</c:v>
                </c:pt>
                <c:pt idx="985">
                  <c:v>15475000000000</c:v>
                </c:pt>
                <c:pt idx="986">
                  <c:v>15492000000000</c:v>
                </c:pt>
                <c:pt idx="987">
                  <c:v>15514000000000</c:v>
                </c:pt>
                <c:pt idx="988">
                  <c:v>15541000000000</c:v>
                </c:pt>
                <c:pt idx="989">
                  <c:v>15574000000000</c:v>
                </c:pt>
                <c:pt idx="990">
                  <c:v>15613000000000</c:v>
                </c:pt>
                <c:pt idx="991">
                  <c:v>15657000000000</c:v>
                </c:pt>
                <c:pt idx="992">
                  <c:v>15707000000000</c:v>
                </c:pt>
                <c:pt idx="993">
                  <c:v>15763000000000</c:v>
                </c:pt>
                <c:pt idx="994">
                  <c:v>15824000000000</c:v>
                </c:pt>
                <c:pt idx="995">
                  <c:v>15892000000000</c:v>
                </c:pt>
                <c:pt idx="996">
                  <c:v>15964000000000</c:v>
                </c:pt>
                <c:pt idx="997">
                  <c:v>16043000000000</c:v>
                </c:pt>
                <c:pt idx="998">
                  <c:v>16128000000000</c:v>
                </c:pt>
                <c:pt idx="999">
                  <c:v>16218000000000</c:v>
                </c:pt>
                <c:pt idx="1000">
                  <c:v>16218000000000</c:v>
                </c:pt>
                <c:pt idx="1001">
                  <c:v>16314000000000</c:v>
                </c:pt>
                <c:pt idx="1002">
                  <c:v>16416000000000</c:v>
                </c:pt>
                <c:pt idx="1003">
                  <c:v>16524000000000</c:v>
                </c:pt>
                <c:pt idx="1004">
                  <c:v>16638000000000</c:v>
                </c:pt>
                <c:pt idx="1005">
                  <c:v>16758000000000</c:v>
                </c:pt>
                <c:pt idx="1006">
                  <c:v>16884000000000</c:v>
                </c:pt>
                <c:pt idx="1007">
                  <c:v>17016000000000</c:v>
                </c:pt>
                <c:pt idx="1008">
                  <c:v>17154000000000</c:v>
                </c:pt>
                <c:pt idx="1009">
                  <c:v>17299000000000</c:v>
                </c:pt>
                <c:pt idx="1010">
                  <c:v>17450000000000</c:v>
                </c:pt>
                <c:pt idx="1011">
                  <c:v>17607000000000</c:v>
                </c:pt>
                <c:pt idx="1012">
                  <c:v>17770000000000</c:v>
                </c:pt>
                <c:pt idx="1013">
                  <c:v>17940000000000</c:v>
                </c:pt>
                <c:pt idx="1014">
                  <c:v>18117000000000</c:v>
                </c:pt>
                <c:pt idx="1015">
                  <c:v>18300000000000</c:v>
                </c:pt>
                <c:pt idx="1016">
                  <c:v>18490000000000</c:v>
                </c:pt>
                <c:pt idx="1017">
                  <c:v>18686000000000</c:v>
                </c:pt>
                <c:pt idx="1018">
                  <c:v>18890000000000</c:v>
                </c:pt>
                <c:pt idx="1019">
                  <c:v>19100000000000</c:v>
                </c:pt>
                <c:pt idx="1020">
                  <c:v>19317000000000</c:v>
                </c:pt>
                <c:pt idx="1021">
                  <c:v>19541000000000</c:v>
                </c:pt>
                <c:pt idx="1022">
                  <c:v>19772000000000</c:v>
                </c:pt>
                <c:pt idx="1023">
                  <c:v>20011000000000</c:v>
                </c:pt>
                <c:pt idx="1024">
                  <c:v>20257000000000</c:v>
                </c:pt>
                <c:pt idx="1025">
                  <c:v>20510000000000</c:v>
                </c:pt>
                <c:pt idx="1026">
                  <c:v>20771000000000</c:v>
                </c:pt>
                <c:pt idx="1027">
                  <c:v>21039000000000</c:v>
                </c:pt>
                <c:pt idx="1028">
                  <c:v>21315000000000</c:v>
                </c:pt>
                <c:pt idx="1029">
                  <c:v>21599000000000</c:v>
                </c:pt>
                <c:pt idx="1030">
                  <c:v>21891000000000</c:v>
                </c:pt>
                <c:pt idx="1031">
                  <c:v>22190000000000</c:v>
                </c:pt>
                <c:pt idx="1032">
                  <c:v>22498000000000</c:v>
                </c:pt>
                <c:pt idx="1033">
                  <c:v>22814000000000</c:v>
                </c:pt>
                <c:pt idx="1034">
                  <c:v>23139000000000</c:v>
                </c:pt>
                <c:pt idx="1035">
                  <c:v>23472000000000</c:v>
                </c:pt>
                <c:pt idx="1036">
                  <c:v>23813000000000</c:v>
                </c:pt>
                <c:pt idx="1037">
                  <c:v>24164000000000</c:v>
                </c:pt>
                <c:pt idx="1038">
                  <c:v>24523000000000</c:v>
                </c:pt>
                <c:pt idx="1039">
                  <c:v>24891000000000</c:v>
                </c:pt>
                <c:pt idx="1040">
                  <c:v>25268000000000</c:v>
                </c:pt>
                <c:pt idx="1041">
                  <c:v>25655000000000</c:v>
                </c:pt>
                <c:pt idx="1042">
                  <c:v>26051000000000</c:v>
                </c:pt>
                <c:pt idx="1043">
                  <c:v>26457000000000</c:v>
                </c:pt>
                <c:pt idx="1044">
                  <c:v>26872000000000</c:v>
                </c:pt>
                <c:pt idx="1045">
                  <c:v>27298000000000</c:v>
                </c:pt>
                <c:pt idx="1046">
                  <c:v>27733000000000</c:v>
                </c:pt>
                <c:pt idx="1047">
                  <c:v>28179000000000</c:v>
                </c:pt>
                <c:pt idx="1048">
                  <c:v>28635000000000</c:v>
                </c:pt>
                <c:pt idx="1049">
                  <c:v>29102000000000</c:v>
                </c:pt>
                <c:pt idx="1050">
                  <c:v>29102000000000</c:v>
                </c:pt>
                <c:pt idx="1051">
                  <c:v>29790000000000</c:v>
                </c:pt>
                <c:pt idx="1052">
                  <c:v>30449000000000</c:v>
                </c:pt>
                <c:pt idx="1053">
                  <c:v>31078000000000</c:v>
                </c:pt>
                <c:pt idx="1054">
                  <c:v>31678000000000</c:v>
                </c:pt>
                <c:pt idx="1055">
                  <c:v>32249000000000</c:v>
                </c:pt>
                <c:pt idx="1056">
                  <c:v>32791000000000</c:v>
                </c:pt>
                <c:pt idx="1057">
                  <c:v>33303000000000</c:v>
                </c:pt>
                <c:pt idx="1058">
                  <c:v>33786000000000</c:v>
                </c:pt>
                <c:pt idx="1059">
                  <c:v>34239000000000</c:v>
                </c:pt>
                <c:pt idx="1060">
                  <c:v>34663000000000</c:v>
                </c:pt>
                <c:pt idx="1061">
                  <c:v>35058000000000</c:v>
                </c:pt>
                <c:pt idx="1062">
                  <c:v>35423000000000</c:v>
                </c:pt>
                <c:pt idx="1063">
                  <c:v>35759000000000</c:v>
                </c:pt>
                <c:pt idx="1064">
                  <c:v>36065000000000</c:v>
                </c:pt>
                <c:pt idx="1065">
                  <c:v>36342000000000</c:v>
                </c:pt>
                <c:pt idx="1066">
                  <c:v>36590000000000</c:v>
                </c:pt>
                <c:pt idx="1067">
                  <c:v>36809000000000</c:v>
                </c:pt>
                <c:pt idx="1068">
                  <c:v>36998000000000</c:v>
                </c:pt>
                <c:pt idx="1069">
                  <c:v>37157000000000</c:v>
                </c:pt>
                <c:pt idx="1070">
                  <c:v>37288000000000</c:v>
                </c:pt>
                <c:pt idx="1071">
                  <c:v>37389000000000</c:v>
                </c:pt>
                <c:pt idx="1072">
                  <c:v>37460000000000</c:v>
                </c:pt>
                <c:pt idx="1073">
                  <c:v>37502000000000</c:v>
                </c:pt>
                <c:pt idx="1074">
                  <c:v>37515000000000</c:v>
                </c:pt>
                <c:pt idx="1075">
                  <c:v>37499000000000</c:v>
                </c:pt>
                <c:pt idx="1076">
                  <c:v>37453000000000</c:v>
                </c:pt>
                <c:pt idx="1077">
                  <c:v>37377000000000</c:v>
                </c:pt>
                <c:pt idx="1078">
                  <c:v>37273000000000</c:v>
                </c:pt>
                <c:pt idx="1079">
                  <c:v>37138000000000</c:v>
                </c:pt>
                <c:pt idx="1080">
                  <c:v>36975000000000</c:v>
                </c:pt>
                <c:pt idx="1081">
                  <c:v>36782000000000</c:v>
                </c:pt>
                <c:pt idx="1082">
                  <c:v>36560000000000</c:v>
                </c:pt>
                <c:pt idx="1083">
                  <c:v>36308000000000</c:v>
                </c:pt>
                <c:pt idx="1084">
                  <c:v>36027000000000</c:v>
                </c:pt>
                <c:pt idx="1085">
                  <c:v>35717000000000</c:v>
                </c:pt>
                <c:pt idx="1086">
                  <c:v>35377000000000</c:v>
                </c:pt>
                <c:pt idx="1087">
                  <c:v>35008000000000</c:v>
                </c:pt>
                <c:pt idx="1088">
                  <c:v>34610000000000</c:v>
                </c:pt>
                <c:pt idx="1089">
                  <c:v>34182000000000</c:v>
                </c:pt>
                <c:pt idx="1090">
                  <c:v>33725000000000</c:v>
                </c:pt>
                <c:pt idx="1091">
                  <c:v>33238000000000</c:v>
                </c:pt>
                <c:pt idx="1092">
                  <c:v>32722000000000</c:v>
                </c:pt>
                <c:pt idx="1093">
                  <c:v>32177000000000</c:v>
                </c:pt>
                <c:pt idx="1094">
                  <c:v>31602000000000</c:v>
                </c:pt>
                <c:pt idx="1095">
                  <c:v>30998000000000</c:v>
                </c:pt>
                <c:pt idx="1096">
                  <c:v>30365000000000</c:v>
                </c:pt>
                <c:pt idx="1097">
                  <c:v>29702000000000</c:v>
                </c:pt>
                <c:pt idx="1098">
                  <c:v>29010000000000</c:v>
                </c:pt>
                <c:pt idx="1099">
                  <c:v>28289000000000</c:v>
                </c:pt>
                <c:pt idx="1100">
                  <c:v>28289000000000</c:v>
                </c:pt>
                <c:pt idx="1101">
                  <c:v>27627000000000</c:v>
                </c:pt>
                <c:pt idx="1102">
                  <c:v>26980000000000</c:v>
                </c:pt>
                <c:pt idx="1103">
                  <c:v>26350000000000</c:v>
                </c:pt>
                <c:pt idx="1104">
                  <c:v>25735000000000</c:v>
                </c:pt>
                <c:pt idx="1105">
                  <c:v>25134000000000</c:v>
                </c:pt>
                <c:pt idx="1106">
                  <c:v>24548000000000</c:v>
                </c:pt>
                <c:pt idx="1107">
                  <c:v>23976000000000</c:v>
                </c:pt>
                <c:pt idx="1108">
                  <c:v>23418000000000</c:v>
                </c:pt>
                <c:pt idx="1109">
                  <c:v>22873000000000</c:v>
                </c:pt>
                <c:pt idx="1110">
                  <c:v>22341000000000</c:v>
                </c:pt>
                <c:pt idx="1111">
                  <c:v>21822000000000</c:v>
                </c:pt>
                <c:pt idx="1112">
                  <c:v>21316000000000</c:v>
                </c:pt>
                <c:pt idx="1113">
                  <c:v>20821000000000</c:v>
                </c:pt>
                <c:pt idx="1114">
                  <c:v>20339000000000</c:v>
                </c:pt>
                <c:pt idx="1115">
                  <c:v>19868000000000</c:v>
                </c:pt>
                <c:pt idx="1116">
                  <c:v>19408000000000</c:v>
                </c:pt>
                <c:pt idx="1117">
                  <c:v>18960000000000</c:v>
                </c:pt>
                <c:pt idx="1118">
                  <c:v>18522000000000</c:v>
                </c:pt>
                <c:pt idx="1119">
                  <c:v>18095000000000</c:v>
                </c:pt>
                <c:pt idx="1120">
                  <c:v>17678000000000</c:v>
                </c:pt>
                <c:pt idx="1121">
                  <c:v>17272000000000</c:v>
                </c:pt>
                <c:pt idx="1122">
                  <c:v>16874000000000</c:v>
                </c:pt>
                <c:pt idx="1123">
                  <c:v>16487000000000</c:v>
                </c:pt>
                <c:pt idx="1124">
                  <c:v>16109000000000</c:v>
                </c:pt>
                <c:pt idx="1125">
                  <c:v>15740000000000</c:v>
                </c:pt>
                <c:pt idx="1126">
                  <c:v>15379000000000</c:v>
                </c:pt>
                <c:pt idx="1127">
                  <c:v>15028000000000</c:v>
                </c:pt>
                <c:pt idx="1128">
                  <c:v>14685000000000</c:v>
                </c:pt>
                <c:pt idx="1129">
                  <c:v>14350000000000</c:v>
                </c:pt>
                <c:pt idx="1130">
                  <c:v>14023000000000</c:v>
                </c:pt>
                <c:pt idx="1131">
                  <c:v>13704000000000</c:v>
                </c:pt>
                <c:pt idx="1132">
                  <c:v>13393000000000</c:v>
                </c:pt>
                <c:pt idx="1133">
                  <c:v>13089000000000</c:v>
                </c:pt>
                <c:pt idx="1134">
                  <c:v>12793000000000</c:v>
                </c:pt>
                <c:pt idx="1135">
                  <c:v>12503000000000</c:v>
                </c:pt>
                <c:pt idx="1136">
                  <c:v>12221000000000</c:v>
                </c:pt>
                <c:pt idx="1137">
                  <c:v>11945000000000</c:v>
                </c:pt>
                <c:pt idx="1138">
                  <c:v>11676000000000</c:v>
                </c:pt>
                <c:pt idx="1139">
                  <c:v>11414000000000</c:v>
                </c:pt>
                <c:pt idx="1140">
                  <c:v>11158000000000</c:v>
                </c:pt>
                <c:pt idx="1141">
                  <c:v>10908000000000</c:v>
                </c:pt>
                <c:pt idx="1142">
                  <c:v>10664000000000</c:v>
                </c:pt>
                <c:pt idx="1143">
                  <c:v>10426000000000</c:v>
                </c:pt>
                <c:pt idx="1144">
                  <c:v>10193000000000</c:v>
                </c:pt>
                <c:pt idx="1145">
                  <c:v>9966300000000</c:v>
                </c:pt>
                <c:pt idx="1146">
                  <c:v>9744900000000</c:v>
                </c:pt>
                <c:pt idx="1147">
                  <c:v>9528800000000</c:v>
                </c:pt>
                <c:pt idx="1148">
                  <c:v>9318000000000</c:v>
                </c:pt>
                <c:pt idx="1149">
                  <c:v>9112200000000</c:v>
                </c:pt>
                <c:pt idx="1150">
                  <c:v>9112200000000</c:v>
                </c:pt>
                <c:pt idx="1151">
                  <c:v>8911400000000</c:v>
                </c:pt>
                <c:pt idx="1152">
                  <c:v>8715400000000</c:v>
                </c:pt>
                <c:pt idx="1153">
                  <c:v>8524100000000</c:v>
                </c:pt>
                <c:pt idx="1154">
                  <c:v>8337400000000</c:v>
                </c:pt>
                <c:pt idx="1155">
                  <c:v>8155200000000</c:v>
                </c:pt>
                <c:pt idx="1156">
                  <c:v>7977300000000</c:v>
                </c:pt>
                <c:pt idx="1157">
                  <c:v>7803800000000</c:v>
                </c:pt>
                <c:pt idx="1158">
                  <c:v>7634400000000</c:v>
                </c:pt>
                <c:pt idx="1159">
                  <c:v>7469100000000</c:v>
                </c:pt>
                <c:pt idx="1160">
                  <c:v>7307800000000</c:v>
                </c:pt>
                <c:pt idx="1161">
                  <c:v>7150400000000</c:v>
                </c:pt>
                <c:pt idx="1162">
                  <c:v>6996700000000</c:v>
                </c:pt>
                <c:pt idx="1163">
                  <c:v>6846700000000</c:v>
                </c:pt>
                <c:pt idx="1164">
                  <c:v>6700400000000</c:v>
                </c:pt>
                <c:pt idx="1165">
                  <c:v>6557500000000</c:v>
                </c:pt>
                <c:pt idx="1166">
                  <c:v>6418100000000</c:v>
                </c:pt>
                <c:pt idx="1167">
                  <c:v>6282100000000</c:v>
                </c:pt>
                <c:pt idx="1168">
                  <c:v>6149300000000</c:v>
                </c:pt>
                <c:pt idx="1169">
                  <c:v>6019700000000</c:v>
                </c:pt>
                <c:pt idx="1170">
                  <c:v>5893200000000</c:v>
                </c:pt>
                <c:pt idx="1171">
                  <c:v>5769800000000</c:v>
                </c:pt>
                <c:pt idx="1172">
                  <c:v>5649400000000</c:v>
                </c:pt>
                <c:pt idx="1173">
                  <c:v>5531800000000</c:v>
                </c:pt>
                <c:pt idx="1174">
                  <c:v>5417100000000</c:v>
                </c:pt>
                <c:pt idx="1175">
                  <c:v>5305100000000</c:v>
                </c:pt>
                <c:pt idx="1176">
                  <c:v>5195800000000</c:v>
                </c:pt>
                <c:pt idx="1177">
                  <c:v>5089100000000</c:v>
                </c:pt>
                <c:pt idx="1178">
                  <c:v>4985000000000</c:v>
                </c:pt>
                <c:pt idx="1179">
                  <c:v>4883500000000</c:v>
                </c:pt>
                <c:pt idx="1180">
                  <c:v>4784300000000</c:v>
                </c:pt>
                <c:pt idx="1181">
                  <c:v>4687600000000</c:v>
                </c:pt>
                <c:pt idx="1182">
                  <c:v>4593100000000</c:v>
                </c:pt>
                <c:pt idx="1183">
                  <c:v>4501000000000</c:v>
                </c:pt>
                <c:pt idx="1184">
                  <c:v>4411000000000</c:v>
                </c:pt>
                <c:pt idx="1185">
                  <c:v>4323200000000</c:v>
                </c:pt>
                <c:pt idx="1186">
                  <c:v>4237500000000</c:v>
                </c:pt>
                <c:pt idx="1187">
                  <c:v>4153900000000</c:v>
                </c:pt>
                <c:pt idx="1188">
                  <c:v>4072300000000</c:v>
                </c:pt>
                <c:pt idx="1189">
                  <c:v>3992700000000</c:v>
                </c:pt>
                <c:pt idx="1190">
                  <c:v>3915000000000</c:v>
                </c:pt>
                <c:pt idx="1191">
                  <c:v>3839100000000</c:v>
                </c:pt>
                <c:pt idx="1192">
                  <c:v>3765100000000</c:v>
                </c:pt>
                <c:pt idx="1193">
                  <c:v>3692800000000</c:v>
                </c:pt>
                <c:pt idx="1194">
                  <c:v>3622300000000</c:v>
                </c:pt>
                <c:pt idx="1195">
                  <c:v>3553500000000</c:v>
                </c:pt>
                <c:pt idx="1196">
                  <c:v>3486300000000</c:v>
                </c:pt>
                <c:pt idx="1197">
                  <c:v>3420800000000</c:v>
                </c:pt>
                <c:pt idx="1198">
                  <c:v>3356800000000</c:v>
                </c:pt>
                <c:pt idx="1199">
                  <c:v>3294400000000</c:v>
                </c:pt>
                <c:pt idx="1200">
                  <c:v>3294400000000</c:v>
                </c:pt>
                <c:pt idx="1201">
                  <c:v>3233500000000</c:v>
                </c:pt>
                <c:pt idx="1202">
                  <c:v>3174000000000</c:v>
                </c:pt>
                <c:pt idx="1203">
                  <c:v>3115900000000</c:v>
                </c:pt>
                <c:pt idx="1204">
                  <c:v>3059300000000</c:v>
                </c:pt>
                <c:pt idx="1205">
                  <c:v>3004000000000</c:v>
                </c:pt>
                <c:pt idx="1206">
                  <c:v>2950100000000</c:v>
                </c:pt>
                <c:pt idx="1207">
                  <c:v>2897400000000</c:v>
                </c:pt>
                <c:pt idx="1208">
                  <c:v>2846000000000</c:v>
                </c:pt>
                <c:pt idx="1209">
                  <c:v>2795900000000</c:v>
                </c:pt>
                <c:pt idx="1210">
                  <c:v>2746900000000</c:v>
                </c:pt>
                <c:pt idx="1211">
                  <c:v>2699200000000</c:v>
                </c:pt>
                <c:pt idx="1212">
                  <c:v>2652600000000</c:v>
                </c:pt>
                <c:pt idx="1213">
                  <c:v>2607100000000</c:v>
                </c:pt>
                <c:pt idx="1214">
                  <c:v>2562700000000</c:v>
                </c:pt>
                <c:pt idx="1215">
                  <c:v>2519300000000</c:v>
                </c:pt>
                <c:pt idx="1216">
                  <c:v>2477000000000</c:v>
                </c:pt>
                <c:pt idx="1217">
                  <c:v>2435700000000</c:v>
                </c:pt>
                <c:pt idx="1218">
                  <c:v>2395500000000</c:v>
                </c:pt>
                <c:pt idx="1219">
                  <c:v>2356100000000</c:v>
                </c:pt>
                <c:pt idx="1220">
                  <c:v>2317800000000</c:v>
                </c:pt>
                <c:pt idx="1221">
                  <c:v>2280300000000</c:v>
                </c:pt>
                <c:pt idx="1222">
                  <c:v>2243800000000</c:v>
                </c:pt>
                <c:pt idx="1223">
                  <c:v>2208100000000</c:v>
                </c:pt>
                <c:pt idx="1224">
                  <c:v>2173300000000</c:v>
                </c:pt>
                <c:pt idx="1225">
                  <c:v>2139300000000</c:v>
                </c:pt>
                <c:pt idx="1226">
                  <c:v>2106200000000</c:v>
                </c:pt>
                <c:pt idx="1227">
                  <c:v>2073800000000</c:v>
                </c:pt>
                <c:pt idx="1228">
                  <c:v>2042200000000</c:v>
                </c:pt>
                <c:pt idx="1229">
                  <c:v>2011400000000</c:v>
                </c:pt>
                <c:pt idx="1230">
                  <c:v>1981300000000</c:v>
                </c:pt>
                <c:pt idx="1231">
                  <c:v>1952000000000</c:v>
                </c:pt>
                <c:pt idx="1232">
                  <c:v>1923300000000</c:v>
                </c:pt>
                <c:pt idx="1233">
                  <c:v>1895300000000</c:v>
                </c:pt>
                <c:pt idx="1234">
                  <c:v>1868100000000</c:v>
                </c:pt>
                <c:pt idx="1235">
                  <c:v>1841400000000</c:v>
                </c:pt>
                <c:pt idx="1236">
                  <c:v>1815400000000</c:v>
                </c:pt>
                <c:pt idx="1237">
                  <c:v>1790100000000</c:v>
                </c:pt>
                <c:pt idx="1238">
                  <c:v>1765300000000</c:v>
                </c:pt>
                <c:pt idx="1239">
                  <c:v>1741100000000</c:v>
                </c:pt>
                <c:pt idx="1240">
                  <c:v>1717600000000</c:v>
                </c:pt>
                <c:pt idx="1241">
                  <c:v>1694500000000</c:v>
                </c:pt>
                <c:pt idx="1242">
                  <c:v>1672100000000</c:v>
                </c:pt>
                <c:pt idx="1243">
                  <c:v>1650200000000</c:v>
                </c:pt>
                <c:pt idx="1244">
                  <c:v>1628800000000</c:v>
                </c:pt>
                <c:pt idx="1245">
                  <c:v>1607900000000</c:v>
                </c:pt>
                <c:pt idx="1246">
                  <c:v>1587500000000</c:v>
                </c:pt>
                <c:pt idx="1247">
                  <c:v>1567600000000</c:v>
                </c:pt>
                <c:pt idx="1248">
                  <c:v>1548200000000</c:v>
                </c:pt>
                <c:pt idx="1249">
                  <c:v>1529300000000</c:v>
                </c:pt>
                <c:pt idx="1250">
                  <c:v>1529300000000</c:v>
                </c:pt>
                <c:pt idx="1251">
                  <c:v>1510800000000</c:v>
                </c:pt>
                <c:pt idx="1252">
                  <c:v>1492700000000</c:v>
                </c:pt>
                <c:pt idx="1253">
                  <c:v>1475100000000</c:v>
                </c:pt>
                <c:pt idx="1254">
                  <c:v>1457900000000</c:v>
                </c:pt>
                <c:pt idx="1255">
                  <c:v>1441200000000</c:v>
                </c:pt>
                <c:pt idx="1256">
                  <c:v>1424800000000</c:v>
                </c:pt>
                <c:pt idx="1257">
                  <c:v>1408800000000</c:v>
                </c:pt>
                <c:pt idx="1258">
                  <c:v>1393200000000</c:v>
                </c:pt>
                <c:pt idx="1259">
                  <c:v>1378000000000</c:v>
                </c:pt>
                <c:pt idx="1260">
                  <c:v>1363200000000</c:v>
                </c:pt>
                <c:pt idx="1261">
                  <c:v>1348700000000</c:v>
                </c:pt>
                <c:pt idx="1262">
                  <c:v>1334500000000</c:v>
                </c:pt>
                <c:pt idx="1263">
                  <c:v>1320700000000</c:v>
                </c:pt>
                <c:pt idx="1264">
                  <c:v>1307200000000</c:v>
                </c:pt>
                <c:pt idx="1265">
                  <c:v>1294100000000</c:v>
                </c:pt>
                <c:pt idx="1266">
                  <c:v>1281300000000</c:v>
                </c:pt>
                <c:pt idx="1267">
                  <c:v>1268700000000</c:v>
                </c:pt>
                <c:pt idx="1268">
                  <c:v>1256500000000</c:v>
                </c:pt>
                <c:pt idx="1269">
                  <c:v>1244600000000</c:v>
                </c:pt>
                <c:pt idx="1270">
                  <c:v>1232900000000</c:v>
                </c:pt>
                <c:pt idx="1271">
                  <c:v>1221600000000</c:v>
                </c:pt>
                <c:pt idx="1272">
                  <c:v>1210500000000</c:v>
                </c:pt>
                <c:pt idx="1273">
                  <c:v>1199700000000</c:v>
                </c:pt>
                <c:pt idx="1274">
                  <c:v>1189100000000</c:v>
                </c:pt>
                <c:pt idx="1275">
                  <c:v>1178800000000</c:v>
                </c:pt>
                <c:pt idx="1276">
                  <c:v>1168700000000</c:v>
                </c:pt>
                <c:pt idx="1277">
                  <c:v>1158900000000</c:v>
                </c:pt>
                <c:pt idx="1278">
                  <c:v>1149300000000</c:v>
                </c:pt>
                <c:pt idx="1279">
                  <c:v>1140000000000</c:v>
                </c:pt>
                <c:pt idx="1280">
                  <c:v>1130800000000</c:v>
                </c:pt>
                <c:pt idx="1281">
                  <c:v>1121900000000</c:v>
                </c:pt>
                <c:pt idx="1282">
                  <c:v>1113200000000</c:v>
                </c:pt>
                <c:pt idx="1283">
                  <c:v>1104700000000</c:v>
                </c:pt>
                <c:pt idx="1284">
                  <c:v>1096500000000</c:v>
                </c:pt>
                <c:pt idx="1285">
                  <c:v>1088400000000</c:v>
                </c:pt>
                <c:pt idx="1286">
                  <c:v>1080500000000</c:v>
                </c:pt>
                <c:pt idx="1287">
                  <c:v>1072800000000</c:v>
                </c:pt>
                <c:pt idx="1288">
                  <c:v>1065300000000</c:v>
                </c:pt>
                <c:pt idx="1289">
                  <c:v>1057900000000</c:v>
                </c:pt>
                <c:pt idx="1290">
                  <c:v>1050800000000</c:v>
                </c:pt>
                <c:pt idx="1291">
                  <c:v>1043800000000</c:v>
                </c:pt>
                <c:pt idx="1292">
                  <c:v>1037000000000</c:v>
                </c:pt>
                <c:pt idx="1293">
                  <c:v>1030300000000</c:v>
                </c:pt>
                <c:pt idx="1294">
                  <c:v>1023800000000</c:v>
                </c:pt>
                <c:pt idx="1295">
                  <c:v>1017500000000</c:v>
                </c:pt>
                <c:pt idx="1296">
                  <c:v>1011300000000</c:v>
                </c:pt>
                <c:pt idx="1297">
                  <c:v>1005300000000</c:v>
                </c:pt>
                <c:pt idx="1298">
                  <c:v>999390000000</c:v>
                </c:pt>
                <c:pt idx="1299">
                  <c:v>993640000000</c:v>
                </c:pt>
                <c:pt idx="1300">
                  <c:v>993640000000</c:v>
                </c:pt>
                <c:pt idx="1301">
                  <c:v>988030000000</c:v>
                </c:pt>
                <c:pt idx="1302">
                  <c:v>982550000000</c:v>
                </c:pt>
                <c:pt idx="1303">
                  <c:v>977200000000</c:v>
                </c:pt>
                <c:pt idx="1304">
                  <c:v>971990000000</c:v>
                </c:pt>
                <c:pt idx="1305">
                  <c:v>966900000000</c:v>
                </c:pt>
                <c:pt idx="1306">
                  <c:v>961930000000</c:v>
                </c:pt>
                <c:pt idx="1307">
                  <c:v>957080000000</c:v>
                </c:pt>
                <c:pt idx="1308">
                  <c:v>952340000000</c:v>
                </c:pt>
                <c:pt idx="1309">
                  <c:v>947730000000</c:v>
                </c:pt>
                <c:pt idx="1310">
                  <c:v>943220000000</c:v>
                </c:pt>
                <c:pt idx="1311">
                  <c:v>938820000000</c:v>
                </c:pt>
                <c:pt idx="1312">
                  <c:v>934520000000</c:v>
                </c:pt>
                <c:pt idx="1313">
                  <c:v>930330000000</c:v>
                </c:pt>
                <c:pt idx="1314">
                  <c:v>926240000000</c:v>
                </c:pt>
                <c:pt idx="1315">
                  <c:v>922250000000</c:v>
                </c:pt>
                <c:pt idx="1316">
                  <c:v>918350000000</c:v>
                </c:pt>
                <c:pt idx="1317">
                  <c:v>914550000000</c:v>
                </c:pt>
                <c:pt idx="1318">
                  <c:v>910840000000</c:v>
                </c:pt>
                <c:pt idx="1319">
                  <c:v>907220000000</c:v>
                </c:pt>
                <c:pt idx="1320">
                  <c:v>903680000000</c:v>
                </c:pt>
                <c:pt idx="1321">
                  <c:v>900230000000</c:v>
                </c:pt>
                <c:pt idx="1322">
                  <c:v>896860000000</c:v>
                </c:pt>
                <c:pt idx="1323">
                  <c:v>893580000000</c:v>
                </c:pt>
                <c:pt idx="1324">
                  <c:v>890370000000</c:v>
                </c:pt>
                <c:pt idx="1325">
                  <c:v>887240000000</c:v>
                </c:pt>
                <c:pt idx="1326">
                  <c:v>884190000000</c:v>
                </c:pt>
                <c:pt idx="1327">
                  <c:v>881200000000</c:v>
                </c:pt>
                <c:pt idx="1328">
                  <c:v>878290000000</c:v>
                </c:pt>
                <c:pt idx="1329">
                  <c:v>875450000000</c:v>
                </c:pt>
                <c:pt idx="1330">
                  <c:v>872680000000</c:v>
                </c:pt>
                <c:pt idx="1331">
                  <c:v>869970000000</c:v>
                </c:pt>
                <c:pt idx="1332">
                  <c:v>867330000000</c:v>
                </c:pt>
                <c:pt idx="1333">
                  <c:v>864760000000</c:v>
                </c:pt>
                <c:pt idx="1334">
                  <c:v>862240000000</c:v>
                </c:pt>
                <c:pt idx="1335">
                  <c:v>859790000000</c:v>
                </c:pt>
                <c:pt idx="1336">
                  <c:v>857390000000</c:v>
                </c:pt>
                <c:pt idx="1337">
                  <c:v>855050000000</c:v>
                </c:pt>
                <c:pt idx="1338">
                  <c:v>852770000000</c:v>
                </c:pt>
                <c:pt idx="1339">
                  <c:v>850540000000</c:v>
                </c:pt>
                <c:pt idx="1340">
                  <c:v>848370000000</c:v>
                </c:pt>
                <c:pt idx="1341">
                  <c:v>846250000000</c:v>
                </c:pt>
                <c:pt idx="1342">
                  <c:v>844170000000</c:v>
                </c:pt>
                <c:pt idx="1343">
                  <c:v>842150000000</c:v>
                </c:pt>
                <c:pt idx="1344">
                  <c:v>840180000000</c:v>
                </c:pt>
                <c:pt idx="1345">
                  <c:v>838250000000</c:v>
                </c:pt>
                <c:pt idx="1346">
                  <c:v>836380000000</c:v>
                </c:pt>
                <c:pt idx="1347">
                  <c:v>834540000000</c:v>
                </c:pt>
                <c:pt idx="1348">
                  <c:v>832750000000</c:v>
                </c:pt>
                <c:pt idx="1349">
                  <c:v>831000000000</c:v>
                </c:pt>
                <c:pt idx="1350">
                  <c:v>831000000000</c:v>
                </c:pt>
                <c:pt idx="1351">
                  <c:v>829300000000</c:v>
                </c:pt>
                <c:pt idx="1352">
                  <c:v>827630000000</c:v>
                </c:pt>
                <c:pt idx="1353">
                  <c:v>826010000000</c:v>
                </c:pt>
                <c:pt idx="1354">
                  <c:v>824420000000</c:v>
                </c:pt>
                <c:pt idx="1355">
                  <c:v>822880000000</c:v>
                </c:pt>
                <c:pt idx="1356">
                  <c:v>821370000000</c:v>
                </c:pt>
                <c:pt idx="1357">
                  <c:v>819890000000</c:v>
                </c:pt>
                <c:pt idx="1358">
                  <c:v>818450000000</c:v>
                </c:pt>
                <c:pt idx="1359">
                  <c:v>817050000000</c:v>
                </c:pt>
                <c:pt idx="1360">
                  <c:v>815680000000</c:v>
                </c:pt>
                <c:pt idx="1361">
                  <c:v>814340000000</c:v>
                </c:pt>
                <c:pt idx="1362">
                  <c:v>813030000000</c:v>
                </c:pt>
                <c:pt idx="1363">
                  <c:v>811760000000</c:v>
                </c:pt>
                <c:pt idx="1364">
                  <c:v>810520000000</c:v>
                </c:pt>
                <c:pt idx="1365">
                  <c:v>809300000000</c:v>
                </c:pt>
                <c:pt idx="1366">
                  <c:v>808120000000</c:v>
                </c:pt>
                <c:pt idx="1367">
                  <c:v>806960000000</c:v>
                </c:pt>
                <c:pt idx="1368">
                  <c:v>805830000000</c:v>
                </c:pt>
                <c:pt idx="1369">
                  <c:v>804730000000</c:v>
                </c:pt>
                <c:pt idx="1370">
                  <c:v>803650000000</c:v>
                </c:pt>
                <c:pt idx="1371">
                  <c:v>802600000000</c:v>
                </c:pt>
                <c:pt idx="1372">
                  <c:v>801580000000</c:v>
                </c:pt>
                <c:pt idx="1373">
                  <c:v>800580000000</c:v>
                </c:pt>
                <c:pt idx="1374">
                  <c:v>799600000000</c:v>
                </c:pt>
                <c:pt idx="1375">
                  <c:v>798650000000</c:v>
                </c:pt>
                <c:pt idx="1376">
                  <c:v>797720000000</c:v>
                </c:pt>
                <c:pt idx="1377">
                  <c:v>796810000000</c:v>
                </c:pt>
                <c:pt idx="1378">
                  <c:v>795930000000</c:v>
                </c:pt>
                <c:pt idx="1379">
                  <c:v>795060000000</c:v>
                </c:pt>
                <c:pt idx="1380">
                  <c:v>794220000000</c:v>
                </c:pt>
                <c:pt idx="1381">
                  <c:v>793390000000</c:v>
                </c:pt>
                <c:pt idx="1382">
                  <c:v>792590000000</c:v>
                </c:pt>
                <c:pt idx="1383">
                  <c:v>791810000000</c:v>
                </c:pt>
                <c:pt idx="1384">
                  <c:v>791040000000</c:v>
                </c:pt>
                <c:pt idx="1385">
                  <c:v>790290000000</c:v>
                </c:pt>
                <c:pt idx="1386">
                  <c:v>789560000000</c:v>
                </c:pt>
                <c:pt idx="1387">
                  <c:v>788850000000</c:v>
                </c:pt>
                <c:pt idx="1388">
                  <c:v>788150000000</c:v>
                </c:pt>
                <c:pt idx="1389">
                  <c:v>787470000000</c:v>
                </c:pt>
                <c:pt idx="1390">
                  <c:v>786810000000</c:v>
                </c:pt>
                <c:pt idx="1391">
                  <c:v>786160000000</c:v>
                </c:pt>
                <c:pt idx="1392">
                  <c:v>785530000000</c:v>
                </c:pt>
                <c:pt idx="1393">
                  <c:v>784920000000</c:v>
                </c:pt>
                <c:pt idx="1394">
                  <c:v>784320000000</c:v>
                </c:pt>
                <c:pt idx="1395">
                  <c:v>783730000000</c:v>
                </c:pt>
                <c:pt idx="1396">
                  <c:v>783150000000</c:v>
                </c:pt>
                <c:pt idx="1397">
                  <c:v>782600000000</c:v>
                </c:pt>
                <c:pt idx="1398">
                  <c:v>782050000000</c:v>
                </c:pt>
                <c:pt idx="1399">
                  <c:v>781520000000</c:v>
                </c:pt>
                <c:pt idx="1400">
                  <c:v>781520000000</c:v>
                </c:pt>
                <c:pt idx="1401">
                  <c:v>781000000000</c:v>
                </c:pt>
                <c:pt idx="1402">
                  <c:v>780490000000</c:v>
                </c:pt>
                <c:pt idx="1403">
                  <c:v>779990000000</c:v>
                </c:pt>
                <c:pt idx="1404">
                  <c:v>779510000000</c:v>
                </c:pt>
                <c:pt idx="1405">
                  <c:v>779030000000</c:v>
                </c:pt>
                <c:pt idx="1406">
                  <c:v>778570000000</c:v>
                </c:pt>
                <c:pt idx="1407">
                  <c:v>778120000000</c:v>
                </c:pt>
                <c:pt idx="1408">
                  <c:v>777680000000</c:v>
                </c:pt>
                <c:pt idx="1409">
                  <c:v>777250000000</c:v>
                </c:pt>
                <c:pt idx="1410">
                  <c:v>776830000000</c:v>
                </c:pt>
                <c:pt idx="1411">
                  <c:v>776430000000</c:v>
                </c:pt>
                <c:pt idx="1412">
                  <c:v>776030000000</c:v>
                </c:pt>
                <c:pt idx="1413">
                  <c:v>775640000000</c:v>
                </c:pt>
                <c:pt idx="1414">
                  <c:v>775260000000</c:v>
                </c:pt>
                <c:pt idx="1415">
                  <c:v>774880000000</c:v>
                </c:pt>
                <c:pt idx="1416">
                  <c:v>774520000000</c:v>
                </c:pt>
                <c:pt idx="1417">
                  <c:v>774170000000</c:v>
                </c:pt>
                <c:pt idx="1418">
                  <c:v>773820000000</c:v>
                </c:pt>
                <c:pt idx="1419">
                  <c:v>773480000000</c:v>
                </c:pt>
                <c:pt idx="1420">
                  <c:v>773150000000</c:v>
                </c:pt>
                <c:pt idx="1421">
                  <c:v>772830000000</c:v>
                </c:pt>
                <c:pt idx="1422">
                  <c:v>772520000000</c:v>
                </c:pt>
                <c:pt idx="1423">
                  <c:v>772210000000</c:v>
                </c:pt>
                <c:pt idx="1424">
                  <c:v>771910000000</c:v>
                </c:pt>
                <c:pt idx="1425">
                  <c:v>771620000000</c:v>
                </c:pt>
                <c:pt idx="1426">
                  <c:v>771330000000</c:v>
                </c:pt>
                <c:pt idx="1427">
                  <c:v>771060000000</c:v>
                </c:pt>
                <c:pt idx="1428">
                  <c:v>770780000000</c:v>
                </c:pt>
                <c:pt idx="1429">
                  <c:v>770520000000</c:v>
                </c:pt>
                <c:pt idx="1430">
                  <c:v>770260000000</c:v>
                </c:pt>
                <c:pt idx="1431">
                  <c:v>770010000000</c:v>
                </c:pt>
                <c:pt idx="1432">
                  <c:v>769760000000</c:v>
                </c:pt>
                <c:pt idx="1433">
                  <c:v>769520000000</c:v>
                </c:pt>
                <c:pt idx="1434">
                  <c:v>769280000000</c:v>
                </c:pt>
                <c:pt idx="1435">
                  <c:v>769050000000</c:v>
                </c:pt>
                <c:pt idx="1436">
                  <c:v>768830000000</c:v>
                </c:pt>
                <c:pt idx="1437">
                  <c:v>768610000000</c:v>
                </c:pt>
                <c:pt idx="1438">
                  <c:v>768390000000</c:v>
                </c:pt>
                <c:pt idx="1439">
                  <c:v>768180000000</c:v>
                </c:pt>
                <c:pt idx="1440">
                  <c:v>767980000000</c:v>
                </c:pt>
                <c:pt idx="1441">
                  <c:v>767780000000</c:v>
                </c:pt>
                <c:pt idx="1442">
                  <c:v>767580000000</c:v>
                </c:pt>
                <c:pt idx="1443">
                  <c:v>767390000000</c:v>
                </c:pt>
                <c:pt idx="1444">
                  <c:v>767210000000</c:v>
                </c:pt>
                <c:pt idx="1445">
                  <c:v>767030000000</c:v>
                </c:pt>
                <c:pt idx="1446">
                  <c:v>766850000000</c:v>
                </c:pt>
                <c:pt idx="1447">
                  <c:v>766680000000</c:v>
                </c:pt>
                <c:pt idx="1448">
                  <c:v>766510000000</c:v>
                </c:pt>
                <c:pt idx="1449">
                  <c:v>766340000000</c:v>
                </c:pt>
                <c:pt idx="1450">
                  <c:v>766340000000</c:v>
                </c:pt>
                <c:pt idx="1451">
                  <c:v>766180000000</c:v>
                </c:pt>
                <c:pt idx="1452">
                  <c:v>766020000000</c:v>
                </c:pt>
                <c:pt idx="1453">
                  <c:v>765870000000</c:v>
                </c:pt>
                <c:pt idx="1454">
                  <c:v>765720000000</c:v>
                </c:pt>
                <c:pt idx="1455">
                  <c:v>765570000000</c:v>
                </c:pt>
                <c:pt idx="1456">
                  <c:v>765430000000</c:v>
                </c:pt>
                <c:pt idx="1457">
                  <c:v>765290000000</c:v>
                </c:pt>
                <c:pt idx="1458">
                  <c:v>765150000000</c:v>
                </c:pt>
                <c:pt idx="1459">
                  <c:v>765020000000</c:v>
                </c:pt>
                <c:pt idx="1460">
                  <c:v>764890000000</c:v>
                </c:pt>
                <c:pt idx="1461">
                  <c:v>764760000000</c:v>
                </c:pt>
                <c:pt idx="1462">
                  <c:v>764640000000</c:v>
                </c:pt>
                <c:pt idx="1463">
                  <c:v>764510000000</c:v>
                </c:pt>
                <c:pt idx="1464">
                  <c:v>764400000000</c:v>
                </c:pt>
                <c:pt idx="1465">
                  <c:v>764280000000</c:v>
                </c:pt>
                <c:pt idx="1466">
                  <c:v>764170000000</c:v>
                </c:pt>
                <c:pt idx="1467">
                  <c:v>764060000000</c:v>
                </c:pt>
                <c:pt idx="1468">
                  <c:v>763950000000</c:v>
                </c:pt>
                <c:pt idx="1469">
                  <c:v>763840000000</c:v>
                </c:pt>
                <c:pt idx="1470">
                  <c:v>763740000000</c:v>
                </c:pt>
                <c:pt idx="1471">
                  <c:v>763640000000</c:v>
                </c:pt>
                <c:pt idx="1472">
                  <c:v>763540000000</c:v>
                </c:pt>
                <c:pt idx="1473">
                  <c:v>763440000000</c:v>
                </c:pt>
                <c:pt idx="1474">
                  <c:v>763350000000</c:v>
                </c:pt>
                <c:pt idx="1475">
                  <c:v>763260000000</c:v>
                </c:pt>
                <c:pt idx="1476">
                  <c:v>763170000000</c:v>
                </c:pt>
                <c:pt idx="1477">
                  <c:v>763080000000</c:v>
                </c:pt>
                <c:pt idx="1478">
                  <c:v>762990000000</c:v>
                </c:pt>
                <c:pt idx="1479">
                  <c:v>762910000000</c:v>
                </c:pt>
                <c:pt idx="1480">
                  <c:v>762830000000</c:v>
                </c:pt>
                <c:pt idx="1481">
                  <c:v>762750000000</c:v>
                </c:pt>
                <c:pt idx="1482">
                  <c:v>762670000000</c:v>
                </c:pt>
                <c:pt idx="1483">
                  <c:v>762590000000</c:v>
                </c:pt>
                <c:pt idx="1484">
                  <c:v>762520000000</c:v>
                </c:pt>
                <c:pt idx="1485">
                  <c:v>762440000000</c:v>
                </c:pt>
                <c:pt idx="1486">
                  <c:v>762370000000</c:v>
                </c:pt>
                <c:pt idx="1487">
                  <c:v>762300000000</c:v>
                </c:pt>
                <c:pt idx="1488">
                  <c:v>762230000000</c:v>
                </c:pt>
                <c:pt idx="1489">
                  <c:v>762170000000</c:v>
                </c:pt>
                <c:pt idx="1490">
                  <c:v>762100000000</c:v>
                </c:pt>
                <c:pt idx="1491">
                  <c:v>762040000000</c:v>
                </c:pt>
                <c:pt idx="1492">
                  <c:v>761970000000</c:v>
                </c:pt>
                <c:pt idx="1493">
                  <c:v>761910000000</c:v>
                </c:pt>
                <c:pt idx="1494">
                  <c:v>761850000000</c:v>
                </c:pt>
                <c:pt idx="1495">
                  <c:v>761790000000</c:v>
                </c:pt>
                <c:pt idx="1496">
                  <c:v>761740000000</c:v>
                </c:pt>
                <c:pt idx="1497">
                  <c:v>761680000000</c:v>
                </c:pt>
                <c:pt idx="1498">
                  <c:v>761630000000</c:v>
                </c:pt>
                <c:pt idx="1499">
                  <c:v>761570000000</c:v>
                </c:pt>
                <c:pt idx="1500">
                  <c:v>761570000000</c:v>
                </c:pt>
                <c:pt idx="1501">
                  <c:v>761520000000</c:v>
                </c:pt>
                <c:pt idx="1502">
                  <c:v>761470000000</c:v>
                </c:pt>
                <c:pt idx="1503">
                  <c:v>761420000000</c:v>
                </c:pt>
                <c:pt idx="1504">
                  <c:v>761370000000</c:v>
                </c:pt>
                <c:pt idx="1505">
                  <c:v>761320000000</c:v>
                </c:pt>
                <c:pt idx="1506">
                  <c:v>761280000000</c:v>
                </c:pt>
                <c:pt idx="1507">
                  <c:v>761230000000</c:v>
                </c:pt>
                <c:pt idx="1508">
                  <c:v>761190000000</c:v>
                </c:pt>
                <c:pt idx="1509">
                  <c:v>761140000000</c:v>
                </c:pt>
                <c:pt idx="1510">
                  <c:v>761100000000</c:v>
                </c:pt>
                <c:pt idx="1511">
                  <c:v>761060000000</c:v>
                </c:pt>
                <c:pt idx="1512">
                  <c:v>761020000000</c:v>
                </c:pt>
                <c:pt idx="1513">
                  <c:v>760980000000</c:v>
                </c:pt>
                <c:pt idx="1514">
                  <c:v>760940000000</c:v>
                </c:pt>
                <c:pt idx="1515">
                  <c:v>760900000000</c:v>
                </c:pt>
                <c:pt idx="1516">
                  <c:v>760860000000</c:v>
                </c:pt>
                <c:pt idx="1517">
                  <c:v>760820000000</c:v>
                </c:pt>
                <c:pt idx="1518">
                  <c:v>760790000000</c:v>
                </c:pt>
                <c:pt idx="1519">
                  <c:v>760750000000</c:v>
                </c:pt>
                <c:pt idx="1520">
                  <c:v>760720000000</c:v>
                </c:pt>
                <c:pt idx="1521">
                  <c:v>760680000000</c:v>
                </c:pt>
                <c:pt idx="1522">
                  <c:v>760650000000</c:v>
                </c:pt>
                <c:pt idx="1523">
                  <c:v>760620000000</c:v>
                </c:pt>
                <c:pt idx="1524">
                  <c:v>760580000000</c:v>
                </c:pt>
                <c:pt idx="1525">
                  <c:v>760550000000</c:v>
                </c:pt>
                <c:pt idx="1526">
                  <c:v>760520000000</c:v>
                </c:pt>
                <c:pt idx="1527">
                  <c:v>760490000000</c:v>
                </c:pt>
                <c:pt idx="1528">
                  <c:v>760460000000</c:v>
                </c:pt>
                <c:pt idx="1529">
                  <c:v>760440000000</c:v>
                </c:pt>
                <c:pt idx="1530">
                  <c:v>760410000000</c:v>
                </c:pt>
                <c:pt idx="1531">
                  <c:v>760380000000</c:v>
                </c:pt>
                <c:pt idx="1532">
                  <c:v>760350000000</c:v>
                </c:pt>
                <c:pt idx="1533">
                  <c:v>760330000000</c:v>
                </c:pt>
                <c:pt idx="1534">
                  <c:v>760300000000</c:v>
                </c:pt>
                <c:pt idx="1535">
                  <c:v>760280000000</c:v>
                </c:pt>
                <c:pt idx="1536">
                  <c:v>760250000000</c:v>
                </c:pt>
                <c:pt idx="1537">
                  <c:v>760230000000</c:v>
                </c:pt>
                <c:pt idx="1538">
                  <c:v>760200000000</c:v>
                </c:pt>
                <c:pt idx="1539">
                  <c:v>760180000000</c:v>
                </c:pt>
                <c:pt idx="1540">
                  <c:v>760160000000</c:v>
                </c:pt>
                <c:pt idx="1541">
                  <c:v>760130000000</c:v>
                </c:pt>
                <c:pt idx="1542">
                  <c:v>760110000000</c:v>
                </c:pt>
                <c:pt idx="1543">
                  <c:v>760090000000</c:v>
                </c:pt>
                <c:pt idx="1544">
                  <c:v>760070000000</c:v>
                </c:pt>
                <c:pt idx="1545">
                  <c:v>760050000000</c:v>
                </c:pt>
                <c:pt idx="1546">
                  <c:v>760030000000</c:v>
                </c:pt>
                <c:pt idx="1547">
                  <c:v>760010000000</c:v>
                </c:pt>
                <c:pt idx="1548">
                  <c:v>759990000000</c:v>
                </c:pt>
                <c:pt idx="1549">
                  <c:v>759970000000</c:v>
                </c:pt>
                <c:pt idx="1550">
                  <c:v>759970000000</c:v>
                </c:pt>
                <c:pt idx="1551">
                  <c:v>759950000000</c:v>
                </c:pt>
                <c:pt idx="1552">
                  <c:v>759930000000</c:v>
                </c:pt>
                <c:pt idx="1553">
                  <c:v>759910000000</c:v>
                </c:pt>
                <c:pt idx="1554">
                  <c:v>759900000000</c:v>
                </c:pt>
                <c:pt idx="1555">
                  <c:v>759880000000</c:v>
                </c:pt>
                <c:pt idx="1556">
                  <c:v>759860000000</c:v>
                </c:pt>
                <c:pt idx="1557">
                  <c:v>759850000000</c:v>
                </c:pt>
                <c:pt idx="1558">
                  <c:v>759830000000</c:v>
                </c:pt>
                <c:pt idx="1559">
                  <c:v>759810000000</c:v>
                </c:pt>
                <c:pt idx="1560">
                  <c:v>759800000000</c:v>
                </c:pt>
                <c:pt idx="1561">
                  <c:v>759780000000</c:v>
                </c:pt>
                <c:pt idx="1562">
                  <c:v>759770000000</c:v>
                </c:pt>
                <c:pt idx="1563">
                  <c:v>759750000000</c:v>
                </c:pt>
                <c:pt idx="1564">
                  <c:v>759740000000</c:v>
                </c:pt>
                <c:pt idx="1565">
                  <c:v>759720000000</c:v>
                </c:pt>
                <c:pt idx="1566">
                  <c:v>759710000000</c:v>
                </c:pt>
                <c:pt idx="1567">
                  <c:v>759700000000</c:v>
                </c:pt>
                <c:pt idx="1568">
                  <c:v>759680000000</c:v>
                </c:pt>
                <c:pt idx="1569">
                  <c:v>759670000000</c:v>
                </c:pt>
                <c:pt idx="1570">
                  <c:v>759660000000</c:v>
                </c:pt>
                <c:pt idx="1571">
                  <c:v>759640000000</c:v>
                </c:pt>
                <c:pt idx="1572">
                  <c:v>759630000000</c:v>
                </c:pt>
                <c:pt idx="1573">
                  <c:v>759620000000</c:v>
                </c:pt>
                <c:pt idx="1574">
                  <c:v>759610000000</c:v>
                </c:pt>
                <c:pt idx="1575">
                  <c:v>759600000000</c:v>
                </c:pt>
                <c:pt idx="1576">
                  <c:v>759590000000</c:v>
                </c:pt>
                <c:pt idx="1577">
                  <c:v>759570000000</c:v>
                </c:pt>
                <c:pt idx="1578">
                  <c:v>759560000000</c:v>
                </c:pt>
                <c:pt idx="1579">
                  <c:v>759550000000</c:v>
                </c:pt>
                <c:pt idx="1580">
                  <c:v>759540000000</c:v>
                </c:pt>
                <c:pt idx="1581">
                  <c:v>759530000000</c:v>
                </c:pt>
                <c:pt idx="1582">
                  <c:v>759520000000</c:v>
                </c:pt>
                <c:pt idx="1583">
                  <c:v>759510000000</c:v>
                </c:pt>
                <c:pt idx="1584">
                  <c:v>759500000000</c:v>
                </c:pt>
                <c:pt idx="1585">
                  <c:v>759490000000</c:v>
                </c:pt>
                <c:pt idx="1586">
                  <c:v>759490000000</c:v>
                </c:pt>
                <c:pt idx="1587">
                  <c:v>759480000000</c:v>
                </c:pt>
                <c:pt idx="1588">
                  <c:v>759470000000</c:v>
                </c:pt>
                <c:pt idx="1589">
                  <c:v>759460000000</c:v>
                </c:pt>
                <c:pt idx="1590">
                  <c:v>759450000000</c:v>
                </c:pt>
                <c:pt idx="1591">
                  <c:v>759440000000</c:v>
                </c:pt>
                <c:pt idx="1592">
                  <c:v>759430000000</c:v>
                </c:pt>
                <c:pt idx="1593">
                  <c:v>759430000000</c:v>
                </c:pt>
                <c:pt idx="1594">
                  <c:v>759420000000</c:v>
                </c:pt>
                <c:pt idx="1595">
                  <c:v>759410000000</c:v>
                </c:pt>
                <c:pt idx="1596">
                  <c:v>759410000000</c:v>
                </c:pt>
                <c:pt idx="1597">
                  <c:v>759400000000</c:v>
                </c:pt>
                <c:pt idx="1598">
                  <c:v>759390000000</c:v>
                </c:pt>
                <c:pt idx="1599">
                  <c:v>759390000000</c:v>
                </c:pt>
                <c:pt idx="1600">
                  <c:v>759390000000</c:v>
                </c:pt>
                <c:pt idx="1601">
                  <c:v>759380000000</c:v>
                </c:pt>
                <c:pt idx="1602">
                  <c:v>759370000000</c:v>
                </c:pt>
                <c:pt idx="1603">
                  <c:v>759370000000</c:v>
                </c:pt>
                <c:pt idx="1604">
                  <c:v>759360000000</c:v>
                </c:pt>
                <c:pt idx="1605">
                  <c:v>759360000000</c:v>
                </c:pt>
                <c:pt idx="1606">
                  <c:v>759350000000</c:v>
                </c:pt>
                <c:pt idx="1607">
                  <c:v>759350000000</c:v>
                </c:pt>
                <c:pt idx="1608">
                  <c:v>759340000000</c:v>
                </c:pt>
                <c:pt idx="1609">
                  <c:v>759340000000</c:v>
                </c:pt>
                <c:pt idx="1610">
                  <c:v>759330000000</c:v>
                </c:pt>
                <c:pt idx="1611">
                  <c:v>759330000000</c:v>
                </c:pt>
                <c:pt idx="1612">
                  <c:v>759320000000</c:v>
                </c:pt>
                <c:pt idx="1613">
                  <c:v>759320000000</c:v>
                </c:pt>
                <c:pt idx="1614">
                  <c:v>759320000000</c:v>
                </c:pt>
                <c:pt idx="1615">
                  <c:v>759310000000</c:v>
                </c:pt>
                <c:pt idx="1616">
                  <c:v>759310000000</c:v>
                </c:pt>
                <c:pt idx="1617">
                  <c:v>759310000000</c:v>
                </c:pt>
                <c:pt idx="1618">
                  <c:v>759300000000</c:v>
                </c:pt>
                <c:pt idx="1619">
                  <c:v>759300000000</c:v>
                </c:pt>
                <c:pt idx="1620">
                  <c:v>759300000000</c:v>
                </c:pt>
                <c:pt idx="1621">
                  <c:v>759300000000</c:v>
                </c:pt>
                <c:pt idx="1622">
                  <c:v>759300000000</c:v>
                </c:pt>
                <c:pt idx="1623">
                  <c:v>759290000000</c:v>
                </c:pt>
                <c:pt idx="1624">
                  <c:v>759290000000</c:v>
                </c:pt>
                <c:pt idx="1625">
                  <c:v>759290000000</c:v>
                </c:pt>
                <c:pt idx="1626">
                  <c:v>759290000000</c:v>
                </c:pt>
                <c:pt idx="1627">
                  <c:v>759290000000</c:v>
                </c:pt>
                <c:pt idx="1628">
                  <c:v>759290000000</c:v>
                </c:pt>
                <c:pt idx="1629">
                  <c:v>759290000000</c:v>
                </c:pt>
                <c:pt idx="1630">
                  <c:v>759290000000</c:v>
                </c:pt>
                <c:pt idx="1631">
                  <c:v>759290000000</c:v>
                </c:pt>
                <c:pt idx="1632">
                  <c:v>759290000000</c:v>
                </c:pt>
                <c:pt idx="1633">
                  <c:v>759290000000</c:v>
                </c:pt>
                <c:pt idx="1634">
                  <c:v>759290000000</c:v>
                </c:pt>
                <c:pt idx="1635">
                  <c:v>759290000000</c:v>
                </c:pt>
                <c:pt idx="1636">
                  <c:v>759290000000</c:v>
                </c:pt>
                <c:pt idx="1637">
                  <c:v>759290000000</c:v>
                </c:pt>
                <c:pt idx="1638">
                  <c:v>759300000000</c:v>
                </c:pt>
                <c:pt idx="1639">
                  <c:v>759300000000</c:v>
                </c:pt>
                <c:pt idx="1640">
                  <c:v>759300000000</c:v>
                </c:pt>
                <c:pt idx="1641">
                  <c:v>759300000000</c:v>
                </c:pt>
                <c:pt idx="1642">
                  <c:v>759310000000</c:v>
                </c:pt>
                <c:pt idx="1643">
                  <c:v>759310000000</c:v>
                </c:pt>
                <c:pt idx="1644">
                  <c:v>759310000000</c:v>
                </c:pt>
                <c:pt idx="1645">
                  <c:v>759320000000</c:v>
                </c:pt>
                <c:pt idx="1646">
                  <c:v>759320000000</c:v>
                </c:pt>
                <c:pt idx="1647">
                  <c:v>759330000000</c:v>
                </c:pt>
                <c:pt idx="1648">
                  <c:v>759330000000</c:v>
                </c:pt>
                <c:pt idx="1649">
                  <c:v>759340000000</c:v>
                </c:pt>
                <c:pt idx="1650">
                  <c:v>759340000000</c:v>
                </c:pt>
                <c:pt idx="1651">
                  <c:v>759340000000</c:v>
                </c:pt>
                <c:pt idx="1652">
                  <c:v>759350000000</c:v>
                </c:pt>
                <c:pt idx="1653">
                  <c:v>759360000000</c:v>
                </c:pt>
                <c:pt idx="1654">
                  <c:v>759360000000</c:v>
                </c:pt>
                <c:pt idx="1655">
                  <c:v>759370000000</c:v>
                </c:pt>
                <c:pt idx="1656">
                  <c:v>759380000000</c:v>
                </c:pt>
                <c:pt idx="1657">
                  <c:v>759390000000</c:v>
                </c:pt>
                <c:pt idx="1658">
                  <c:v>759400000000</c:v>
                </c:pt>
                <c:pt idx="1659">
                  <c:v>759400000000</c:v>
                </c:pt>
                <c:pt idx="1660">
                  <c:v>759410000000</c:v>
                </c:pt>
                <c:pt idx="1661">
                  <c:v>759420000000</c:v>
                </c:pt>
                <c:pt idx="1662">
                  <c:v>759430000000</c:v>
                </c:pt>
                <c:pt idx="1663">
                  <c:v>759440000000</c:v>
                </c:pt>
                <c:pt idx="1664">
                  <c:v>759460000000</c:v>
                </c:pt>
                <c:pt idx="1665">
                  <c:v>759470000000</c:v>
                </c:pt>
                <c:pt idx="1666">
                  <c:v>759480000000</c:v>
                </c:pt>
                <c:pt idx="1667">
                  <c:v>759490000000</c:v>
                </c:pt>
                <c:pt idx="1668">
                  <c:v>759500000000</c:v>
                </c:pt>
                <c:pt idx="1669">
                  <c:v>759520000000</c:v>
                </c:pt>
                <c:pt idx="1670">
                  <c:v>759530000000</c:v>
                </c:pt>
                <c:pt idx="1671">
                  <c:v>759550000000</c:v>
                </c:pt>
                <c:pt idx="1672">
                  <c:v>759560000000</c:v>
                </c:pt>
                <c:pt idx="1673">
                  <c:v>759580000000</c:v>
                </c:pt>
                <c:pt idx="1674">
                  <c:v>759590000000</c:v>
                </c:pt>
                <c:pt idx="1675">
                  <c:v>759610000000</c:v>
                </c:pt>
                <c:pt idx="1676">
                  <c:v>759630000000</c:v>
                </c:pt>
                <c:pt idx="1677">
                  <c:v>759650000000</c:v>
                </c:pt>
                <c:pt idx="1678">
                  <c:v>759660000000</c:v>
                </c:pt>
                <c:pt idx="1679">
                  <c:v>759680000000</c:v>
                </c:pt>
                <c:pt idx="1680">
                  <c:v>759700000000</c:v>
                </c:pt>
                <c:pt idx="1681">
                  <c:v>759720000000</c:v>
                </c:pt>
                <c:pt idx="1682">
                  <c:v>759750000000</c:v>
                </c:pt>
                <c:pt idx="1683">
                  <c:v>759770000000</c:v>
                </c:pt>
                <c:pt idx="1684">
                  <c:v>759790000000</c:v>
                </c:pt>
                <c:pt idx="1685">
                  <c:v>759810000000</c:v>
                </c:pt>
                <c:pt idx="1686">
                  <c:v>759840000000</c:v>
                </c:pt>
                <c:pt idx="1687">
                  <c:v>759860000000</c:v>
                </c:pt>
                <c:pt idx="1688">
                  <c:v>759890000000</c:v>
                </c:pt>
                <c:pt idx="1689">
                  <c:v>759920000000</c:v>
                </c:pt>
                <c:pt idx="1690">
                  <c:v>759940000000</c:v>
                </c:pt>
                <c:pt idx="1691">
                  <c:v>759970000000</c:v>
                </c:pt>
                <c:pt idx="1692">
                  <c:v>760000000000</c:v>
                </c:pt>
                <c:pt idx="1693">
                  <c:v>760030000000</c:v>
                </c:pt>
                <c:pt idx="1694">
                  <c:v>760060000000</c:v>
                </c:pt>
                <c:pt idx="1695">
                  <c:v>760100000000</c:v>
                </c:pt>
                <c:pt idx="1696">
                  <c:v>760130000000</c:v>
                </c:pt>
                <c:pt idx="1697">
                  <c:v>760160000000</c:v>
                </c:pt>
                <c:pt idx="1698">
                  <c:v>760200000000</c:v>
                </c:pt>
                <c:pt idx="1699">
                  <c:v>760230000000</c:v>
                </c:pt>
                <c:pt idx="1700">
                  <c:v>760230000000</c:v>
                </c:pt>
                <c:pt idx="1701">
                  <c:v>760270000000</c:v>
                </c:pt>
                <c:pt idx="1702">
                  <c:v>760310000000</c:v>
                </c:pt>
                <c:pt idx="1703">
                  <c:v>760350000000</c:v>
                </c:pt>
                <c:pt idx="1704">
                  <c:v>760390000000</c:v>
                </c:pt>
                <c:pt idx="1705">
                  <c:v>760430000000</c:v>
                </c:pt>
                <c:pt idx="1706">
                  <c:v>760470000000</c:v>
                </c:pt>
                <c:pt idx="1707">
                  <c:v>760520000000</c:v>
                </c:pt>
                <c:pt idx="1708">
                  <c:v>760560000000</c:v>
                </c:pt>
                <c:pt idx="1709">
                  <c:v>760610000000</c:v>
                </c:pt>
                <c:pt idx="1710">
                  <c:v>760660000000</c:v>
                </c:pt>
                <c:pt idx="1711">
                  <c:v>760710000000</c:v>
                </c:pt>
                <c:pt idx="1712">
                  <c:v>760760000000</c:v>
                </c:pt>
                <c:pt idx="1713">
                  <c:v>760810000000</c:v>
                </c:pt>
                <c:pt idx="1714">
                  <c:v>760860000000</c:v>
                </c:pt>
                <c:pt idx="1715">
                  <c:v>760920000000</c:v>
                </c:pt>
                <c:pt idx="1716">
                  <c:v>760980000000</c:v>
                </c:pt>
                <c:pt idx="1717">
                  <c:v>761030000000</c:v>
                </c:pt>
                <c:pt idx="1718">
                  <c:v>761090000000</c:v>
                </c:pt>
                <c:pt idx="1719">
                  <c:v>761160000000</c:v>
                </c:pt>
                <c:pt idx="1720">
                  <c:v>761220000000</c:v>
                </c:pt>
                <c:pt idx="1721">
                  <c:v>761280000000</c:v>
                </c:pt>
                <c:pt idx="1722">
                  <c:v>761350000000</c:v>
                </c:pt>
                <c:pt idx="1723">
                  <c:v>761420000000</c:v>
                </c:pt>
                <c:pt idx="1724">
                  <c:v>761490000000</c:v>
                </c:pt>
                <c:pt idx="1725">
                  <c:v>761560000000</c:v>
                </c:pt>
                <c:pt idx="1726">
                  <c:v>761640000000</c:v>
                </c:pt>
                <c:pt idx="1727">
                  <c:v>761710000000</c:v>
                </c:pt>
                <c:pt idx="1728">
                  <c:v>761790000000</c:v>
                </c:pt>
                <c:pt idx="1729">
                  <c:v>761870000000</c:v>
                </c:pt>
                <c:pt idx="1730">
                  <c:v>761950000000</c:v>
                </c:pt>
                <c:pt idx="1731">
                  <c:v>762040000000</c:v>
                </c:pt>
                <c:pt idx="1732">
                  <c:v>762130000000</c:v>
                </c:pt>
                <c:pt idx="1733">
                  <c:v>762210000000</c:v>
                </c:pt>
                <c:pt idx="1734">
                  <c:v>762310000000</c:v>
                </c:pt>
                <c:pt idx="1735">
                  <c:v>762400000000</c:v>
                </c:pt>
                <c:pt idx="1736">
                  <c:v>762500000000</c:v>
                </c:pt>
                <c:pt idx="1737">
                  <c:v>762600000000</c:v>
                </c:pt>
                <c:pt idx="1738">
                  <c:v>762700000000</c:v>
                </c:pt>
                <c:pt idx="1739">
                  <c:v>762800000000</c:v>
                </c:pt>
                <c:pt idx="1740">
                  <c:v>762910000000</c:v>
                </c:pt>
                <c:pt idx="1741">
                  <c:v>763020000000</c:v>
                </c:pt>
                <c:pt idx="1742">
                  <c:v>763130000000</c:v>
                </c:pt>
                <c:pt idx="1743">
                  <c:v>763250000000</c:v>
                </c:pt>
                <c:pt idx="1744">
                  <c:v>763370000000</c:v>
                </c:pt>
                <c:pt idx="1745">
                  <c:v>763490000000</c:v>
                </c:pt>
                <c:pt idx="1746">
                  <c:v>763620000000</c:v>
                </c:pt>
                <c:pt idx="1747">
                  <c:v>763740000000</c:v>
                </c:pt>
                <c:pt idx="1748">
                  <c:v>763880000000</c:v>
                </c:pt>
                <c:pt idx="1749">
                  <c:v>764010000000</c:v>
                </c:pt>
                <c:pt idx="1750">
                  <c:v>764010000000</c:v>
                </c:pt>
                <c:pt idx="1751">
                  <c:v>764150000000</c:v>
                </c:pt>
                <c:pt idx="1752">
                  <c:v>764290000000</c:v>
                </c:pt>
                <c:pt idx="1753">
                  <c:v>764440000000</c:v>
                </c:pt>
                <c:pt idx="1754">
                  <c:v>764590000000</c:v>
                </c:pt>
                <c:pt idx="1755">
                  <c:v>764740000000</c:v>
                </c:pt>
                <c:pt idx="1756">
                  <c:v>764900000000</c:v>
                </c:pt>
                <c:pt idx="1757">
                  <c:v>765060000000</c:v>
                </c:pt>
                <c:pt idx="1758">
                  <c:v>765230000000</c:v>
                </c:pt>
                <c:pt idx="1759">
                  <c:v>765400000000</c:v>
                </c:pt>
                <c:pt idx="1760">
                  <c:v>765570000000</c:v>
                </c:pt>
                <c:pt idx="1761">
                  <c:v>765750000000</c:v>
                </c:pt>
                <c:pt idx="1762">
                  <c:v>765930000000</c:v>
                </c:pt>
                <c:pt idx="1763">
                  <c:v>766120000000</c:v>
                </c:pt>
                <c:pt idx="1764">
                  <c:v>766320000000</c:v>
                </c:pt>
                <c:pt idx="1765">
                  <c:v>766510000000</c:v>
                </c:pt>
                <c:pt idx="1766">
                  <c:v>766720000000</c:v>
                </c:pt>
                <c:pt idx="1767">
                  <c:v>766920000000</c:v>
                </c:pt>
                <c:pt idx="1768">
                  <c:v>767140000000</c:v>
                </c:pt>
                <c:pt idx="1769">
                  <c:v>767360000000</c:v>
                </c:pt>
                <c:pt idx="1770">
                  <c:v>767580000000</c:v>
                </c:pt>
                <c:pt idx="1771">
                  <c:v>767810000000</c:v>
                </c:pt>
                <c:pt idx="1772">
                  <c:v>768050000000</c:v>
                </c:pt>
                <c:pt idx="1773">
                  <c:v>768290000000</c:v>
                </c:pt>
                <c:pt idx="1774">
                  <c:v>768540000000</c:v>
                </c:pt>
                <c:pt idx="1775">
                  <c:v>768790000000</c:v>
                </c:pt>
                <c:pt idx="1776">
                  <c:v>769050000000</c:v>
                </c:pt>
                <c:pt idx="1777">
                  <c:v>769320000000</c:v>
                </c:pt>
                <c:pt idx="1778">
                  <c:v>769590000000</c:v>
                </c:pt>
                <c:pt idx="1779">
                  <c:v>769880000000</c:v>
                </c:pt>
                <c:pt idx="1780">
                  <c:v>770160000000</c:v>
                </c:pt>
                <c:pt idx="1781">
                  <c:v>770460000000</c:v>
                </c:pt>
                <c:pt idx="1782">
                  <c:v>770760000000</c:v>
                </c:pt>
                <c:pt idx="1783">
                  <c:v>771070000000</c:v>
                </c:pt>
                <c:pt idx="1784">
                  <c:v>771390000000</c:v>
                </c:pt>
                <c:pt idx="1785">
                  <c:v>771720000000</c:v>
                </c:pt>
                <c:pt idx="1786">
                  <c:v>772050000000</c:v>
                </c:pt>
                <c:pt idx="1787">
                  <c:v>772400000000</c:v>
                </c:pt>
                <c:pt idx="1788">
                  <c:v>772750000000</c:v>
                </c:pt>
                <c:pt idx="1789">
                  <c:v>773110000000</c:v>
                </c:pt>
                <c:pt idx="1790">
                  <c:v>773480000000</c:v>
                </c:pt>
                <c:pt idx="1791">
                  <c:v>773860000000</c:v>
                </c:pt>
                <c:pt idx="1792">
                  <c:v>774250000000</c:v>
                </c:pt>
                <c:pt idx="1793">
                  <c:v>774650000000</c:v>
                </c:pt>
                <c:pt idx="1794">
                  <c:v>775050000000</c:v>
                </c:pt>
                <c:pt idx="1795">
                  <c:v>775470000000</c:v>
                </c:pt>
                <c:pt idx="1796">
                  <c:v>775900000000</c:v>
                </c:pt>
                <c:pt idx="1797">
                  <c:v>776340000000</c:v>
                </c:pt>
                <c:pt idx="1798">
                  <c:v>776790000000</c:v>
                </c:pt>
                <c:pt idx="1799">
                  <c:v>777250000000</c:v>
                </c:pt>
                <c:pt idx="1800">
                  <c:v>777250000000</c:v>
                </c:pt>
                <c:pt idx="1801">
                  <c:v>777730000000</c:v>
                </c:pt>
                <c:pt idx="1802">
                  <c:v>778210000000</c:v>
                </c:pt>
                <c:pt idx="1803">
                  <c:v>778710000000</c:v>
                </c:pt>
                <c:pt idx="1804">
                  <c:v>779220000000</c:v>
                </c:pt>
                <c:pt idx="1805">
                  <c:v>779740000000</c:v>
                </c:pt>
                <c:pt idx="1806">
                  <c:v>780280000000</c:v>
                </c:pt>
                <c:pt idx="1807">
                  <c:v>780830000000</c:v>
                </c:pt>
                <c:pt idx="1808">
                  <c:v>781390000000</c:v>
                </c:pt>
                <c:pt idx="1809">
                  <c:v>781970000000</c:v>
                </c:pt>
                <c:pt idx="1810">
                  <c:v>782560000000</c:v>
                </c:pt>
                <c:pt idx="1811">
                  <c:v>783170000000</c:v>
                </c:pt>
                <c:pt idx="1812">
                  <c:v>783790000000</c:v>
                </c:pt>
                <c:pt idx="1813">
                  <c:v>784420000000</c:v>
                </c:pt>
                <c:pt idx="1814">
                  <c:v>785080000000</c:v>
                </c:pt>
                <c:pt idx="1815">
                  <c:v>785750000000</c:v>
                </c:pt>
                <c:pt idx="1816">
                  <c:v>786430000000</c:v>
                </c:pt>
                <c:pt idx="1817">
                  <c:v>787130000000</c:v>
                </c:pt>
                <c:pt idx="1818">
                  <c:v>787850000000</c:v>
                </c:pt>
                <c:pt idx="1819">
                  <c:v>788590000000</c:v>
                </c:pt>
                <c:pt idx="1820">
                  <c:v>789350000000</c:v>
                </c:pt>
                <c:pt idx="1821">
                  <c:v>790120000000</c:v>
                </c:pt>
                <c:pt idx="1822">
                  <c:v>790920000000</c:v>
                </c:pt>
                <c:pt idx="1823">
                  <c:v>791730000000</c:v>
                </c:pt>
                <c:pt idx="1824">
                  <c:v>792570000000</c:v>
                </c:pt>
                <c:pt idx="1825">
                  <c:v>793420000000</c:v>
                </c:pt>
                <c:pt idx="1826">
                  <c:v>794300000000</c:v>
                </c:pt>
                <c:pt idx="1827">
                  <c:v>795200000000</c:v>
                </c:pt>
                <c:pt idx="1828">
                  <c:v>796120000000</c:v>
                </c:pt>
                <c:pt idx="1829">
                  <c:v>797060000000</c:v>
                </c:pt>
                <c:pt idx="1830">
                  <c:v>798030000000</c:v>
                </c:pt>
                <c:pt idx="1831">
                  <c:v>799020000000</c:v>
                </c:pt>
                <c:pt idx="1832">
                  <c:v>800040000000</c:v>
                </c:pt>
                <c:pt idx="1833">
                  <c:v>801080000000</c:v>
                </c:pt>
                <c:pt idx="1834">
                  <c:v>802140000000</c:v>
                </c:pt>
                <c:pt idx="1835">
                  <c:v>803240000000</c:v>
                </c:pt>
                <c:pt idx="1836">
                  <c:v>804360000000</c:v>
                </c:pt>
                <c:pt idx="1837">
                  <c:v>805500000000</c:v>
                </c:pt>
                <c:pt idx="1838">
                  <c:v>806680000000</c:v>
                </c:pt>
                <c:pt idx="1839">
                  <c:v>807890000000</c:v>
                </c:pt>
                <c:pt idx="1840">
                  <c:v>809120000000</c:v>
                </c:pt>
                <c:pt idx="1841">
                  <c:v>810390000000</c:v>
                </c:pt>
                <c:pt idx="1842">
                  <c:v>811690000000</c:v>
                </c:pt>
                <c:pt idx="1843">
                  <c:v>813020000000</c:v>
                </c:pt>
                <c:pt idx="1844">
                  <c:v>814380000000</c:v>
                </c:pt>
                <c:pt idx="1845">
                  <c:v>815770000000</c:v>
                </c:pt>
                <c:pt idx="1846">
                  <c:v>817210000000</c:v>
                </c:pt>
                <c:pt idx="1847">
                  <c:v>818670000000</c:v>
                </c:pt>
                <c:pt idx="1848">
                  <c:v>820170000000</c:v>
                </c:pt>
                <c:pt idx="1849">
                  <c:v>821710000000</c:v>
                </c:pt>
                <c:pt idx="1850">
                  <c:v>821710000000</c:v>
                </c:pt>
                <c:pt idx="1851">
                  <c:v>823290000000</c:v>
                </c:pt>
                <c:pt idx="1852">
                  <c:v>824910000000</c:v>
                </c:pt>
                <c:pt idx="1853">
                  <c:v>826570000000</c:v>
                </c:pt>
                <c:pt idx="1854">
                  <c:v>828270000000</c:v>
                </c:pt>
                <c:pt idx="1855">
                  <c:v>830010000000</c:v>
                </c:pt>
                <c:pt idx="1856">
                  <c:v>831790000000</c:v>
                </c:pt>
                <c:pt idx="1857">
                  <c:v>833620000000</c:v>
                </c:pt>
                <c:pt idx="1858">
                  <c:v>835490000000</c:v>
                </c:pt>
                <c:pt idx="1859">
                  <c:v>837410000000</c:v>
                </c:pt>
                <c:pt idx="1860">
                  <c:v>839370000000</c:v>
                </c:pt>
                <c:pt idx="1861">
                  <c:v>841390000000</c:v>
                </c:pt>
                <c:pt idx="1862">
                  <c:v>843450000000</c:v>
                </c:pt>
                <c:pt idx="1863">
                  <c:v>845570000000</c:v>
                </c:pt>
                <c:pt idx="1864">
                  <c:v>847740000000</c:v>
                </c:pt>
                <c:pt idx="1865">
                  <c:v>849960000000</c:v>
                </c:pt>
                <c:pt idx="1866">
                  <c:v>852240000000</c:v>
                </c:pt>
                <c:pt idx="1867">
                  <c:v>854570000000</c:v>
                </c:pt>
                <c:pt idx="1868">
                  <c:v>856960000000</c:v>
                </c:pt>
                <c:pt idx="1869">
                  <c:v>859410000000</c:v>
                </c:pt>
                <c:pt idx="1870">
                  <c:v>861920000000</c:v>
                </c:pt>
                <c:pt idx="1871">
                  <c:v>864500000000</c:v>
                </c:pt>
                <c:pt idx="1872">
                  <c:v>867130000000</c:v>
                </c:pt>
                <c:pt idx="1873">
                  <c:v>869830000000</c:v>
                </c:pt>
                <c:pt idx="1874">
                  <c:v>872600000000</c:v>
                </c:pt>
                <c:pt idx="1875">
                  <c:v>875440000000</c:v>
                </c:pt>
                <c:pt idx="1876">
                  <c:v>878340000000</c:v>
                </c:pt>
                <c:pt idx="1877">
                  <c:v>881320000000</c:v>
                </c:pt>
                <c:pt idx="1878">
                  <c:v>884370000000</c:v>
                </c:pt>
                <c:pt idx="1879">
                  <c:v>887500000000</c:v>
                </c:pt>
                <c:pt idx="1880">
                  <c:v>890710000000</c:v>
                </c:pt>
                <c:pt idx="1881">
                  <c:v>893990000000</c:v>
                </c:pt>
                <c:pt idx="1882">
                  <c:v>897360000000</c:v>
                </c:pt>
                <c:pt idx="1883">
                  <c:v>900800000000</c:v>
                </c:pt>
                <c:pt idx="1884">
                  <c:v>904340000000</c:v>
                </c:pt>
                <c:pt idx="1885">
                  <c:v>907960000000</c:v>
                </c:pt>
                <c:pt idx="1886">
                  <c:v>911670000000</c:v>
                </c:pt>
                <c:pt idx="1887">
                  <c:v>915470000000</c:v>
                </c:pt>
                <c:pt idx="1888">
                  <c:v>919360000000</c:v>
                </c:pt>
                <c:pt idx="1889">
                  <c:v>923350000000</c:v>
                </c:pt>
                <c:pt idx="1890">
                  <c:v>927440000000</c:v>
                </c:pt>
                <c:pt idx="1891">
                  <c:v>931640000000</c:v>
                </c:pt>
                <c:pt idx="1892">
                  <c:v>935930000000</c:v>
                </c:pt>
                <c:pt idx="1893">
                  <c:v>940330000000</c:v>
                </c:pt>
                <c:pt idx="1894">
                  <c:v>944840000000</c:v>
                </c:pt>
                <c:pt idx="1895">
                  <c:v>949460000000</c:v>
                </c:pt>
                <c:pt idx="1896">
                  <c:v>954190000000</c:v>
                </c:pt>
                <c:pt idx="1897">
                  <c:v>959050000000</c:v>
                </c:pt>
                <c:pt idx="1898">
                  <c:v>964020000000</c:v>
                </c:pt>
                <c:pt idx="1899">
                  <c:v>969110000000</c:v>
                </c:pt>
                <c:pt idx="1900">
                  <c:v>969110000000</c:v>
                </c:pt>
                <c:pt idx="1901">
                  <c:v>972270000000</c:v>
                </c:pt>
                <c:pt idx="1902">
                  <c:v>975320000000</c:v>
                </c:pt>
                <c:pt idx="1903">
                  <c:v>978250000000</c:v>
                </c:pt>
                <c:pt idx="1904">
                  <c:v>981060000000</c:v>
                </c:pt>
                <c:pt idx="1905">
                  <c:v>983750000000</c:v>
                </c:pt>
                <c:pt idx="1906">
                  <c:v>986320000000</c:v>
                </c:pt>
                <c:pt idx="1907">
                  <c:v>988770000000</c:v>
                </c:pt>
                <c:pt idx="1908">
                  <c:v>991110000000</c:v>
                </c:pt>
                <c:pt idx="1909">
                  <c:v>993330000000</c:v>
                </c:pt>
                <c:pt idx="1910">
                  <c:v>995430000000</c:v>
                </c:pt>
                <c:pt idx="1911">
                  <c:v>997410000000</c:v>
                </c:pt>
                <c:pt idx="1912">
                  <c:v>999270000000</c:v>
                </c:pt>
                <c:pt idx="1913">
                  <c:v>1001000000000</c:v>
                </c:pt>
                <c:pt idx="1914">
                  <c:v>1002600000000</c:v>
                </c:pt>
                <c:pt idx="1915">
                  <c:v>1004100000000</c:v>
                </c:pt>
                <c:pt idx="1916">
                  <c:v>1005500000000</c:v>
                </c:pt>
                <c:pt idx="1917">
                  <c:v>1006800000000</c:v>
                </c:pt>
                <c:pt idx="1918">
                  <c:v>1008000000000</c:v>
                </c:pt>
                <c:pt idx="1919">
                  <c:v>1009000000000</c:v>
                </c:pt>
                <c:pt idx="1920">
                  <c:v>1009900000000</c:v>
                </c:pt>
                <c:pt idx="1921">
                  <c:v>1010700000000</c:v>
                </c:pt>
                <c:pt idx="1922">
                  <c:v>1011400000000</c:v>
                </c:pt>
                <c:pt idx="1923">
                  <c:v>1011900000000</c:v>
                </c:pt>
                <c:pt idx="1924">
                  <c:v>1012400000000</c:v>
                </c:pt>
                <c:pt idx="1925">
                  <c:v>1012700000000</c:v>
                </c:pt>
                <c:pt idx="1926">
                  <c:v>1012900000000</c:v>
                </c:pt>
                <c:pt idx="1927">
                  <c:v>1013000000000</c:v>
                </c:pt>
                <c:pt idx="1928">
                  <c:v>1013000000000</c:v>
                </c:pt>
                <c:pt idx="1929">
                  <c:v>1012800000000</c:v>
                </c:pt>
                <c:pt idx="1930">
                  <c:v>1012600000000</c:v>
                </c:pt>
                <c:pt idx="1931">
                  <c:v>1012200000000</c:v>
                </c:pt>
                <c:pt idx="1932">
                  <c:v>1011700000000</c:v>
                </c:pt>
                <c:pt idx="1933">
                  <c:v>1011000000000</c:v>
                </c:pt>
                <c:pt idx="1934">
                  <c:v>1010300000000</c:v>
                </c:pt>
                <c:pt idx="1935">
                  <c:v>1009400000000</c:v>
                </c:pt>
                <c:pt idx="1936">
                  <c:v>1008500000000</c:v>
                </c:pt>
                <c:pt idx="1937">
                  <c:v>1007400000000</c:v>
                </c:pt>
                <c:pt idx="1938">
                  <c:v>1006200000000</c:v>
                </c:pt>
                <c:pt idx="1939">
                  <c:v>1004800000000</c:v>
                </c:pt>
                <c:pt idx="1940">
                  <c:v>1003400000000</c:v>
                </c:pt>
                <c:pt idx="1941">
                  <c:v>1001800000000</c:v>
                </c:pt>
                <c:pt idx="1942">
                  <c:v>1000100000000</c:v>
                </c:pt>
                <c:pt idx="1943">
                  <c:v>998320000000</c:v>
                </c:pt>
                <c:pt idx="1944">
                  <c:v>996390000000</c:v>
                </c:pt>
                <c:pt idx="1945">
                  <c:v>994350000000</c:v>
                </c:pt>
                <c:pt idx="1946">
                  <c:v>992190000000</c:v>
                </c:pt>
                <c:pt idx="1947">
                  <c:v>989910000000</c:v>
                </c:pt>
                <c:pt idx="1948">
                  <c:v>987510000000</c:v>
                </c:pt>
                <c:pt idx="1949">
                  <c:v>984990000000</c:v>
                </c:pt>
                <c:pt idx="1950">
                  <c:v>984990000000</c:v>
                </c:pt>
                <c:pt idx="1951">
                  <c:v>978140000000</c:v>
                </c:pt>
                <c:pt idx="1952">
                  <c:v>971510000000</c:v>
                </c:pt>
                <c:pt idx="1953">
                  <c:v>965080000000</c:v>
                </c:pt>
                <c:pt idx="1954">
                  <c:v>958850000000</c:v>
                </c:pt>
                <c:pt idx="1955">
                  <c:v>952820000000</c:v>
                </c:pt>
                <c:pt idx="1956">
                  <c:v>946970000000</c:v>
                </c:pt>
                <c:pt idx="1957">
                  <c:v>941310000000</c:v>
                </c:pt>
                <c:pt idx="1958">
                  <c:v>935830000000</c:v>
                </c:pt>
                <c:pt idx="1959">
                  <c:v>930520000000</c:v>
                </c:pt>
                <c:pt idx="1960">
                  <c:v>925380000000</c:v>
                </c:pt>
                <c:pt idx="1961">
                  <c:v>920400000000</c:v>
                </c:pt>
                <c:pt idx="1962">
                  <c:v>915580000000</c:v>
                </c:pt>
                <c:pt idx="1963">
                  <c:v>910910000000</c:v>
                </c:pt>
                <c:pt idx="1964">
                  <c:v>906390000000</c:v>
                </c:pt>
                <c:pt idx="1965">
                  <c:v>902010000000</c:v>
                </c:pt>
                <c:pt idx="1966">
                  <c:v>897780000000</c:v>
                </c:pt>
                <c:pt idx="1967">
                  <c:v>893680000000</c:v>
                </c:pt>
                <c:pt idx="1968">
                  <c:v>889710000000</c:v>
                </c:pt>
                <c:pt idx="1969">
                  <c:v>885870000000</c:v>
                </c:pt>
                <c:pt idx="1970">
                  <c:v>882160000000</c:v>
                </c:pt>
                <c:pt idx="1971">
                  <c:v>878570000000</c:v>
                </c:pt>
                <c:pt idx="1972">
                  <c:v>875090000000</c:v>
                </c:pt>
                <c:pt idx="1973">
                  <c:v>871730000000</c:v>
                </c:pt>
                <c:pt idx="1974">
                  <c:v>868480000000</c:v>
                </c:pt>
                <c:pt idx="1975">
                  <c:v>865330000000</c:v>
                </c:pt>
                <c:pt idx="1976">
                  <c:v>862290000000</c:v>
                </c:pt>
                <c:pt idx="1977">
                  <c:v>859360000000</c:v>
                </c:pt>
                <c:pt idx="1978">
                  <c:v>856520000000</c:v>
                </c:pt>
                <c:pt idx="1979">
                  <c:v>853770000000</c:v>
                </c:pt>
                <c:pt idx="1980">
                  <c:v>851120000000</c:v>
                </c:pt>
                <c:pt idx="1981">
                  <c:v>848570000000</c:v>
                </c:pt>
                <c:pt idx="1982">
                  <c:v>846090000000</c:v>
                </c:pt>
                <c:pt idx="1983">
                  <c:v>843710000000</c:v>
                </c:pt>
                <c:pt idx="1984">
                  <c:v>841410000000</c:v>
                </c:pt>
                <c:pt idx="1985">
                  <c:v>839190000000</c:v>
                </c:pt>
                <c:pt idx="1986">
                  <c:v>837050000000</c:v>
                </c:pt>
                <c:pt idx="1987">
                  <c:v>834990000000</c:v>
                </c:pt>
                <c:pt idx="1988">
                  <c:v>833000000000</c:v>
                </c:pt>
                <c:pt idx="1989">
                  <c:v>831080000000</c:v>
                </c:pt>
                <c:pt idx="1990">
                  <c:v>829240000000</c:v>
                </c:pt>
                <c:pt idx="1991">
                  <c:v>827470000000</c:v>
                </c:pt>
                <c:pt idx="1992">
                  <c:v>825760000000</c:v>
                </c:pt>
                <c:pt idx="1993">
                  <c:v>824120000000</c:v>
                </c:pt>
                <c:pt idx="1994">
                  <c:v>822550000000</c:v>
                </c:pt>
                <c:pt idx="1995">
                  <c:v>821040000000</c:v>
                </c:pt>
                <c:pt idx="1996">
                  <c:v>819590000000</c:v>
                </c:pt>
                <c:pt idx="1997">
                  <c:v>818200000000</c:v>
                </c:pt>
                <c:pt idx="1998">
                  <c:v>816860000000</c:v>
                </c:pt>
                <c:pt idx="1999">
                  <c:v>815590000000</c:v>
                </c:pt>
                <c:pt idx="2000">
                  <c:v>815590000000</c:v>
                </c:pt>
                <c:pt idx="2001">
                  <c:v>814370000000</c:v>
                </c:pt>
                <c:pt idx="2002">
                  <c:v>813210000000</c:v>
                </c:pt>
                <c:pt idx="2003">
                  <c:v>812100000000</c:v>
                </c:pt>
                <c:pt idx="2004">
                  <c:v>811050000000</c:v>
                </c:pt>
                <c:pt idx="2005">
                  <c:v>810050000000</c:v>
                </c:pt>
                <c:pt idx="2006">
                  <c:v>809090000000</c:v>
                </c:pt>
                <c:pt idx="2007">
                  <c:v>808190000000</c:v>
                </c:pt>
                <c:pt idx="2008">
                  <c:v>807340000000</c:v>
                </c:pt>
                <c:pt idx="2009">
                  <c:v>806540000000</c:v>
                </c:pt>
                <c:pt idx="2010">
                  <c:v>805780000000</c:v>
                </c:pt>
                <c:pt idx="2011">
                  <c:v>805070000000</c:v>
                </c:pt>
                <c:pt idx="2012">
                  <c:v>804400000000</c:v>
                </c:pt>
                <c:pt idx="2013">
                  <c:v>803790000000</c:v>
                </c:pt>
                <c:pt idx="2014">
                  <c:v>803210000000</c:v>
                </c:pt>
                <c:pt idx="2015">
                  <c:v>802680000000</c:v>
                </c:pt>
                <c:pt idx="2016">
                  <c:v>802200000000</c:v>
                </c:pt>
                <c:pt idx="2017">
                  <c:v>801760000000</c:v>
                </c:pt>
                <c:pt idx="2018">
                  <c:v>801360000000</c:v>
                </c:pt>
                <c:pt idx="2019">
                  <c:v>801000000000</c:v>
                </c:pt>
                <c:pt idx="2020">
                  <c:v>800690000000</c:v>
                </c:pt>
                <c:pt idx="2021">
                  <c:v>800410000000</c:v>
                </c:pt>
                <c:pt idx="2022">
                  <c:v>800180000000</c:v>
                </c:pt>
                <c:pt idx="2023">
                  <c:v>799990000000</c:v>
                </c:pt>
                <c:pt idx="2024">
                  <c:v>799840000000</c:v>
                </c:pt>
                <c:pt idx="2025">
                  <c:v>799740000000</c:v>
                </c:pt>
                <c:pt idx="2026">
                  <c:v>799670000000</c:v>
                </c:pt>
                <c:pt idx="2027">
                  <c:v>799640000000</c:v>
                </c:pt>
                <c:pt idx="2028">
                  <c:v>799660000000</c:v>
                </c:pt>
                <c:pt idx="2029">
                  <c:v>799710000000</c:v>
                </c:pt>
                <c:pt idx="2030">
                  <c:v>799810000000</c:v>
                </c:pt>
                <c:pt idx="2031">
                  <c:v>799950000000</c:v>
                </c:pt>
                <c:pt idx="2032">
                  <c:v>800130000000</c:v>
                </c:pt>
                <c:pt idx="2033">
                  <c:v>800350000000</c:v>
                </c:pt>
                <c:pt idx="2034">
                  <c:v>800610000000</c:v>
                </c:pt>
                <c:pt idx="2035">
                  <c:v>800910000000</c:v>
                </c:pt>
                <c:pt idx="2036">
                  <c:v>801260000000</c:v>
                </c:pt>
                <c:pt idx="2037">
                  <c:v>801650000000</c:v>
                </c:pt>
                <c:pt idx="2038">
                  <c:v>802080000000</c:v>
                </c:pt>
                <c:pt idx="2039">
                  <c:v>802550000000</c:v>
                </c:pt>
                <c:pt idx="2040">
                  <c:v>803070000000</c:v>
                </c:pt>
                <c:pt idx="2041">
                  <c:v>803630000000</c:v>
                </c:pt>
                <c:pt idx="2042">
                  <c:v>804230000000</c:v>
                </c:pt>
                <c:pt idx="2043">
                  <c:v>804890000000</c:v>
                </c:pt>
                <c:pt idx="2044">
                  <c:v>805580000000</c:v>
                </c:pt>
                <c:pt idx="2045">
                  <c:v>806330000000</c:v>
                </c:pt>
                <c:pt idx="2046">
                  <c:v>807120000000</c:v>
                </c:pt>
                <c:pt idx="2047">
                  <c:v>807950000000</c:v>
                </c:pt>
                <c:pt idx="2048">
                  <c:v>808840000000</c:v>
                </c:pt>
                <c:pt idx="2049">
                  <c:v>809780000000</c:v>
                </c:pt>
                <c:pt idx="2050">
                  <c:v>809780000000</c:v>
                </c:pt>
                <c:pt idx="2051">
                  <c:v>810770000000</c:v>
                </c:pt>
                <c:pt idx="2052">
                  <c:v>811810000000</c:v>
                </c:pt>
                <c:pt idx="2053">
                  <c:v>812900000000</c:v>
                </c:pt>
                <c:pt idx="2054">
                  <c:v>814040000000</c:v>
                </c:pt>
                <c:pt idx="2055">
                  <c:v>815240000000</c:v>
                </c:pt>
                <c:pt idx="2056">
                  <c:v>816500000000</c:v>
                </c:pt>
                <c:pt idx="2057">
                  <c:v>817810000000</c:v>
                </c:pt>
                <c:pt idx="2058">
                  <c:v>819180000000</c:v>
                </c:pt>
                <c:pt idx="2059">
                  <c:v>820610000000</c:v>
                </c:pt>
                <c:pt idx="2060">
                  <c:v>822100000000</c:v>
                </c:pt>
                <c:pt idx="2061">
                  <c:v>823660000000</c:v>
                </c:pt>
                <c:pt idx="2062">
                  <c:v>825270000000</c:v>
                </c:pt>
                <c:pt idx="2063">
                  <c:v>826960000000</c:v>
                </c:pt>
                <c:pt idx="2064">
                  <c:v>828710000000</c:v>
                </c:pt>
                <c:pt idx="2065">
                  <c:v>830520000000</c:v>
                </c:pt>
                <c:pt idx="2066">
                  <c:v>832410000000</c:v>
                </c:pt>
                <c:pt idx="2067">
                  <c:v>834380000000</c:v>
                </c:pt>
                <c:pt idx="2068">
                  <c:v>836410000000</c:v>
                </c:pt>
                <c:pt idx="2069">
                  <c:v>838520000000</c:v>
                </c:pt>
                <c:pt idx="2070">
                  <c:v>840720000000</c:v>
                </c:pt>
                <c:pt idx="2071">
                  <c:v>842990000000</c:v>
                </c:pt>
                <c:pt idx="2072">
                  <c:v>845340000000</c:v>
                </c:pt>
                <c:pt idx="2073">
                  <c:v>847780000000</c:v>
                </c:pt>
                <c:pt idx="2074">
                  <c:v>850300000000</c:v>
                </c:pt>
                <c:pt idx="2075">
                  <c:v>852920000000</c:v>
                </c:pt>
                <c:pt idx="2076">
                  <c:v>855630000000</c:v>
                </c:pt>
                <c:pt idx="2077">
                  <c:v>858430000000</c:v>
                </c:pt>
                <c:pt idx="2078">
                  <c:v>861330000000</c:v>
                </c:pt>
                <c:pt idx="2079">
                  <c:v>864330000000</c:v>
                </c:pt>
                <c:pt idx="2080">
                  <c:v>867430000000</c:v>
                </c:pt>
                <c:pt idx="2081">
                  <c:v>870640000000</c:v>
                </c:pt>
                <c:pt idx="2082">
                  <c:v>873960000000</c:v>
                </c:pt>
                <c:pt idx="2083">
                  <c:v>877390000000</c:v>
                </c:pt>
                <c:pt idx="2084">
                  <c:v>880940000000</c:v>
                </c:pt>
                <c:pt idx="2085">
                  <c:v>884600000000</c:v>
                </c:pt>
                <c:pt idx="2086">
                  <c:v>888390000000</c:v>
                </c:pt>
                <c:pt idx="2087">
                  <c:v>892300000000</c:v>
                </c:pt>
                <c:pt idx="2088">
                  <c:v>896350000000</c:v>
                </c:pt>
                <c:pt idx="2089">
                  <c:v>900530000000</c:v>
                </c:pt>
                <c:pt idx="2090">
                  <c:v>904850000000</c:v>
                </c:pt>
                <c:pt idx="2091">
                  <c:v>909310000000</c:v>
                </c:pt>
                <c:pt idx="2092">
                  <c:v>913910000000</c:v>
                </c:pt>
                <c:pt idx="2093">
                  <c:v>918670000000</c:v>
                </c:pt>
                <c:pt idx="2094">
                  <c:v>923580000000</c:v>
                </c:pt>
                <c:pt idx="2095">
                  <c:v>928660000000</c:v>
                </c:pt>
                <c:pt idx="2096">
                  <c:v>933900000000</c:v>
                </c:pt>
                <c:pt idx="2097">
                  <c:v>939310000000</c:v>
                </c:pt>
                <c:pt idx="2098">
                  <c:v>944890000000</c:v>
                </c:pt>
                <c:pt idx="2099">
                  <c:v>950660000000</c:v>
                </c:pt>
                <c:pt idx="2100">
                  <c:v>950660000000</c:v>
                </c:pt>
                <c:pt idx="2101">
                  <c:v>956610000000</c:v>
                </c:pt>
                <c:pt idx="2102">
                  <c:v>962750000000</c:v>
                </c:pt>
                <c:pt idx="2103">
                  <c:v>969100000000</c:v>
                </c:pt>
                <c:pt idx="2104">
                  <c:v>975640000000</c:v>
                </c:pt>
                <c:pt idx="2105">
                  <c:v>982400000000</c:v>
                </c:pt>
                <c:pt idx="2106">
                  <c:v>989380000000</c:v>
                </c:pt>
                <c:pt idx="2107">
                  <c:v>996580000000</c:v>
                </c:pt>
                <c:pt idx="2108">
                  <c:v>1004000000000</c:v>
                </c:pt>
                <c:pt idx="2109">
                  <c:v>1011700000000</c:v>
                </c:pt>
                <c:pt idx="2110">
                  <c:v>1019600000000</c:v>
                </c:pt>
                <c:pt idx="2111">
                  <c:v>1027800000000</c:v>
                </c:pt>
                <c:pt idx="2112">
                  <c:v>1036200000000</c:v>
                </c:pt>
                <c:pt idx="2113">
                  <c:v>1044900000000</c:v>
                </c:pt>
                <c:pt idx="2114">
                  <c:v>1053900000000</c:v>
                </c:pt>
                <c:pt idx="2115">
                  <c:v>1063100000000</c:v>
                </c:pt>
                <c:pt idx="2116">
                  <c:v>1072700000000</c:v>
                </c:pt>
                <c:pt idx="2117">
                  <c:v>1082500000000</c:v>
                </c:pt>
                <c:pt idx="2118">
                  <c:v>1092700000000</c:v>
                </c:pt>
                <c:pt idx="2119">
                  <c:v>1103200000000</c:v>
                </c:pt>
                <c:pt idx="2120">
                  <c:v>1114000000000</c:v>
                </c:pt>
                <c:pt idx="2121">
                  <c:v>1125200000000</c:v>
                </c:pt>
                <c:pt idx="2122">
                  <c:v>1136800000000</c:v>
                </c:pt>
                <c:pt idx="2123">
                  <c:v>1148700000000</c:v>
                </c:pt>
                <c:pt idx="2124">
                  <c:v>1160900000000</c:v>
                </c:pt>
                <c:pt idx="2125">
                  <c:v>1173600000000</c:v>
                </c:pt>
                <c:pt idx="2126">
                  <c:v>1186700000000</c:v>
                </c:pt>
                <c:pt idx="2127">
                  <c:v>1200200000000</c:v>
                </c:pt>
                <c:pt idx="2128">
                  <c:v>1214100000000</c:v>
                </c:pt>
                <c:pt idx="2129">
                  <c:v>1228400000000</c:v>
                </c:pt>
                <c:pt idx="2130">
                  <c:v>1243200000000</c:v>
                </c:pt>
                <c:pt idx="2131">
                  <c:v>1258500000000</c:v>
                </c:pt>
                <c:pt idx="2132">
                  <c:v>1274300000000</c:v>
                </c:pt>
                <c:pt idx="2133">
                  <c:v>1290500000000</c:v>
                </c:pt>
                <c:pt idx="2134">
                  <c:v>1307300000000</c:v>
                </c:pt>
                <c:pt idx="2135">
                  <c:v>1324600000000</c:v>
                </c:pt>
                <c:pt idx="2136">
                  <c:v>1342500000000</c:v>
                </c:pt>
                <c:pt idx="2137">
                  <c:v>1360900000000</c:v>
                </c:pt>
                <c:pt idx="2138">
                  <c:v>1379900000000</c:v>
                </c:pt>
                <c:pt idx="2139">
                  <c:v>1399500000000</c:v>
                </c:pt>
                <c:pt idx="2140">
                  <c:v>1419700000000</c:v>
                </c:pt>
                <c:pt idx="2141">
                  <c:v>1440600000000</c:v>
                </c:pt>
                <c:pt idx="2142">
                  <c:v>1462100000000</c:v>
                </c:pt>
                <c:pt idx="2143">
                  <c:v>1484300000000</c:v>
                </c:pt>
                <c:pt idx="2144">
                  <c:v>1507200000000</c:v>
                </c:pt>
                <c:pt idx="2145">
                  <c:v>1530900000000</c:v>
                </c:pt>
                <c:pt idx="2146">
                  <c:v>1555200000000</c:v>
                </c:pt>
                <c:pt idx="2147">
                  <c:v>1580400000000</c:v>
                </c:pt>
                <c:pt idx="2148">
                  <c:v>1606300000000</c:v>
                </c:pt>
                <c:pt idx="2149">
                  <c:v>1633100000000</c:v>
                </c:pt>
                <c:pt idx="2150">
                  <c:v>1633100000000</c:v>
                </c:pt>
                <c:pt idx="2151">
                  <c:v>1666200000000</c:v>
                </c:pt>
                <c:pt idx="2152">
                  <c:v>1698100000000</c:v>
                </c:pt>
                <c:pt idx="2153">
                  <c:v>1728800000000</c:v>
                </c:pt>
                <c:pt idx="2154">
                  <c:v>1758500000000</c:v>
                </c:pt>
                <c:pt idx="2155">
                  <c:v>1787000000000</c:v>
                </c:pt>
                <c:pt idx="2156">
                  <c:v>1814400000000</c:v>
                </c:pt>
                <c:pt idx="2157">
                  <c:v>1840700000000</c:v>
                </c:pt>
                <c:pt idx="2158">
                  <c:v>1865800000000</c:v>
                </c:pt>
                <c:pt idx="2159">
                  <c:v>1889800000000</c:v>
                </c:pt>
                <c:pt idx="2160">
                  <c:v>1912700000000</c:v>
                </c:pt>
                <c:pt idx="2161">
                  <c:v>1934500000000</c:v>
                </c:pt>
                <c:pt idx="2162">
                  <c:v>1955100000000</c:v>
                </c:pt>
                <c:pt idx="2163">
                  <c:v>1974600000000</c:v>
                </c:pt>
                <c:pt idx="2164">
                  <c:v>1993000000000</c:v>
                </c:pt>
                <c:pt idx="2165">
                  <c:v>2010200000000</c:v>
                </c:pt>
                <c:pt idx="2166">
                  <c:v>2026300000000</c:v>
                </c:pt>
                <c:pt idx="2167">
                  <c:v>2041300000000</c:v>
                </c:pt>
                <c:pt idx="2168">
                  <c:v>2055100000000</c:v>
                </c:pt>
                <c:pt idx="2169">
                  <c:v>2067900000000</c:v>
                </c:pt>
                <c:pt idx="2170">
                  <c:v>2079500000000</c:v>
                </c:pt>
                <c:pt idx="2171">
                  <c:v>2089900000000</c:v>
                </c:pt>
                <c:pt idx="2172">
                  <c:v>2099300000000</c:v>
                </c:pt>
                <c:pt idx="2173">
                  <c:v>2107500000000</c:v>
                </c:pt>
                <c:pt idx="2174">
                  <c:v>2114600000000</c:v>
                </c:pt>
                <c:pt idx="2175">
                  <c:v>2120500000000</c:v>
                </c:pt>
                <c:pt idx="2176">
                  <c:v>2125300000000</c:v>
                </c:pt>
                <c:pt idx="2177">
                  <c:v>2129000000000</c:v>
                </c:pt>
                <c:pt idx="2178">
                  <c:v>2131600000000</c:v>
                </c:pt>
                <c:pt idx="2179">
                  <c:v>2133000000000</c:v>
                </c:pt>
                <c:pt idx="2180">
                  <c:v>2133300000000</c:v>
                </c:pt>
                <c:pt idx="2181">
                  <c:v>2132500000000</c:v>
                </c:pt>
                <c:pt idx="2182">
                  <c:v>2130500000000</c:v>
                </c:pt>
                <c:pt idx="2183">
                  <c:v>2127500000000</c:v>
                </c:pt>
                <c:pt idx="2184">
                  <c:v>2123200000000</c:v>
                </c:pt>
                <c:pt idx="2185">
                  <c:v>2117900000000</c:v>
                </c:pt>
                <c:pt idx="2186">
                  <c:v>2111400000000</c:v>
                </c:pt>
                <c:pt idx="2187">
                  <c:v>2103800000000</c:v>
                </c:pt>
                <c:pt idx="2188">
                  <c:v>2095100000000</c:v>
                </c:pt>
                <c:pt idx="2189">
                  <c:v>2085300000000</c:v>
                </c:pt>
                <c:pt idx="2190">
                  <c:v>2074300000000</c:v>
                </c:pt>
                <c:pt idx="2191">
                  <c:v>2062200000000</c:v>
                </c:pt>
                <c:pt idx="2192">
                  <c:v>2048900000000</c:v>
                </c:pt>
                <c:pt idx="2193">
                  <c:v>2034500000000</c:v>
                </c:pt>
                <c:pt idx="2194">
                  <c:v>2019000000000</c:v>
                </c:pt>
                <c:pt idx="2195">
                  <c:v>2002400000000</c:v>
                </c:pt>
                <c:pt idx="2196">
                  <c:v>1984700000000</c:v>
                </c:pt>
                <c:pt idx="2197">
                  <c:v>1965800000000</c:v>
                </c:pt>
                <c:pt idx="2198">
                  <c:v>1945700000000</c:v>
                </c:pt>
                <c:pt idx="2199">
                  <c:v>1924600000000</c:v>
                </c:pt>
                <c:pt idx="2200">
                  <c:v>1924600000000</c:v>
                </c:pt>
                <c:pt idx="2201">
                  <c:v>1900500000000</c:v>
                </c:pt>
                <c:pt idx="2202">
                  <c:v>1877100000000</c:v>
                </c:pt>
                <c:pt idx="2203">
                  <c:v>1854200000000</c:v>
                </c:pt>
                <c:pt idx="2204">
                  <c:v>1831900000000</c:v>
                </c:pt>
                <c:pt idx="2205">
                  <c:v>1810100000000</c:v>
                </c:pt>
                <c:pt idx="2206">
                  <c:v>1788900000000</c:v>
                </c:pt>
                <c:pt idx="2207">
                  <c:v>1768200000000</c:v>
                </c:pt>
                <c:pt idx="2208">
                  <c:v>1748000000000</c:v>
                </c:pt>
                <c:pt idx="2209">
                  <c:v>1728300000000</c:v>
                </c:pt>
                <c:pt idx="2210">
                  <c:v>1709100000000</c:v>
                </c:pt>
                <c:pt idx="2211">
                  <c:v>1690400000000</c:v>
                </c:pt>
                <c:pt idx="2212">
                  <c:v>1672100000000</c:v>
                </c:pt>
                <c:pt idx="2213">
                  <c:v>1654300000000</c:v>
                </c:pt>
                <c:pt idx="2214">
                  <c:v>1637000000000</c:v>
                </c:pt>
                <c:pt idx="2215">
                  <c:v>1620000000000</c:v>
                </c:pt>
                <c:pt idx="2216">
                  <c:v>1603500000000</c:v>
                </c:pt>
                <c:pt idx="2217">
                  <c:v>1587400000000</c:v>
                </c:pt>
                <c:pt idx="2218">
                  <c:v>1571700000000</c:v>
                </c:pt>
                <c:pt idx="2219">
                  <c:v>1556400000000</c:v>
                </c:pt>
                <c:pt idx="2220">
                  <c:v>1541500000000</c:v>
                </c:pt>
                <c:pt idx="2221">
                  <c:v>1526900000000</c:v>
                </c:pt>
                <c:pt idx="2222">
                  <c:v>1512700000000</c:v>
                </c:pt>
                <c:pt idx="2223">
                  <c:v>1498800000000</c:v>
                </c:pt>
                <c:pt idx="2224">
                  <c:v>1485300000000</c:v>
                </c:pt>
                <c:pt idx="2225">
                  <c:v>1472200000000</c:v>
                </c:pt>
                <c:pt idx="2226">
                  <c:v>1459300000000</c:v>
                </c:pt>
                <c:pt idx="2227">
                  <c:v>1446800000000</c:v>
                </c:pt>
                <c:pt idx="2228">
                  <c:v>1434600000000</c:v>
                </c:pt>
                <c:pt idx="2229">
                  <c:v>1422700000000</c:v>
                </c:pt>
                <c:pt idx="2230">
                  <c:v>1411100000000</c:v>
                </c:pt>
                <c:pt idx="2231">
                  <c:v>1399700000000</c:v>
                </c:pt>
                <c:pt idx="2232">
                  <c:v>1388700000000</c:v>
                </c:pt>
                <c:pt idx="2233">
                  <c:v>1377900000000</c:v>
                </c:pt>
                <c:pt idx="2234">
                  <c:v>1367400000000</c:v>
                </c:pt>
                <c:pt idx="2235">
                  <c:v>1357200000000</c:v>
                </c:pt>
                <c:pt idx="2236">
                  <c:v>1347200000000</c:v>
                </c:pt>
                <c:pt idx="2237">
                  <c:v>1337400000000</c:v>
                </c:pt>
                <c:pt idx="2238">
                  <c:v>1327900000000</c:v>
                </c:pt>
                <c:pt idx="2239">
                  <c:v>1318700000000</c:v>
                </c:pt>
                <c:pt idx="2240">
                  <c:v>1309600000000</c:v>
                </c:pt>
                <c:pt idx="2241">
                  <c:v>1300800000000</c:v>
                </c:pt>
                <c:pt idx="2242">
                  <c:v>1292200000000</c:v>
                </c:pt>
                <c:pt idx="2243">
                  <c:v>1283900000000</c:v>
                </c:pt>
                <c:pt idx="2244">
                  <c:v>1275700000000</c:v>
                </c:pt>
                <c:pt idx="2245">
                  <c:v>1267700000000</c:v>
                </c:pt>
                <c:pt idx="2246">
                  <c:v>1260000000000</c:v>
                </c:pt>
                <c:pt idx="2247">
                  <c:v>1252400000000</c:v>
                </c:pt>
                <c:pt idx="2248">
                  <c:v>1245000000000</c:v>
                </c:pt>
                <c:pt idx="2249">
                  <c:v>1237800000000</c:v>
                </c:pt>
                <c:pt idx="2250">
                  <c:v>1237800000000</c:v>
                </c:pt>
                <c:pt idx="2251">
                  <c:v>1230800000000</c:v>
                </c:pt>
                <c:pt idx="2252">
                  <c:v>1223900000000</c:v>
                </c:pt>
                <c:pt idx="2253">
                  <c:v>1217200000000</c:v>
                </c:pt>
                <c:pt idx="2254">
                  <c:v>1210700000000</c:v>
                </c:pt>
                <c:pt idx="2255">
                  <c:v>1204400000000</c:v>
                </c:pt>
                <c:pt idx="2256">
                  <c:v>1198200000000</c:v>
                </c:pt>
                <c:pt idx="2257">
                  <c:v>1192100000000</c:v>
                </c:pt>
                <c:pt idx="2258">
                  <c:v>1186200000000</c:v>
                </c:pt>
                <c:pt idx="2259">
                  <c:v>1180500000000</c:v>
                </c:pt>
                <c:pt idx="2260">
                  <c:v>1174900000000</c:v>
                </c:pt>
                <c:pt idx="2261">
                  <c:v>1169400000000</c:v>
                </c:pt>
                <c:pt idx="2262">
                  <c:v>1164100000000</c:v>
                </c:pt>
                <c:pt idx="2263">
                  <c:v>1158900000000</c:v>
                </c:pt>
                <c:pt idx="2264">
                  <c:v>1153800000000</c:v>
                </c:pt>
                <c:pt idx="2265">
                  <c:v>1148900000000</c:v>
                </c:pt>
                <c:pt idx="2266">
                  <c:v>1144100000000</c:v>
                </c:pt>
                <c:pt idx="2267">
                  <c:v>1139400000000</c:v>
                </c:pt>
                <c:pt idx="2268">
                  <c:v>1134800000000</c:v>
                </c:pt>
                <c:pt idx="2269">
                  <c:v>1130300000000</c:v>
                </c:pt>
                <c:pt idx="2270">
                  <c:v>1126000000000</c:v>
                </c:pt>
                <c:pt idx="2271">
                  <c:v>1121700000000</c:v>
                </c:pt>
                <c:pt idx="2272">
                  <c:v>1117600000000</c:v>
                </c:pt>
                <c:pt idx="2273">
                  <c:v>1113500000000</c:v>
                </c:pt>
                <c:pt idx="2274">
                  <c:v>1109600000000</c:v>
                </c:pt>
                <c:pt idx="2275">
                  <c:v>1105800000000</c:v>
                </c:pt>
                <c:pt idx="2276">
                  <c:v>1102000000000</c:v>
                </c:pt>
                <c:pt idx="2277">
                  <c:v>1098400000000</c:v>
                </c:pt>
                <c:pt idx="2278">
                  <c:v>1094800000000</c:v>
                </c:pt>
                <c:pt idx="2279">
                  <c:v>1091300000000</c:v>
                </c:pt>
                <c:pt idx="2280">
                  <c:v>1087900000000</c:v>
                </c:pt>
                <c:pt idx="2281">
                  <c:v>1084600000000</c:v>
                </c:pt>
                <c:pt idx="2282">
                  <c:v>1081400000000</c:v>
                </c:pt>
                <c:pt idx="2283">
                  <c:v>1078300000000</c:v>
                </c:pt>
                <c:pt idx="2284">
                  <c:v>1075200000000</c:v>
                </c:pt>
                <c:pt idx="2285">
                  <c:v>1072200000000</c:v>
                </c:pt>
                <c:pt idx="2286">
                  <c:v>1069300000000</c:v>
                </c:pt>
                <c:pt idx="2287">
                  <c:v>1066500000000</c:v>
                </c:pt>
                <c:pt idx="2288">
                  <c:v>1063700000000</c:v>
                </c:pt>
                <c:pt idx="2289">
                  <c:v>1061000000000</c:v>
                </c:pt>
                <c:pt idx="2290">
                  <c:v>1058400000000</c:v>
                </c:pt>
                <c:pt idx="2291">
                  <c:v>1055800000000</c:v>
                </c:pt>
                <c:pt idx="2292">
                  <c:v>1053300000000</c:v>
                </c:pt>
                <c:pt idx="2293">
                  <c:v>1050900000000</c:v>
                </c:pt>
                <c:pt idx="2294">
                  <c:v>1048500000000</c:v>
                </c:pt>
                <c:pt idx="2295">
                  <c:v>1046200000000</c:v>
                </c:pt>
                <c:pt idx="2296">
                  <c:v>1043900000000</c:v>
                </c:pt>
                <c:pt idx="2297">
                  <c:v>1041700000000</c:v>
                </c:pt>
                <c:pt idx="2298">
                  <c:v>1039600000000</c:v>
                </c:pt>
                <c:pt idx="2299">
                  <c:v>1037500000000</c:v>
                </c:pt>
                <c:pt idx="2300">
                  <c:v>1037500000000</c:v>
                </c:pt>
                <c:pt idx="2301">
                  <c:v>1035400000000</c:v>
                </c:pt>
                <c:pt idx="2302">
                  <c:v>1033400000000</c:v>
                </c:pt>
                <c:pt idx="2303">
                  <c:v>1031500000000</c:v>
                </c:pt>
                <c:pt idx="2304">
                  <c:v>1029600000000</c:v>
                </c:pt>
                <c:pt idx="2305">
                  <c:v>1027700000000</c:v>
                </c:pt>
                <c:pt idx="2306">
                  <c:v>1025900000000</c:v>
                </c:pt>
                <c:pt idx="2307">
                  <c:v>1024200000000</c:v>
                </c:pt>
                <c:pt idx="2308">
                  <c:v>1022500000000</c:v>
                </c:pt>
                <c:pt idx="2309">
                  <c:v>1020800000000</c:v>
                </c:pt>
                <c:pt idx="2310">
                  <c:v>1019200000000</c:v>
                </c:pt>
                <c:pt idx="2311">
                  <c:v>1017600000000</c:v>
                </c:pt>
                <c:pt idx="2312">
                  <c:v>1016000000000</c:v>
                </c:pt>
                <c:pt idx="2313">
                  <c:v>1014500000000</c:v>
                </c:pt>
                <c:pt idx="2314">
                  <c:v>1013000000000</c:v>
                </c:pt>
                <c:pt idx="2315">
                  <c:v>1011600000000</c:v>
                </c:pt>
                <c:pt idx="2316">
                  <c:v>1010200000000</c:v>
                </c:pt>
                <c:pt idx="2317">
                  <c:v>1008800000000</c:v>
                </c:pt>
                <c:pt idx="2318">
                  <c:v>1007500000000</c:v>
                </c:pt>
                <c:pt idx="2319">
                  <c:v>1006200000000</c:v>
                </c:pt>
                <c:pt idx="2320">
                  <c:v>1004900000000</c:v>
                </c:pt>
                <c:pt idx="2321">
                  <c:v>1003700000000</c:v>
                </c:pt>
                <c:pt idx="2322">
                  <c:v>1002500000000</c:v>
                </c:pt>
                <c:pt idx="2323">
                  <c:v>1001300000000</c:v>
                </c:pt>
                <c:pt idx="2324">
                  <c:v>1000200000000</c:v>
                </c:pt>
                <c:pt idx="2325">
                  <c:v>999090000000</c:v>
                </c:pt>
                <c:pt idx="2326">
                  <c:v>998000000000</c:v>
                </c:pt>
                <c:pt idx="2327">
                  <c:v>996940000000</c:v>
                </c:pt>
                <c:pt idx="2328">
                  <c:v>995910000000</c:v>
                </c:pt>
                <c:pt idx="2329">
                  <c:v>994910000000</c:v>
                </c:pt>
                <c:pt idx="2330">
                  <c:v>993930000000</c:v>
                </c:pt>
                <c:pt idx="2331">
                  <c:v>992970000000</c:v>
                </c:pt>
                <c:pt idx="2332">
                  <c:v>992040000000</c:v>
                </c:pt>
                <c:pt idx="2333">
                  <c:v>991130000000</c:v>
                </c:pt>
                <c:pt idx="2334">
                  <c:v>990250000000</c:v>
                </c:pt>
                <c:pt idx="2335">
                  <c:v>989380000000</c:v>
                </c:pt>
                <c:pt idx="2336">
                  <c:v>988540000000</c:v>
                </c:pt>
                <c:pt idx="2337">
                  <c:v>987720000000</c:v>
                </c:pt>
                <c:pt idx="2338">
                  <c:v>986920000000</c:v>
                </c:pt>
                <c:pt idx="2339">
                  <c:v>986140000000</c:v>
                </c:pt>
                <c:pt idx="2340">
                  <c:v>985380000000</c:v>
                </c:pt>
                <c:pt idx="2341">
                  <c:v>984650000000</c:v>
                </c:pt>
                <c:pt idx="2342">
                  <c:v>983920000000</c:v>
                </c:pt>
                <c:pt idx="2343">
                  <c:v>983220000000</c:v>
                </c:pt>
                <c:pt idx="2344">
                  <c:v>982540000000</c:v>
                </c:pt>
                <c:pt idx="2345">
                  <c:v>981870000000</c:v>
                </c:pt>
                <c:pt idx="2346">
                  <c:v>981220000000</c:v>
                </c:pt>
                <c:pt idx="2347">
                  <c:v>980580000000</c:v>
                </c:pt>
                <c:pt idx="2348">
                  <c:v>979970000000</c:v>
                </c:pt>
                <c:pt idx="2349">
                  <c:v>979370000000</c:v>
                </c:pt>
                <c:pt idx="2350">
                  <c:v>979370000000</c:v>
                </c:pt>
                <c:pt idx="2351">
                  <c:v>978780000000</c:v>
                </c:pt>
                <c:pt idx="2352">
                  <c:v>978210000000</c:v>
                </c:pt>
                <c:pt idx="2353">
                  <c:v>977650000000</c:v>
                </c:pt>
                <c:pt idx="2354">
                  <c:v>977110000000</c:v>
                </c:pt>
                <c:pt idx="2355">
                  <c:v>976580000000</c:v>
                </c:pt>
                <c:pt idx="2356">
                  <c:v>976070000000</c:v>
                </c:pt>
                <c:pt idx="2357">
                  <c:v>975560000000</c:v>
                </c:pt>
                <c:pt idx="2358">
                  <c:v>975080000000</c:v>
                </c:pt>
                <c:pt idx="2359">
                  <c:v>974600000000</c:v>
                </c:pt>
                <c:pt idx="2360">
                  <c:v>974140000000</c:v>
                </c:pt>
                <c:pt idx="2361">
                  <c:v>973680000000</c:v>
                </c:pt>
                <c:pt idx="2362">
                  <c:v>973240000000</c:v>
                </c:pt>
                <c:pt idx="2363">
                  <c:v>972820000000</c:v>
                </c:pt>
                <c:pt idx="2364">
                  <c:v>972400000000</c:v>
                </c:pt>
                <c:pt idx="2365">
                  <c:v>971990000000</c:v>
                </c:pt>
                <c:pt idx="2366">
                  <c:v>971600000000</c:v>
                </c:pt>
                <c:pt idx="2367">
                  <c:v>971210000000</c:v>
                </c:pt>
                <c:pt idx="2368">
                  <c:v>970840000000</c:v>
                </c:pt>
                <c:pt idx="2369">
                  <c:v>970470000000</c:v>
                </c:pt>
                <c:pt idx="2370">
                  <c:v>970120000000</c:v>
                </c:pt>
                <c:pt idx="2371">
                  <c:v>969770000000</c:v>
                </c:pt>
                <c:pt idx="2372">
                  <c:v>969440000000</c:v>
                </c:pt>
                <c:pt idx="2373">
                  <c:v>969110000000</c:v>
                </c:pt>
                <c:pt idx="2374">
                  <c:v>968790000000</c:v>
                </c:pt>
                <c:pt idx="2375">
                  <c:v>968480000000</c:v>
                </c:pt>
                <c:pt idx="2376">
                  <c:v>968180000000</c:v>
                </c:pt>
                <c:pt idx="2377">
                  <c:v>967890000000</c:v>
                </c:pt>
                <c:pt idx="2378">
                  <c:v>967600000000</c:v>
                </c:pt>
                <c:pt idx="2379">
                  <c:v>967320000000</c:v>
                </c:pt>
                <c:pt idx="2380">
                  <c:v>967050000000</c:v>
                </c:pt>
                <c:pt idx="2381">
                  <c:v>966790000000</c:v>
                </c:pt>
                <c:pt idx="2382">
                  <c:v>966540000000</c:v>
                </c:pt>
                <c:pt idx="2383">
                  <c:v>966290000000</c:v>
                </c:pt>
                <c:pt idx="2384">
                  <c:v>966050000000</c:v>
                </c:pt>
                <c:pt idx="2385">
                  <c:v>965810000000</c:v>
                </c:pt>
                <c:pt idx="2386">
                  <c:v>965580000000</c:v>
                </c:pt>
                <c:pt idx="2387">
                  <c:v>965360000000</c:v>
                </c:pt>
                <c:pt idx="2388">
                  <c:v>965150000000</c:v>
                </c:pt>
                <c:pt idx="2389">
                  <c:v>964940000000</c:v>
                </c:pt>
                <c:pt idx="2390">
                  <c:v>964740000000</c:v>
                </c:pt>
                <c:pt idx="2391">
                  <c:v>964540000000</c:v>
                </c:pt>
                <c:pt idx="2392">
                  <c:v>964350000000</c:v>
                </c:pt>
                <c:pt idx="2393">
                  <c:v>964170000000</c:v>
                </c:pt>
                <c:pt idx="2394">
                  <c:v>963990000000</c:v>
                </c:pt>
                <c:pt idx="2395">
                  <c:v>963820000000</c:v>
                </c:pt>
                <c:pt idx="2396">
                  <c:v>963650000000</c:v>
                </c:pt>
                <c:pt idx="2397">
                  <c:v>963490000000</c:v>
                </c:pt>
                <c:pt idx="2398">
                  <c:v>963330000000</c:v>
                </c:pt>
                <c:pt idx="2399">
                  <c:v>963170000000</c:v>
                </c:pt>
                <c:pt idx="2400">
                  <c:v>963170000000</c:v>
                </c:pt>
                <c:pt idx="2401">
                  <c:v>963030000000</c:v>
                </c:pt>
                <c:pt idx="2402">
                  <c:v>962880000000</c:v>
                </c:pt>
                <c:pt idx="2403">
                  <c:v>962750000000</c:v>
                </c:pt>
                <c:pt idx="2404">
                  <c:v>962610000000</c:v>
                </c:pt>
                <c:pt idx="2405">
                  <c:v>962480000000</c:v>
                </c:pt>
                <c:pt idx="2406">
                  <c:v>962360000000</c:v>
                </c:pt>
                <c:pt idx="2407">
                  <c:v>962240000000</c:v>
                </c:pt>
                <c:pt idx="2408">
                  <c:v>962120000000</c:v>
                </c:pt>
                <c:pt idx="2409">
                  <c:v>962010000000</c:v>
                </c:pt>
                <c:pt idx="2410">
                  <c:v>961910000000</c:v>
                </c:pt>
                <c:pt idx="2411">
                  <c:v>961800000000</c:v>
                </c:pt>
                <c:pt idx="2412">
                  <c:v>961700000000</c:v>
                </c:pt>
                <c:pt idx="2413">
                  <c:v>961610000000</c:v>
                </c:pt>
                <c:pt idx="2414">
                  <c:v>961520000000</c:v>
                </c:pt>
                <c:pt idx="2415">
                  <c:v>961430000000</c:v>
                </c:pt>
                <c:pt idx="2416">
                  <c:v>961350000000</c:v>
                </c:pt>
                <c:pt idx="2417">
                  <c:v>961270000000</c:v>
                </c:pt>
                <c:pt idx="2418">
                  <c:v>961190000000</c:v>
                </c:pt>
                <c:pt idx="2419">
                  <c:v>961120000000</c:v>
                </c:pt>
                <c:pt idx="2420">
                  <c:v>961050000000</c:v>
                </c:pt>
                <c:pt idx="2421">
                  <c:v>960980000000</c:v>
                </c:pt>
                <c:pt idx="2422">
                  <c:v>960920000000</c:v>
                </c:pt>
                <c:pt idx="2423">
                  <c:v>960860000000</c:v>
                </c:pt>
                <c:pt idx="2424">
                  <c:v>960800000000</c:v>
                </c:pt>
                <c:pt idx="2425">
                  <c:v>960750000000</c:v>
                </c:pt>
                <c:pt idx="2426">
                  <c:v>960700000000</c:v>
                </c:pt>
                <c:pt idx="2427">
                  <c:v>960660000000</c:v>
                </c:pt>
                <c:pt idx="2428">
                  <c:v>960620000000</c:v>
                </c:pt>
                <c:pt idx="2429">
                  <c:v>960580000000</c:v>
                </c:pt>
                <c:pt idx="2430">
                  <c:v>960540000000</c:v>
                </c:pt>
                <c:pt idx="2431">
                  <c:v>960510000000</c:v>
                </c:pt>
                <c:pt idx="2432">
                  <c:v>960480000000</c:v>
                </c:pt>
                <c:pt idx="2433">
                  <c:v>960450000000</c:v>
                </c:pt>
                <c:pt idx="2434">
                  <c:v>960430000000</c:v>
                </c:pt>
                <c:pt idx="2435">
                  <c:v>960410000000</c:v>
                </c:pt>
                <c:pt idx="2436">
                  <c:v>960390000000</c:v>
                </c:pt>
                <c:pt idx="2437">
                  <c:v>960380000000</c:v>
                </c:pt>
                <c:pt idx="2438">
                  <c:v>960360000000</c:v>
                </c:pt>
                <c:pt idx="2439">
                  <c:v>960360000000</c:v>
                </c:pt>
                <c:pt idx="2440">
                  <c:v>960350000000</c:v>
                </c:pt>
                <c:pt idx="2441">
                  <c:v>960350000000</c:v>
                </c:pt>
                <c:pt idx="2442">
                  <c:v>960350000000</c:v>
                </c:pt>
                <c:pt idx="2443">
                  <c:v>960350000000</c:v>
                </c:pt>
                <c:pt idx="2444">
                  <c:v>960360000000</c:v>
                </c:pt>
                <c:pt idx="2445">
                  <c:v>960370000000</c:v>
                </c:pt>
                <c:pt idx="2446">
                  <c:v>960380000000</c:v>
                </c:pt>
                <c:pt idx="2447">
                  <c:v>960390000000</c:v>
                </c:pt>
                <c:pt idx="2448">
                  <c:v>960410000000</c:v>
                </c:pt>
                <c:pt idx="2449">
                  <c:v>960430000000</c:v>
                </c:pt>
                <c:pt idx="2450">
                  <c:v>960430000000</c:v>
                </c:pt>
                <c:pt idx="2451">
                  <c:v>960460000000</c:v>
                </c:pt>
                <c:pt idx="2452">
                  <c:v>960490000000</c:v>
                </c:pt>
                <c:pt idx="2453">
                  <c:v>960520000000</c:v>
                </c:pt>
                <c:pt idx="2454">
                  <c:v>960550000000</c:v>
                </c:pt>
                <c:pt idx="2455">
                  <c:v>960590000000</c:v>
                </c:pt>
                <c:pt idx="2456">
                  <c:v>960620000000</c:v>
                </c:pt>
                <c:pt idx="2457">
                  <c:v>960670000000</c:v>
                </c:pt>
                <c:pt idx="2458">
                  <c:v>960710000000</c:v>
                </c:pt>
                <c:pt idx="2459">
                  <c:v>960760000000</c:v>
                </c:pt>
                <c:pt idx="2460">
                  <c:v>960810000000</c:v>
                </c:pt>
                <c:pt idx="2461">
                  <c:v>960870000000</c:v>
                </c:pt>
                <c:pt idx="2462">
                  <c:v>960930000000</c:v>
                </c:pt>
                <c:pt idx="2463">
                  <c:v>960990000000</c:v>
                </c:pt>
                <c:pt idx="2464">
                  <c:v>961050000000</c:v>
                </c:pt>
                <c:pt idx="2465">
                  <c:v>961120000000</c:v>
                </c:pt>
                <c:pt idx="2466">
                  <c:v>961190000000</c:v>
                </c:pt>
                <c:pt idx="2467">
                  <c:v>961260000000</c:v>
                </c:pt>
                <c:pt idx="2468">
                  <c:v>961340000000</c:v>
                </c:pt>
                <c:pt idx="2469">
                  <c:v>961420000000</c:v>
                </c:pt>
                <c:pt idx="2470">
                  <c:v>961510000000</c:v>
                </c:pt>
                <c:pt idx="2471">
                  <c:v>961600000000</c:v>
                </c:pt>
                <c:pt idx="2472">
                  <c:v>961690000000</c:v>
                </c:pt>
                <c:pt idx="2473">
                  <c:v>961790000000</c:v>
                </c:pt>
                <c:pt idx="2474">
                  <c:v>961890000000</c:v>
                </c:pt>
                <c:pt idx="2475">
                  <c:v>961990000000</c:v>
                </c:pt>
                <c:pt idx="2476">
                  <c:v>962100000000</c:v>
                </c:pt>
                <c:pt idx="2477">
                  <c:v>962210000000</c:v>
                </c:pt>
                <c:pt idx="2478">
                  <c:v>962320000000</c:v>
                </c:pt>
                <c:pt idx="2479">
                  <c:v>962440000000</c:v>
                </c:pt>
                <c:pt idx="2480">
                  <c:v>962560000000</c:v>
                </c:pt>
                <c:pt idx="2481">
                  <c:v>962690000000</c:v>
                </c:pt>
                <c:pt idx="2482">
                  <c:v>962820000000</c:v>
                </c:pt>
                <c:pt idx="2483">
                  <c:v>962960000000</c:v>
                </c:pt>
                <c:pt idx="2484">
                  <c:v>963100000000</c:v>
                </c:pt>
                <c:pt idx="2485">
                  <c:v>963250000000</c:v>
                </c:pt>
                <c:pt idx="2486">
                  <c:v>963390000000</c:v>
                </c:pt>
                <c:pt idx="2487">
                  <c:v>963550000000</c:v>
                </c:pt>
                <c:pt idx="2488">
                  <c:v>963710000000</c:v>
                </c:pt>
                <c:pt idx="2489">
                  <c:v>963870000000</c:v>
                </c:pt>
                <c:pt idx="2490">
                  <c:v>964040000000</c:v>
                </c:pt>
                <c:pt idx="2491">
                  <c:v>964210000000</c:v>
                </c:pt>
                <c:pt idx="2492">
                  <c:v>964390000000</c:v>
                </c:pt>
                <c:pt idx="2493">
                  <c:v>964580000000</c:v>
                </c:pt>
                <c:pt idx="2494">
                  <c:v>964770000000</c:v>
                </c:pt>
                <c:pt idx="2495">
                  <c:v>964960000000</c:v>
                </c:pt>
                <c:pt idx="2496">
                  <c:v>965160000000</c:v>
                </c:pt>
                <c:pt idx="2497">
                  <c:v>965370000000</c:v>
                </c:pt>
                <c:pt idx="2498">
                  <c:v>965580000000</c:v>
                </c:pt>
                <c:pt idx="2499">
                  <c:v>965800000000</c:v>
                </c:pt>
                <c:pt idx="2500">
                  <c:v>965800000000</c:v>
                </c:pt>
                <c:pt idx="2501">
                  <c:v>966030000000</c:v>
                </c:pt>
                <c:pt idx="2502">
                  <c:v>966260000000</c:v>
                </c:pt>
                <c:pt idx="2503">
                  <c:v>966500000000</c:v>
                </c:pt>
                <c:pt idx="2504">
                  <c:v>966740000000</c:v>
                </c:pt>
                <c:pt idx="2505">
                  <c:v>966990000000</c:v>
                </c:pt>
                <c:pt idx="2506">
                  <c:v>967250000000</c:v>
                </c:pt>
                <c:pt idx="2507">
                  <c:v>967510000000</c:v>
                </c:pt>
                <c:pt idx="2508">
                  <c:v>967790000000</c:v>
                </c:pt>
                <c:pt idx="2509">
                  <c:v>968060000000</c:v>
                </c:pt>
                <c:pt idx="2510">
                  <c:v>968350000000</c:v>
                </c:pt>
                <c:pt idx="2511">
                  <c:v>968650000000</c:v>
                </c:pt>
                <c:pt idx="2512">
                  <c:v>968950000000</c:v>
                </c:pt>
                <c:pt idx="2513">
                  <c:v>969260000000</c:v>
                </c:pt>
                <c:pt idx="2514">
                  <c:v>969580000000</c:v>
                </c:pt>
                <c:pt idx="2515">
                  <c:v>969910000000</c:v>
                </c:pt>
                <c:pt idx="2516">
                  <c:v>970240000000</c:v>
                </c:pt>
                <c:pt idx="2517">
                  <c:v>970590000000</c:v>
                </c:pt>
                <c:pt idx="2518">
                  <c:v>970940000000</c:v>
                </c:pt>
                <c:pt idx="2519">
                  <c:v>971300000000</c:v>
                </c:pt>
                <c:pt idx="2520">
                  <c:v>971680000000</c:v>
                </c:pt>
                <c:pt idx="2521">
                  <c:v>972060000000</c:v>
                </c:pt>
                <c:pt idx="2522">
                  <c:v>972450000000</c:v>
                </c:pt>
                <c:pt idx="2523">
                  <c:v>972850000000</c:v>
                </c:pt>
                <c:pt idx="2524">
                  <c:v>973270000000</c:v>
                </c:pt>
                <c:pt idx="2525">
                  <c:v>973690000000</c:v>
                </c:pt>
                <c:pt idx="2526">
                  <c:v>974130000000</c:v>
                </c:pt>
                <c:pt idx="2527">
                  <c:v>974570000000</c:v>
                </c:pt>
                <c:pt idx="2528">
                  <c:v>975030000000</c:v>
                </c:pt>
                <c:pt idx="2529">
                  <c:v>975500000000</c:v>
                </c:pt>
                <c:pt idx="2530">
                  <c:v>975980000000</c:v>
                </c:pt>
                <c:pt idx="2531">
                  <c:v>976480000000</c:v>
                </c:pt>
                <c:pt idx="2532">
                  <c:v>976980000000</c:v>
                </c:pt>
                <c:pt idx="2533">
                  <c:v>977500000000</c:v>
                </c:pt>
                <c:pt idx="2534">
                  <c:v>978040000000</c:v>
                </c:pt>
                <c:pt idx="2535">
                  <c:v>978580000000</c:v>
                </c:pt>
                <c:pt idx="2536">
                  <c:v>979150000000</c:v>
                </c:pt>
                <c:pt idx="2537">
                  <c:v>979720000000</c:v>
                </c:pt>
                <c:pt idx="2538">
                  <c:v>980310000000</c:v>
                </c:pt>
                <c:pt idx="2539">
                  <c:v>980920000000</c:v>
                </c:pt>
                <c:pt idx="2540">
                  <c:v>981540000000</c:v>
                </c:pt>
                <c:pt idx="2541">
                  <c:v>982180000000</c:v>
                </c:pt>
                <c:pt idx="2542">
                  <c:v>982830000000</c:v>
                </c:pt>
                <c:pt idx="2543">
                  <c:v>983500000000</c:v>
                </c:pt>
                <c:pt idx="2544">
                  <c:v>984190000000</c:v>
                </c:pt>
                <c:pt idx="2545">
                  <c:v>984890000000</c:v>
                </c:pt>
                <c:pt idx="2546">
                  <c:v>985610000000</c:v>
                </c:pt>
                <c:pt idx="2547">
                  <c:v>986350000000</c:v>
                </c:pt>
                <c:pt idx="2548">
                  <c:v>987110000000</c:v>
                </c:pt>
                <c:pt idx="2549">
                  <c:v>987890000000</c:v>
                </c:pt>
                <c:pt idx="2550">
                  <c:v>987890000000</c:v>
                </c:pt>
                <c:pt idx="2551">
                  <c:v>988690000000</c:v>
                </c:pt>
                <c:pt idx="2552">
                  <c:v>989510000000</c:v>
                </c:pt>
                <c:pt idx="2553">
                  <c:v>990350000000</c:v>
                </c:pt>
                <c:pt idx="2554">
                  <c:v>991220000000</c:v>
                </c:pt>
                <c:pt idx="2555">
                  <c:v>992100000000</c:v>
                </c:pt>
                <c:pt idx="2556">
                  <c:v>993010000000</c:v>
                </c:pt>
                <c:pt idx="2557">
                  <c:v>993940000000</c:v>
                </c:pt>
                <c:pt idx="2558">
                  <c:v>994890000000</c:v>
                </c:pt>
                <c:pt idx="2559">
                  <c:v>995870000000</c:v>
                </c:pt>
                <c:pt idx="2560">
                  <c:v>996870000000</c:v>
                </c:pt>
                <c:pt idx="2561">
                  <c:v>997900000000</c:v>
                </c:pt>
                <c:pt idx="2562">
                  <c:v>998950000000</c:v>
                </c:pt>
                <c:pt idx="2563">
                  <c:v>1000000000000</c:v>
                </c:pt>
                <c:pt idx="2564">
                  <c:v>1001100000000</c:v>
                </c:pt>
                <c:pt idx="2565">
                  <c:v>1002300000000</c:v>
                </c:pt>
                <c:pt idx="2566">
                  <c:v>1003400000000</c:v>
                </c:pt>
                <c:pt idx="2567">
                  <c:v>1004600000000</c:v>
                </c:pt>
                <c:pt idx="2568">
                  <c:v>1005900000000</c:v>
                </c:pt>
                <c:pt idx="2569">
                  <c:v>1007100000000</c:v>
                </c:pt>
                <c:pt idx="2570">
                  <c:v>1008400000000</c:v>
                </c:pt>
                <c:pt idx="2571">
                  <c:v>1009700000000</c:v>
                </c:pt>
                <c:pt idx="2572">
                  <c:v>1011100000000</c:v>
                </c:pt>
                <c:pt idx="2573">
                  <c:v>1012500000000</c:v>
                </c:pt>
                <c:pt idx="2574">
                  <c:v>1013900000000</c:v>
                </c:pt>
                <c:pt idx="2575">
                  <c:v>1015400000000</c:v>
                </c:pt>
                <c:pt idx="2576">
                  <c:v>1016900000000</c:v>
                </c:pt>
                <c:pt idx="2577">
                  <c:v>1018400000000</c:v>
                </c:pt>
                <c:pt idx="2578">
                  <c:v>1020000000000</c:v>
                </c:pt>
                <c:pt idx="2579">
                  <c:v>1021600000000</c:v>
                </c:pt>
                <c:pt idx="2580">
                  <c:v>1023200000000</c:v>
                </c:pt>
                <c:pt idx="2581">
                  <c:v>1024900000000</c:v>
                </c:pt>
                <c:pt idx="2582">
                  <c:v>1026700000000</c:v>
                </c:pt>
                <c:pt idx="2583">
                  <c:v>1028500000000</c:v>
                </c:pt>
                <c:pt idx="2584">
                  <c:v>1030300000000</c:v>
                </c:pt>
                <c:pt idx="2585">
                  <c:v>1032200000000</c:v>
                </c:pt>
                <c:pt idx="2586">
                  <c:v>1034100000000</c:v>
                </c:pt>
                <c:pt idx="2587">
                  <c:v>1036100000000</c:v>
                </c:pt>
                <c:pt idx="2588">
                  <c:v>1038100000000</c:v>
                </c:pt>
                <c:pt idx="2589">
                  <c:v>1040200000000</c:v>
                </c:pt>
                <c:pt idx="2590">
                  <c:v>1042300000000</c:v>
                </c:pt>
                <c:pt idx="2591">
                  <c:v>1044500000000</c:v>
                </c:pt>
                <c:pt idx="2592">
                  <c:v>1046700000000</c:v>
                </c:pt>
                <c:pt idx="2593">
                  <c:v>1049000000000</c:v>
                </c:pt>
                <c:pt idx="2594">
                  <c:v>1051400000000</c:v>
                </c:pt>
                <c:pt idx="2595">
                  <c:v>1053800000000</c:v>
                </c:pt>
                <c:pt idx="2596">
                  <c:v>1056200000000</c:v>
                </c:pt>
                <c:pt idx="2597">
                  <c:v>1058800000000</c:v>
                </c:pt>
                <c:pt idx="2598">
                  <c:v>1061400000000</c:v>
                </c:pt>
                <c:pt idx="2599">
                  <c:v>1064000000000</c:v>
                </c:pt>
                <c:pt idx="2600">
                  <c:v>1064000000000</c:v>
                </c:pt>
                <c:pt idx="2601">
                  <c:v>1067700000000</c:v>
                </c:pt>
                <c:pt idx="2602">
                  <c:v>1071300000000</c:v>
                </c:pt>
                <c:pt idx="2603">
                  <c:v>1074900000000</c:v>
                </c:pt>
                <c:pt idx="2604">
                  <c:v>1078300000000</c:v>
                </c:pt>
                <c:pt idx="2605">
                  <c:v>1081700000000</c:v>
                </c:pt>
                <c:pt idx="2606">
                  <c:v>1085000000000</c:v>
                </c:pt>
                <c:pt idx="2607">
                  <c:v>1088300000000</c:v>
                </c:pt>
                <c:pt idx="2608">
                  <c:v>1091500000000</c:v>
                </c:pt>
                <c:pt idx="2609">
                  <c:v>1094600000000</c:v>
                </c:pt>
                <c:pt idx="2610">
                  <c:v>1097600000000</c:v>
                </c:pt>
                <c:pt idx="2611">
                  <c:v>1100600000000</c:v>
                </c:pt>
                <c:pt idx="2612">
                  <c:v>1103600000000</c:v>
                </c:pt>
                <c:pt idx="2613">
                  <c:v>1106400000000</c:v>
                </c:pt>
                <c:pt idx="2614">
                  <c:v>1109200000000</c:v>
                </c:pt>
                <c:pt idx="2615">
                  <c:v>1112000000000</c:v>
                </c:pt>
                <c:pt idx="2616">
                  <c:v>1114700000000</c:v>
                </c:pt>
                <c:pt idx="2617">
                  <c:v>1117300000000</c:v>
                </c:pt>
                <c:pt idx="2618">
                  <c:v>1119900000000</c:v>
                </c:pt>
                <c:pt idx="2619">
                  <c:v>1122400000000</c:v>
                </c:pt>
                <c:pt idx="2620">
                  <c:v>1124900000000</c:v>
                </c:pt>
                <c:pt idx="2621">
                  <c:v>1127300000000</c:v>
                </c:pt>
                <c:pt idx="2622">
                  <c:v>1129700000000</c:v>
                </c:pt>
                <c:pt idx="2623">
                  <c:v>1132000000000</c:v>
                </c:pt>
                <c:pt idx="2624">
                  <c:v>1134200000000</c:v>
                </c:pt>
                <c:pt idx="2625">
                  <c:v>1136500000000</c:v>
                </c:pt>
                <c:pt idx="2626">
                  <c:v>1138600000000</c:v>
                </c:pt>
                <c:pt idx="2627">
                  <c:v>1140700000000</c:v>
                </c:pt>
                <c:pt idx="2628">
                  <c:v>1142800000000</c:v>
                </c:pt>
                <c:pt idx="2629">
                  <c:v>1144800000000</c:v>
                </c:pt>
                <c:pt idx="2630">
                  <c:v>1146800000000</c:v>
                </c:pt>
                <c:pt idx="2631">
                  <c:v>1148800000000</c:v>
                </c:pt>
                <c:pt idx="2632">
                  <c:v>1150700000000</c:v>
                </c:pt>
                <c:pt idx="2633">
                  <c:v>1152500000000</c:v>
                </c:pt>
                <c:pt idx="2634">
                  <c:v>1154300000000</c:v>
                </c:pt>
                <c:pt idx="2635">
                  <c:v>1156100000000</c:v>
                </c:pt>
                <c:pt idx="2636">
                  <c:v>1157800000000</c:v>
                </c:pt>
                <c:pt idx="2637">
                  <c:v>1159500000000</c:v>
                </c:pt>
                <c:pt idx="2638">
                  <c:v>1161200000000</c:v>
                </c:pt>
                <c:pt idx="2639">
                  <c:v>1162800000000</c:v>
                </c:pt>
                <c:pt idx="2640">
                  <c:v>1164400000000</c:v>
                </c:pt>
                <c:pt idx="2641">
                  <c:v>1165900000000</c:v>
                </c:pt>
                <c:pt idx="2642">
                  <c:v>1167400000000</c:v>
                </c:pt>
                <c:pt idx="2643">
                  <c:v>1168900000000</c:v>
                </c:pt>
                <c:pt idx="2644">
                  <c:v>1170300000000</c:v>
                </c:pt>
                <c:pt idx="2645">
                  <c:v>1171700000000</c:v>
                </c:pt>
                <c:pt idx="2646">
                  <c:v>1173100000000</c:v>
                </c:pt>
                <c:pt idx="2647">
                  <c:v>1174400000000</c:v>
                </c:pt>
                <c:pt idx="2648">
                  <c:v>1175700000000</c:v>
                </c:pt>
                <c:pt idx="2649">
                  <c:v>1177000000000</c:v>
                </c:pt>
                <c:pt idx="2650">
                  <c:v>1177000000000</c:v>
                </c:pt>
                <c:pt idx="2651">
                  <c:v>1178200000000</c:v>
                </c:pt>
                <c:pt idx="2652">
                  <c:v>1179400000000</c:v>
                </c:pt>
                <c:pt idx="2653">
                  <c:v>1180600000000</c:v>
                </c:pt>
                <c:pt idx="2654">
                  <c:v>1181700000000</c:v>
                </c:pt>
                <c:pt idx="2655">
                  <c:v>1182800000000</c:v>
                </c:pt>
                <c:pt idx="2656">
                  <c:v>1183900000000</c:v>
                </c:pt>
                <c:pt idx="2657">
                  <c:v>1185000000000</c:v>
                </c:pt>
                <c:pt idx="2658">
                  <c:v>1186000000000</c:v>
                </c:pt>
                <c:pt idx="2659">
                  <c:v>1187000000000</c:v>
                </c:pt>
                <c:pt idx="2660">
                  <c:v>1187900000000</c:v>
                </c:pt>
                <c:pt idx="2661">
                  <c:v>1188900000000</c:v>
                </c:pt>
                <c:pt idx="2662">
                  <c:v>1189800000000</c:v>
                </c:pt>
                <c:pt idx="2663">
                  <c:v>1190700000000</c:v>
                </c:pt>
                <c:pt idx="2664">
                  <c:v>1191500000000</c:v>
                </c:pt>
                <c:pt idx="2665">
                  <c:v>1192400000000</c:v>
                </c:pt>
                <c:pt idx="2666">
                  <c:v>1193200000000</c:v>
                </c:pt>
                <c:pt idx="2667">
                  <c:v>1194000000000</c:v>
                </c:pt>
                <c:pt idx="2668">
                  <c:v>1194700000000</c:v>
                </c:pt>
                <c:pt idx="2669">
                  <c:v>1195400000000</c:v>
                </c:pt>
                <c:pt idx="2670">
                  <c:v>1196200000000</c:v>
                </c:pt>
                <c:pt idx="2671">
                  <c:v>1196800000000</c:v>
                </c:pt>
                <c:pt idx="2672">
                  <c:v>1197500000000</c:v>
                </c:pt>
                <c:pt idx="2673">
                  <c:v>1198100000000</c:v>
                </c:pt>
                <c:pt idx="2674">
                  <c:v>1198700000000</c:v>
                </c:pt>
                <c:pt idx="2675">
                  <c:v>1199300000000</c:v>
                </c:pt>
                <c:pt idx="2676">
                  <c:v>1199900000000</c:v>
                </c:pt>
                <c:pt idx="2677">
                  <c:v>1200400000000</c:v>
                </c:pt>
                <c:pt idx="2678">
                  <c:v>1200900000000</c:v>
                </c:pt>
                <c:pt idx="2679">
                  <c:v>1201400000000</c:v>
                </c:pt>
                <c:pt idx="2680">
                  <c:v>1201900000000</c:v>
                </c:pt>
                <c:pt idx="2681">
                  <c:v>1202400000000</c:v>
                </c:pt>
                <c:pt idx="2682">
                  <c:v>1202800000000</c:v>
                </c:pt>
                <c:pt idx="2683">
                  <c:v>1203200000000</c:v>
                </c:pt>
                <c:pt idx="2684">
                  <c:v>1203600000000</c:v>
                </c:pt>
                <c:pt idx="2685">
                  <c:v>1204000000000</c:v>
                </c:pt>
                <c:pt idx="2686">
                  <c:v>1204300000000</c:v>
                </c:pt>
                <c:pt idx="2687">
                  <c:v>1204600000000</c:v>
                </c:pt>
                <c:pt idx="2688">
                  <c:v>1204900000000</c:v>
                </c:pt>
                <c:pt idx="2689">
                  <c:v>1205200000000</c:v>
                </c:pt>
                <c:pt idx="2690">
                  <c:v>1205500000000</c:v>
                </c:pt>
                <c:pt idx="2691">
                  <c:v>1205700000000</c:v>
                </c:pt>
                <c:pt idx="2692">
                  <c:v>1205900000000</c:v>
                </c:pt>
                <c:pt idx="2693">
                  <c:v>1206100000000</c:v>
                </c:pt>
                <c:pt idx="2694">
                  <c:v>1206300000000</c:v>
                </c:pt>
                <c:pt idx="2695">
                  <c:v>1206400000000</c:v>
                </c:pt>
                <c:pt idx="2696">
                  <c:v>1206600000000</c:v>
                </c:pt>
                <c:pt idx="2697">
                  <c:v>1206700000000</c:v>
                </c:pt>
                <c:pt idx="2698">
                  <c:v>1206800000000</c:v>
                </c:pt>
                <c:pt idx="2699">
                  <c:v>1206900000000</c:v>
                </c:pt>
                <c:pt idx="2700">
                  <c:v>1206900000000</c:v>
                </c:pt>
                <c:pt idx="2701">
                  <c:v>1206900000000</c:v>
                </c:pt>
                <c:pt idx="2702">
                  <c:v>1207000000000</c:v>
                </c:pt>
                <c:pt idx="2703">
                  <c:v>1207000000000</c:v>
                </c:pt>
                <c:pt idx="2704">
                  <c:v>1207000000000</c:v>
                </c:pt>
                <c:pt idx="2705">
                  <c:v>1206900000000</c:v>
                </c:pt>
                <c:pt idx="2706">
                  <c:v>1206900000000</c:v>
                </c:pt>
                <c:pt idx="2707">
                  <c:v>1206800000000</c:v>
                </c:pt>
                <c:pt idx="2708">
                  <c:v>1206700000000</c:v>
                </c:pt>
                <c:pt idx="2709">
                  <c:v>1206600000000</c:v>
                </c:pt>
                <c:pt idx="2710">
                  <c:v>1206500000000</c:v>
                </c:pt>
                <c:pt idx="2711">
                  <c:v>1206400000000</c:v>
                </c:pt>
                <c:pt idx="2712">
                  <c:v>1206200000000</c:v>
                </c:pt>
                <c:pt idx="2713">
                  <c:v>1206000000000</c:v>
                </c:pt>
                <c:pt idx="2714">
                  <c:v>1205800000000</c:v>
                </c:pt>
                <c:pt idx="2715">
                  <c:v>1205600000000</c:v>
                </c:pt>
                <c:pt idx="2716">
                  <c:v>1205300000000</c:v>
                </c:pt>
                <c:pt idx="2717">
                  <c:v>1205100000000</c:v>
                </c:pt>
                <c:pt idx="2718">
                  <c:v>1204800000000</c:v>
                </c:pt>
                <c:pt idx="2719">
                  <c:v>1204500000000</c:v>
                </c:pt>
                <c:pt idx="2720">
                  <c:v>1204100000000</c:v>
                </c:pt>
                <c:pt idx="2721">
                  <c:v>1203800000000</c:v>
                </c:pt>
                <c:pt idx="2722">
                  <c:v>1203400000000</c:v>
                </c:pt>
                <c:pt idx="2723">
                  <c:v>1203000000000</c:v>
                </c:pt>
                <c:pt idx="2724">
                  <c:v>1202600000000</c:v>
                </c:pt>
                <c:pt idx="2725">
                  <c:v>1202100000000</c:v>
                </c:pt>
                <c:pt idx="2726">
                  <c:v>1201700000000</c:v>
                </c:pt>
                <c:pt idx="2727">
                  <c:v>1201200000000</c:v>
                </c:pt>
                <c:pt idx="2728">
                  <c:v>1200700000000</c:v>
                </c:pt>
                <c:pt idx="2729">
                  <c:v>1200100000000</c:v>
                </c:pt>
                <c:pt idx="2730">
                  <c:v>1199600000000</c:v>
                </c:pt>
                <c:pt idx="2731">
                  <c:v>1199000000000</c:v>
                </c:pt>
                <c:pt idx="2732">
                  <c:v>1198400000000</c:v>
                </c:pt>
                <c:pt idx="2733">
                  <c:v>1197800000000</c:v>
                </c:pt>
                <c:pt idx="2734">
                  <c:v>1197100000000</c:v>
                </c:pt>
                <c:pt idx="2735">
                  <c:v>1196500000000</c:v>
                </c:pt>
                <c:pt idx="2736">
                  <c:v>1195800000000</c:v>
                </c:pt>
                <c:pt idx="2737">
                  <c:v>1195000000000</c:v>
                </c:pt>
                <c:pt idx="2738">
                  <c:v>1194300000000</c:v>
                </c:pt>
                <c:pt idx="2739">
                  <c:v>1193500000000</c:v>
                </c:pt>
                <c:pt idx="2740">
                  <c:v>1192700000000</c:v>
                </c:pt>
                <c:pt idx="2741">
                  <c:v>1191900000000</c:v>
                </c:pt>
                <c:pt idx="2742">
                  <c:v>1191000000000</c:v>
                </c:pt>
                <c:pt idx="2743">
                  <c:v>1190200000000</c:v>
                </c:pt>
                <c:pt idx="2744">
                  <c:v>1189300000000</c:v>
                </c:pt>
                <c:pt idx="2745">
                  <c:v>1188300000000</c:v>
                </c:pt>
                <c:pt idx="2746">
                  <c:v>1187400000000</c:v>
                </c:pt>
                <c:pt idx="2747">
                  <c:v>1186400000000</c:v>
                </c:pt>
                <c:pt idx="2748">
                  <c:v>1185400000000</c:v>
                </c:pt>
                <c:pt idx="2749">
                  <c:v>1184300000000</c:v>
                </c:pt>
                <c:pt idx="2750">
                  <c:v>1184300000000</c:v>
                </c:pt>
                <c:pt idx="2751">
                  <c:v>1183200000000</c:v>
                </c:pt>
                <c:pt idx="2752">
                  <c:v>1182100000000</c:v>
                </c:pt>
                <c:pt idx="2753">
                  <c:v>1181000000000</c:v>
                </c:pt>
                <c:pt idx="2754">
                  <c:v>1179800000000</c:v>
                </c:pt>
                <c:pt idx="2755">
                  <c:v>1178700000000</c:v>
                </c:pt>
                <c:pt idx="2756">
                  <c:v>1177400000000</c:v>
                </c:pt>
                <c:pt idx="2757">
                  <c:v>1176200000000</c:v>
                </c:pt>
                <c:pt idx="2758">
                  <c:v>1174900000000</c:v>
                </c:pt>
                <c:pt idx="2759">
                  <c:v>1173500000000</c:v>
                </c:pt>
                <c:pt idx="2760">
                  <c:v>1172200000000</c:v>
                </c:pt>
                <c:pt idx="2761">
                  <c:v>1170800000000</c:v>
                </c:pt>
                <c:pt idx="2762">
                  <c:v>1169400000000</c:v>
                </c:pt>
                <c:pt idx="2763">
                  <c:v>1167900000000</c:v>
                </c:pt>
                <c:pt idx="2764">
                  <c:v>1166400000000</c:v>
                </c:pt>
                <c:pt idx="2765">
                  <c:v>1164900000000</c:v>
                </c:pt>
                <c:pt idx="2766">
                  <c:v>1163300000000</c:v>
                </c:pt>
                <c:pt idx="2767">
                  <c:v>1161700000000</c:v>
                </c:pt>
                <c:pt idx="2768">
                  <c:v>1160000000000</c:v>
                </c:pt>
                <c:pt idx="2769">
                  <c:v>1158300000000</c:v>
                </c:pt>
                <c:pt idx="2770">
                  <c:v>1156600000000</c:v>
                </c:pt>
                <c:pt idx="2771">
                  <c:v>1154800000000</c:v>
                </c:pt>
                <c:pt idx="2772">
                  <c:v>1153000000000</c:v>
                </c:pt>
                <c:pt idx="2773">
                  <c:v>1151200000000</c:v>
                </c:pt>
                <c:pt idx="2774">
                  <c:v>1149300000000</c:v>
                </c:pt>
                <c:pt idx="2775">
                  <c:v>1147400000000</c:v>
                </c:pt>
                <c:pt idx="2776">
                  <c:v>1145400000000</c:v>
                </c:pt>
                <c:pt idx="2777">
                  <c:v>1143300000000</c:v>
                </c:pt>
                <c:pt idx="2778">
                  <c:v>1141300000000</c:v>
                </c:pt>
                <c:pt idx="2779">
                  <c:v>1139200000000</c:v>
                </c:pt>
                <c:pt idx="2780">
                  <c:v>1137000000000</c:v>
                </c:pt>
                <c:pt idx="2781">
                  <c:v>1134800000000</c:v>
                </c:pt>
                <c:pt idx="2782">
                  <c:v>1132500000000</c:v>
                </c:pt>
                <c:pt idx="2783">
                  <c:v>1130200000000</c:v>
                </c:pt>
                <c:pt idx="2784">
                  <c:v>1127800000000</c:v>
                </c:pt>
                <c:pt idx="2785">
                  <c:v>1125400000000</c:v>
                </c:pt>
                <c:pt idx="2786">
                  <c:v>1122900000000</c:v>
                </c:pt>
                <c:pt idx="2787">
                  <c:v>1120400000000</c:v>
                </c:pt>
                <c:pt idx="2788">
                  <c:v>1117800000000</c:v>
                </c:pt>
                <c:pt idx="2789">
                  <c:v>1115200000000</c:v>
                </c:pt>
                <c:pt idx="2790">
                  <c:v>1112500000000</c:v>
                </c:pt>
                <c:pt idx="2791">
                  <c:v>1109800000000</c:v>
                </c:pt>
                <c:pt idx="2792">
                  <c:v>1107000000000</c:v>
                </c:pt>
                <c:pt idx="2793">
                  <c:v>1104100000000</c:v>
                </c:pt>
                <c:pt idx="2794">
                  <c:v>1101100000000</c:v>
                </c:pt>
                <c:pt idx="2795">
                  <c:v>1098200000000</c:v>
                </c:pt>
                <c:pt idx="2796">
                  <c:v>1095100000000</c:v>
                </c:pt>
                <c:pt idx="2797">
                  <c:v>1092000000000</c:v>
                </c:pt>
                <c:pt idx="2798">
                  <c:v>1088800000000</c:v>
                </c:pt>
                <c:pt idx="2799">
                  <c:v>1085500000000</c:v>
                </c:pt>
                <c:pt idx="2800">
                  <c:v>1085500000000</c:v>
                </c:pt>
                <c:pt idx="2801">
                  <c:v>1083300000000</c:v>
                </c:pt>
                <c:pt idx="2802">
                  <c:v>1081000000000</c:v>
                </c:pt>
                <c:pt idx="2803">
                  <c:v>1078700000000</c:v>
                </c:pt>
                <c:pt idx="2804">
                  <c:v>1076400000000</c:v>
                </c:pt>
                <c:pt idx="2805">
                  <c:v>1074100000000</c:v>
                </c:pt>
                <c:pt idx="2806">
                  <c:v>1071800000000</c:v>
                </c:pt>
                <c:pt idx="2807">
                  <c:v>1069400000000</c:v>
                </c:pt>
                <c:pt idx="2808">
                  <c:v>1067000000000</c:v>
                </c:pt>
                <c:pt idx="2809">
                  <c:v>1064600000000</c:v>
                </c:pt>
                <c:pt idx="2810">
                  <c:v>1062200000000</c:v>
                </c:pt>
                <c:pt idx="2811">
                  <c:v>1059700000000</c:v>
                </c:pt>
                <c:pt idx="2812">
                  <c:v>1057300000000</c:v>
                </c:pt>
                <c:pt idx="2813">
                  <c:v>1054800000000</c:v>
                </c:pt>
                <c:pt idx="2814">
                  <c:v>1052200000000</c:v>
                </c:pt>
                <c:pt idx="2815">
                  <c:v>1049700000000</c:v>
                </c:pt>
                <c:pt idx="2816">
                  <c:v>1047100000000</c:v>
                </c:pt>
                <c:pt idx="2817">
                  <c:v>1044500000000</c:v>
                </c:pt>
                <c:pt idx="2818">
                  <c:v>1041800000000</c:v>
                </c:pt>
                <c:pt idx="2819">
                  <c:v>1039200000000</c:v>
                </c:pt>
                <c:pt idx="2820">
                  <c:v>1036500000000</c:v>
                </c:pt>
                <c:pt idx="2821">
                  <c:v>1033700000000</c:v>
                </c:pt>
                <c:pt idx="2822">
                  <c:v>1031000000000</c:v>
                </c:pt>
                <c:pt idx="2823">
                  <c:v>1028200000000</c:v>
                </c:pt>
                <c:pt idx="2824">
                  <c:v>1025300000000</c:v>
                </c:pt>
                <c:pt idx="2825">
                  <c:v>1022500000000</c:v>
                </c:pt>
                <c:pt idx="2826">
                  <c:v>1019600000000</c:v>
                </c:pt>
                <c:pt idx="2827">
                  <c:v>1016600000000</c:v>
                </c:pt>
                <c:pt idx="2828">
                  <c:v>1013700000000</c:v>
                </c:pt>
                <c:pt idx="2829">
                  <c:v>1010700000000</c:v>
                </c:pt>
                <c:pt idx="2830">
                  <c:v>1007600000000</c:v>
                </c:pt>
                <c:pt idx="2831">
                  <c:v>1004500000000</c:v>
                </c:pt>
                <c:pt idx="2832">
                  <c:v>1001400000000</c:v>
                </c:pt>
                <c:pt idx="2833">
                  <c:v>998260000000</c:v>
                </c:pt>
                <c:pt idx="2834">
                  <c:v>995060000000</c:v>
                </c:pt>
                <c:pt idx="2835">
                  <c:v>991820000000</c:v>
                </c:pt>
                <c:pt idx="2836">
                  <c:v>988530000000</c:v>
                </c:pt>
                <c:pt idx="2837">
                  <c:v>985200000000</c:v>
                </c:pt>
                <c:pt idx="2838">
                  <c:v>981830000000</c:v>
                </c:pt>
                <c:pt idx="2839">
                  <c:v>978410000000</c:v>
                </c:pt>
                <c:pt idx="2840">
                  <c:v>974950000000</c:v>
                </c:pt>
                <c:pt idx="2841">
                  <c:v>971440000000</c:v>
                </c:pt>
                <c:pt idx="2842">
                  <c:v>967880000000</c:v>
                </c:pt>
                <c:pt idx="2843">
                  <c:v>964280000000</c:v>
                </c:pt>
                <c:pt idx="2844">
                  <c:v>960620000000</c:v>
                </c:pt>
                <c:pt idx="2845">
                  <c:v>956920000000</c:v>
                </c:pt>
                <c:pt idx="2846">
                  <c:v>953160000000</c:v>
                </c:pt>
                <c:pt idx="2847">
                  <c:v>949350000000</c:v>
                </c:pt>
                <c:pt idx="2848">
                  <c:v>945490000000</c:v>
                </c:pt>
                <c:pt idx="2849">
                  <c:v>941570000000</c:v>
                </c:pt>
                <c:pt idx="2850">
                  <c:v>941570000000</c:v>
                </c:pt>
                <c:pt idx="2851">
                  <c:v>937930000000</c:v>
                </c:pt>
                <c:pt idx="2852">
                  <c:v>934400000000</c:v>
                </c:pt>
                <c:pt idx="2853">
                  <c:v>930970000000</c:v>
                </c:pt>
                <c:pt idx="2854">
                  <c:v>927630000000</c:v>
                </c:pt>
                <c:pt idx="2855">
                  <c:v>924390000000</c:v>
                </c:pt>
                <c:pt idx="2856">
                  <c:v>921250000000</c:v>
                </c:pt>
                <c:pt idx="2857">
                  <c:v>918190000000</c:v>
                </c:pt>
                <c:pt idx="2858">
                  <c:v>915220000000</c:v>
                </c:pt>
                <c:pt idx="2859">
                  <c:v>912340000000</c:v>
                </c:pt>
                <c:pt idx="2860">
                  <c:v>909540000000</c:v>
                </c:pt>
                <c:pt idx="2861">
                  <c:v>906810000000</c:v>
                </c:pt>
                <c:pt idx="2862">
                  <c:v>904170000000</c:v>
                </c:pt>
                <c:pt idx="2863">
                  <c:v>901600000000</c:v>
                </c:pt>
                <c:pt idx="2864">
                  <c:v>899100000000</c:v>
                </c:pt>
                <c:pt idx="2865">
                  <c:v>896660000000</c:v>
                </c:pt>
                <c:pt idx="2866">
                  <c:v>894300000000</c:v>
                </c:pt>
                <c:pt idx="2867">
                  <c:v>892000000000</c:v>
                </c:pt>
                <c:pt idx="2868">
                  <c:v>889770000000</c:v>
                </c:pt>
                <c:pt idx="2869">
                  <c:v>887600000000</c:v>
                </c:pt>
                <c:pt idx="2870">
                  <c:v>885490000000</c:v>
                </c:pt>
                <c:pt idx="2871">
                  <c:v>883430000000</c:v>
                </c:pt>
                <c:pt idx="2872">
                  <c:v>881430000000</c:v>
                </c:pt>
                <c:pt idx="2873">
                  <c:v>879480000000</c:v>
                </c:pt>
                <c:pt idx="2874">
                  <c:v>877590000000</c:v>
                </c:pt>
                <c:pt idx="2875">
                  <c:v>875750000000</c:v>
                </c:pt>
                <c:pt idx="2876">
                  <c:v>873950000000</c:v>
                </c:pt>
                <c:pt idx="2877">
                  <c:v>872210000000</c:v>
                </c:pt>
                <c:pt idx="2878">
                  <c:v>870510000000</c:v>
                </c:pt>
                <c:pt idx="2879">
                  <c:v>868850000000</c:v>
                </c:pt>
                <c:pt idx="2880">
                  <c:v>867230000000</c:v>
                </c:pt>
                <c:pt idx="2881">
                  <c:v>865660000000</c:v>
                </c:pt>
                <c:pt idx="2882">
                  <c:v>864130000000</c:v>
                </c:pt>
                <c:pt idx="2883">
                  <c:v>862630000000</c:v>
                </c:pt>
                <c:pt idx="2884">
                  <c:v>861170000000</c:v>
                </c:pt>
                <c:pt idx="2885">
                  <c:v>859750000000</c:v>
                </c:pt>
                <c:pt idx="2886">
                  <c:v>858360000000</c:v>
                </c:pt>
                <c:pt idx="2887">
                  <c:v>857010000000</c:v>
                </c:pt>
                <c:pt idx="2888">
                  <c:v>855690000000</c:v>
                </c:pt>
                <c:pt idx="2889">
                  <c:v>854400000000</c:v>
                </c:pt>
                <c:pt idx="2890">
                  <c:v>853130000000</c:v>
                </c:pt>
                <c:pt idx="2891">
                  <c:v>851900000000</c:v>
                </c:pt>
                <c:pt idx="2892">
                  <c:v>850690000000</c:v>
                </c:pt>
                <c:pt idx="2893">
                  <c:v>849510000000</c:v>
                </c:pt>
                <c:pt idx="2894">
                  <c:v>848360000000</c:v>
                </c:pt>
                <c:pt idx="2895">
                  <c:v>847230000000</c:v>
                </c:pt>
                <c:pt idx="2896">
                  <c:v>846120000000</c:v>
                </c:pt>
                <c:pt idx="2897">
                  <c:v>845040000000</c:v>
                </c:pt>
                <c:pt idx="2898">
                  <c:v>843970000000</c:v>
                </c:pt>
                <c:pt idx="2899">
                  <c:v>842930000000</c:v>
                </c:pt>
                <c:pt idx="2900">
                  <c:v>842930000000</c:v>
                </c:pt>
                <c:pt idx="2901">
                  <c:v>841900000000</c:v>
                </c:pt>
                <c:pt idx="2902">
                  <c:v>840900000000</c:v>
                </c:pt>
                <c:pt idx="2903">
                  <c:v>839910000000</c:v>
                </c:pt>
                <c:pt idx="2904">
                  <c:v>838940000000</c:v>
                </c:pt>
                <c:pt idx="2905">
                  <c:v>837980000000</c:v>
                </c:pt>
                <c:pt idx="2906">
                  <c:v>837040000000</c:v>
                </c:pt>
                <c:pt idx="2907">
                  <c:v>836110000000</c:v>
                </c:pt>
                <c:pt idx="2908">
                  <c:v>835200000000</c:v>
                </c:pt>
                <c:pt idx="2909">
                  <c:v>834300000000</c:v>
                </c:pt>
                <c:pt idx="2910">
                  <c:v>833410000000</c:v>
                </c:pt>
                <c:pt idx="2911">
                  <c:v>832530000000</c:v>
                </c:pt>
                <c:pt idx="2912">
                  <c:v>831660000000</c:v>
                </c:pt>
                <c:pt idx="2913">
                  <c:v>830800000000</c:v>
                </c:pt>
                <c:pt idx="2914">
                  <c:v>829950000000</c:v>
                </c:pt>
                <c:pt idx="2915">
                  <c:v>829110000000</c:v>
                </c:pt>
                <c:pt idx="2916">
                  <c:v>828270000000</c:v>
                </c:pt>
                <c:pt idx="2917">
                  <c:v>827440000000</c:v>
                </c:pt>
                <c:pt idx="2918">
                  <c:v>826610000000</c:v>
                </c:pt>
                <c:pt idx="2919">
                  <c:v>825790000000</c:v>
                </c:pt>
                <c:pt idx="2920">
                  <c:v>824980000000</c:v>
                </c:pt>
                <c:pt idx="2921">
                  <c:v>824160000000</c:v>
                </c:pt>
                <c:pt idx="2922">
                  <c:v>823350000000</c:v>
                </c:pt>
                <c:pt idx="2923">
                  <c:v>822540000000</c:v>
                </c:pt>
                <c:pt idx="2924">
                  <c:v>821730000000</c:v>
                </c:pt>
                <c:pt idx="2925">
                  <c:v>820920000000</c:v>
                </c:pt>
                <c:pt idx="2926">
                  <c:v>820120000000</c:v>
                </c:pt>
                <c:pt idx="2927">
                  <c:v>819310000000</c:v>
                </c:pt>
                <c:pt idx="2928">
                  <c:v>818490000000</c:v>
                </c:pt>
                <c:pt idx="2929">
                  <c:v>817680000000</c:v>
                </c:pt>
                <c:pt idx="2930">
                  <c:v>816860000000</c:v>
                </c:pt>
                <c:pt idx="2931">
                  <c:v>816040000000</c:v>
                </c:pt>
                <c:pt idx="2932">
                  <c:v>815210000000</c:v>
                </c:pt>
                <c:pt idx="2933">
                  <c:v>814380000000</c:v>
                </c:pt>
                <c:pt idx="2934">
                  <c:v>813540000000</c:v>
                </c:pt>
                <c:pt idx="2935">
                  <c:v>812700000000</c:v>
                </c:pt>
                <c:pt idx="2936">
                  <c:v>811840000000</c:v>
                </c:pt>
                <c:pt idx="2937">
                  <c:v>810980000000</c:v>
                </c:pt>
                <c:pt idx="2938">
                  <c:v>810110000000</c:v>
                </c:pt>
                <c:pt idx="2939">
                  <c:v>809230000000</c:v>
                </c:pt>
                <c:pt idx="2940">
                  <c:v>808340000000</c:v>
                </c:pt>
                <c:pt idx="2941">
                  <c:v>807430000000</c:v>
                </c:pt>
                <c:pt idx="2942">
                  <c:v>806520000000</c:v>
                </c:pt>
                <c:pt idx="2943">
                  <c:v>805580000000</c:v>
                </c:pt>
                <c:pt idx="2944">
                  <c:v>804640000000</c:v>
                </c:pt>
                <c:pt idx="2945">
                  <c:v>803680000000</c:v>
                </c:pt>
                <c:pt idx="2946">
                  <c:v>802700000000</c:v>
                </c:pt>
                <c:pt idx="2947">
                  <c:v>801710000000</c:v>
                </c:pt>
                <c:pt idx="2948">
                  <c:v>800700000000</c:v>
                </c:pt>
                <c:pt idx="2949">
                  <c:v>799670000000</c:v>
                </c:pt>
                <c:pt idx="2950">
                  <c:v>799670000000</c:v>
                </c:pt>
                <c:pt idx="2951">
                  <c:v>798620000000</c:v>
                </c:pt>
                <c:pt idx="2952">
                  <c:v>797560000000</c:v>
                </c:pt>
                <c:pt idx="2953">
                  <c:v>796470000000</c:v>
                </c:pt>
                <c:pt idx="2954">
                  <c:v>795350000000</c:v>
                </c:pt>
                <c:pt idx="2955">
                  <c:v>794220000000</c:v>
                </c:pt>
                <c:pt idx="2956">
                  <c:v>793060000000</c:v>
                </c:pt>
                <c:pt idx="2957">
                  <c:v>791870000000</c:v>
                </c:pt>
                <c:pt idx="2958">
                  <c:v>790660000000</c:v>
                </c:pt>
                <c:pt idx="2959">
                  <c:v>789420000000</c:v>
                </c:pt>
                <c:pt idx="2960">
                  <c:v>788150000000</c:v>
                </c:pt>
                <c:pt idx="2961">
                  <c:v>786850000000</c:v>
                </c:pt>
                <c:pt idx="2962">
                  <c:v>785520000000</c:v>
                </c:pt>
                <c:pt idx="2963">
                  <c:v>784150000000</c:v>
                </c:pt>
                <c:pt idx="2964">
                  <c:v>782760000000</c:v>
                </c:pt>
                <c:pt idx="2965">
                  <c:v>781330000000</c:v>
                </c:pt>
                <c:pt idx="2966">
                  <c:v>779860000000</c:v>
                </c:pt>
                <c:pt idx="2967">
                  <c:v>778360000000</c:v>
                </c:pt>
                <c:pt idx="2968">
                  <c:v>776810000000</c:v>
                </c:pt>
                <c:pt idx="2969">
                  <c:v>775230000000</c:v>
                </c:pt>
                <c:pt idx="2970">
                  <c:v>773610000000</c:v>
                </c:pt>
                <c:pt idx="2971">
                  <c:v>771940000000</c:v>
                </c:pt>
                <c:pt idx="2972">
                  <c:v>770230000000</c:v>
                </c:pt>
                <c:pt idx="2973">
                  <c:v>768470000000</c:v>
                </c:pt>
                <c:pt idx="2974">
                  <c:v>766660000000</c:v>
                </c:pt>
                <c:pt idx="2975">
                  <c:v>764810000000</c:v>
                </c:pt>
                <c:pt idx="2976">
                  <c:v>762900000000</c:v>
                </c:pt>
                <c:pt idx="2977">
                  <c:v>760940000000</c:v>
                </c:pt>
                <c:pt idx="2978">
                  <c:v>758930000000</c:v>
                </c:pt>
                <c:pt idx="2979">
                  <c:v>756860000000</c:v>
                </c:pt>
                <c:pt idx="2980">
                  <c:v>754740000000</c:v>
                </c:pt>
                <c:pt idx="2981">
                  <c:v>752550000000</c:v>
                </c:pt>
                <c:pt idx="2982">
                  <c:v>750300000000</c:v>
                </c:pt>
                <c:pt idx="2983">
                  <c:v>747990000000</c:v>
                </c:pt>
                <c:pt idx="2984">
                  <c:v>745610000000</c:v>
                </c:pt>
                <c:pt idx="2985">
                  <c:v>743160000000</c:v>
                </c:pt>
                <c:pt idx="2986">
                  <c:v>740650000000</c:v>
                </c:pt>
                <c:pt idx="2987">
                  <c:v>738060000000</c:v>
                </c:pt>
                <c:pt idx="2988">
                  <c:v>735390000000</c:v>
                </c:pt>
                <c:pt idx="2989">
                  <c:v>732650000000</c:v>
                </c:pt>
                <c:pt idx="2990">
                  <c:v>729830000000</c:v>
                </c:pt>
                <c:pt idx="2991">
                  <c:v>726930000000</c:v>
                </c:pt>
                <c:pt idx="2992">
                  <c:v>723940000000</c:v>
                </c:pt>
                <c:pt idx="2993">
                  <c:v>720860000000</c:v>
                </c:pt>
                <c:pt idx="2994">
                  <c:v>717690000000</c:v>
                </c:pt>
                <c:pt idx="2995">
                  <c:v>714440000000</c:v>
                </c:pt>
                <c:pt idx="2996">
                  <c:v>711080000000</c:v>
                </c:pt>
                <c:pt idx="2997">
                  <c:v>707620000000</c:v>
                </c:pt>
                <c:pt idx="2998">
                  <c:v>704070000000</c:v>
                </c:pt>
                <c:pt idx="2999">
                  <c:v>700400000000</c:v>
                </c:pt>
                <c:pt idx="3000">
                  <c:v>700400000000</c:v>
                </c:pt>
                <c:pt idx="3001">
                  <c:v>696630000000</c:v>
                </c:pt>
                <c:pt idx="3002">
                  <c:v>692750000000</c:v>
                </c:pt>
                <c:pt idx="3003">
                  <c:v>688750000000</c:v>
                </c:pt>
                <c:pt idx="3004">
                  <c:v>684630000000</c:v>
                </c:pt>
                <c:pt idx="3005">
                  <c:v>680390000000</c:v>
                </c:pt>
                <c:pt idx="3006">
                  <c:v>676020000000</c:v>
                </c:pt>
                <c:pt idx="3007">
                  <c:v>671530000000</c:v>
                </c:pt>
                <c:pt idx="3008">
                  <c:v>666890000000</c:v>
                </c:pt>
                <c:pt idx="3009">
                  <c:v>662120000000</c:v>
                </c:pt>
                <c:pt idx="3010">
                  <c:v>657210000000</c:v>
                </c:pt>
                <c:pt idx="3011">
                  <c:v>652150000000</c:v>
                </c:pt>
                <c:pt idx="3012">
                  <c:v>646930000000</c:v>
                </c:pt>
                <c:pt idx="3013">
                  <c:v>641560000000</c:v>
                </c:pt>
                <c:pt idx="3014">
                  <c:v>636030000000</c:v>
                </c:pt>
                <c:pt idx="3015">
                  <c:v>630330000000</c:v>
                </c:pt>
                <c:pt idx="3016">
                  <c:v>624460000000</c:v>
                </c:pt>
                <c:pt idx="3017">
                  <c:v>618410000000</c:v>
                </c:pt>
                <c:pt idx="3018">
                  <c:v>612180000000</c:v>
                </c:pt>
                <c:pt idx="3019">
                  <c:v>605760000000</c:v>
                </c:pt>
                <c:pt idx="3020">
                  <c:v>599150000000</c:v>
                </c:pt>
                <c:pt idx="3021">
                  <c:v>592340000000</c:v>
                </c:pt>
                <c:pt idx="3022">
                  <c:v>585330000000</c:v>
                </c:pt>
                <c:pt idx="3023">
                  <c:v>578100000000</c:v>
                </c:pt>
                <c:pt idx="3024">
                  <c:v>570650000000</c:v>
                </c:pt>
                <c:pt idx="3025">
                  <c:v>562980000000</c:v>
                </c:pt>
                <c:pt idx="3026">
                  <c:v>555070000000</c:v>
                </c:pt>
                <c:pt idx="3027">
                  <c:v>546930000000</c:v>
                </c:pt>
                <c:pt idx="3028">
                  <c:v>538540000000</c:v>
                </c:pt>
                <c:pt idx="3029">
                  <c:v>529900000000</c:v>
                </c:pt>
                <c:pt idx="3030">
                  <c:v>520990000000</c:v>
                </c:pt>
                <c:pt idx="3031">
                  <c:v>511810000000</c:v>
                </c:pt>
                <c:pt idx="3032">
                  <c:v>502360000000</c:v>
                </c:pt>
                <c:pt idx="3033">
                  <c:v>492620000000</c:v>
                </c:pt>
                <c:pt idx="3034">
                  <c:v>482590000000</c:v>
                </c:pt>
                <c:pt idx="3035">
                  <c:v>472250000000</c:v>
                </c:pt>
                <c:pt idx="3036">
                  <c:v>461590000000</c:v>
                </c:pt>
                <c:pt idx="3037">
                  <c:v>450620000000</c:v>
                </c:pt>
                <c:pt idx="3038">
                  <c:v>439310000000</c:v>
                </c:pt>
                <c:pt idx="3039">
                  <c:v>427660000000</c:v>
                </c:pt>
                <c:pt idx="3040">
                  <c:v>415650000000</c:v>
                </c:pt>
                <c:pt idx="3041">
                  <c:v>403280000000</c:v>
                </c:pt>
                <c:pt idx="3042">
                  <c:v>390540000000</c:v>
                </c:pt>
                <c:pt idx="3043">
                  <c:v>377410000000</c:v>
                </c:pt>
                <c:pt idx="3044">
                  <c:v>363870000000</c:v>
                </c:pt>
                <c:pt idx="3045">
                  <c:v>349930000000</c:v>
                </c:pt>
                <c:pt idx="3046">
                  <c:v>335570000000</c:v>
                </c:pt>
                <c:pt idx="3047">
                  <c:v>320770000000</c:v>
                </c:pt>
                <c:pt idx="3048">
                  <c:v>305520000000</c:v>
                </c:pt>
                <c:pt idx="3049">
                  <c:v>289800000000</c:v>
                </c:pt>
                <c:pt idx="3050">
                  <c:v>289800000000</c:v>
                </c:pt>
                <c:pt idx="3051">
                  <c:v>288030000000</c:v>
                </c:pt>
                <c:pt idx="3052">
                  <c:v>286280000000</c:v>
                </c:pt>
                <c:pt idx="3053">
                  <c:v>284530000000</c:v>
                </c:pt>
                <c:pt idx="3054">
                  <c:v>282800000000</c:v>
                </c:pt>
                <c:pt idx="3055">
                  <c:v>281070000000</c:v>
                </c:pt>
                <c:pt idx="3056">
                  <c:v>279350000000</c:v>
                </c:pt>
                <c:pt idx="3057">
                  <c:v>277640000000</c:v>
                </c:pt>
                <c:pt idx="3058">
                  <c:v>275930000000</c:v>
                </c:pt>
                <c:pt idx="3059">
                  <c:v>274220000000</c:v>
                </c:pt>
                <c:pt idx="3060">
                  <c:v>272520000000</c:v>
                </c:pt>
                <c:pt idx="3061">
                  <c:v>270810000000</c:v>
                </c:pt>
                <c:pt idx="3062">
                  <c:v>269100000000</c:v>
                </c:pt>
                <c:pt idx="3063">
                  <c:v>267390000000</c:v>
                </c:pt>
                <c:pt idx="3064">
                  <c:v>265670000000</c:v>
                </c:pt>
                <c:pt idx="3065">
                  <c:v>263940000000</c:v>
                </c:pt>
                <c:pt idx="3066">
                  <c:v>262200000000</c:v>
                </c:pt>
                <c:pt idx="3067">
                  <c:v>260450000000</c:v>
                </c:pt>
                <c:pt idx="3068">
                  <c:v>258690000000</c:v>
                </c:pt>
                <c:pt idx="3069">
                  <c:v>256910000000</c:v>
                </c:pt>
                <c:pt idx="3070">
                  <c:v>255120000000</c:v>
                </c:pt>
                <c:pt idx="3071">
                  <c:v>253310000000</c:v>
                </c:pt>
                <c:pt idx="3072">
                  <c:v>251480000000</c:v>
                </c:pt>
                <c:pt idx="3073">
                  <c:v>249630000000</c:v>
                </c:pt>
                <c:pt idx="3074">
                  <c:v>247750000000</c:v>
                </c:pt>
                <c:pt idx="3075">
                  <c:v>245850000000</c:v>
                </c:pt>
                <c:pt idx="3076">
                  <c:v>243920000000</c:v>
                </c:pt>
                <c:pt idx="3077">
                  <c:v>241970000000</c:v>
                </c:pt>
                <c:pt idx="3078">
                  <c:v>239980000000</c:v>
                </c:pt>
                <c:pt idx="3079">
                  <c:v>237960000000</c:v>
                </c:pt>
                <c:pt idx="3080">
                  <c:v>235910000000</c:v>
                </c:pt>
                <c:pt idx="3081">
                  <c:v>233810000000</c:v>
                </c:pt>
                <c:pt idx="3082">
                  <c:v>231680000000</c:v>
                </c:pt>
                <c:pt idx="3083">
                  <c:v>229510000000</c:v>
                </c:pt>
                <c:pt idx="3084">
                  <c:v>227300000000</c:v>
                </c:pt>
                <c:pt idx="3085">
                  <c:v>225040000000</c:v>
                </c:pt>
                <c:pt idx="3086">
                  <c:v>222730000000</c:v>
                </c:pt>
                <c:pt idx="3087">
                  <c:v>220370000000</c:v>
                </c:pt>
                <c:pt idx="3088">
                  <c:v>217960000000</c:v>
                </c:pt>
                <c:pt idx="3089">
                  <c:v>215500000000</c:v>
                </c:pt>
                <c:pt idx="3090">
                  <c:v>212980000000</c:v>
                </c:pt>
                <c:pt idx="3091">
                  <c:v>210400000000</c:v>
                </c:pt>
                <c:pt idx="3092">
                  <c:v>207760000000</c:v>
                </c:pt>
                <c:pt idx="3093">
                  <c:v>205060000000</c:v>
                </c:pt>
                <c:pt idx="3094">
                  <c:v>202290000000</c:v>
                </c:pt>
                <c:pt idx="3095">
                  <c:v>199450000000</c:v>
                </c:pt>
                <c:pt idx="3096">
                  <c:v>196540000000</c:v>
                </c:pt>
                <c:pt idx="3097">
                  <c:v>193550000000</c:v>
                </c:pt>
                <c:pt idx="3098">
                  <c:v>190480000000</c:v>
                </c:pt>
                <c:pt idx="3099">
                  <c:v>187340000000</c:v>
                </c:pt>
                <c:pt idx="3100">
                  <c:v>187340000000</c:v>
                </c:pt>
                <c:pt idx="3101">
                  <c:v>186670000000</c:v>
                </c:pt>
                <c:pt idx="3102">
                  <c:v>186010000000</c:v>
                </c:pt>
                <c:pt idx="3103">
                  <c:v>185360000000</c:v>
                </c:pt>
                <c:pt idx="3104">
                  <c:v>184700000000</c:v>
                </c:pt>
                <c:pt idx="3105">
                  <c:v>184060000000</c:v>
                </c:pt>
                <c:pt idx="3106">
                  <c:v>183410000000</c:v>
                </c:pt>
                <c:pt idx="3107">
                  <c:v>182770000000</c:v>
                </c:pt>
                <c:pt idx="3108">
                  <c:v>182140000000</c:v>
                </c:pt>
                <c:pt idx="3109">
                  <c:v>181500000000</c:v>
                </c:pt>
                <c:pt idx="3110">
                  <c:v>180870000000</c:v>
                </c:pt>
                <c:pt idx="3111">
                  <c:v>180250000000</c:v>
                </c:pt>
                <c:pt idx="3112">
                  <c:v>179620000000</c:v>
                </c:pt>
                <c:pt idx="3113">
                  <c:v>179000000000</c:v>
                </c:pt>
                <c:pt idx="3114">
                  <c:v>178380000000</c:v>
                </c:pt>
                <c:pt idx="3115">
                  <c:v>177760000000</c:v>
                </c:pt>
                <c:pt idx="3116">
                  <c:v>177150000000</c:v>
                </c:pt>
                <c:pt idx="3117">
                  <c:v>176530000000</c:v>
                </c:pt>
                <c:pt idx="3118">
                  <c:v>175920000000</c:v>
                </c:pt>
                <c:pt idx="3119">
                  <c:v>175310000000</c:v>
                </c:pt>
                <c:pt idx="3120">
                  <c:v>174700000000</c:v>
                </c:pt>
                <c:pt idx="3121">
                  <c:v>174090000000</c:v>
                </c:pt>
                <c:pt idx="3122">
                  <c:v>173480000000</c:v>
                </c:pt>
                <c:pt idx="3123">
                  <c:v>172870000000</c:v>
                </c:pt>
                <c:pt idx="3124">
                  <c:v>172270000000</c:v>
                </c:pt>
                <c:pt idx="3125">
                  <c:v>171660000000</c:v>
                </c:pt>
                <c:pt idx="3126">
                  <c:v>171060000000</c:v>
                </c:pt>
                <c:pt idx="3127">
                  <c:v>170450000000</c:v>
                </c:pt>
                <c:pt idx="3128">
                  <c:v>169840000000</c:v>
                </c:pt>
                <c:pt idx="3129">
                  <c:v>169240000000</c:v>
                </c:pt>
                <c:pt idx="3130">
                  <c:v>168630000000</c:v>
                </c:pt>
                <c:pt idx="3131">
                  <c:v>168020000000</c:v>
                </c:pt>
                <c:pt idx="3132">
                  <c:v>167410000000</c:v>
                </c:pt>
                <c:pt idx="3133">
                  <c:v>166800000000</c:v>
                </c:pt>
                <c:pt idx="3134">
                  <c:v>166190000000</c:v>
                </c:pt>
                <c:pt idx="3135">
                  <c:v>165580000000</c:v>
                </c:pt>
                <c:pt idx="3136">
                  <c:v>164960000000</c:v>
                </c:pt>
                <c:pt idx="3137">
                  <c:v>164350000000</c:v>
                </c:pt>
                <c:pt idx="3138">
                  <c:v>163730000000</c:v>
                </c:pt>
                <c:pt idx="3139">
                  <c:v>163110000000</c:v>
                </c:pt>
                <c:pt idx="3140">
                  <c:v>162480000000</c:v>
                </c:pt>
                <c:pt idx="3141">
                  <c:v>161860000000</c:v>
                </c:pt>
                <c:pt idx="3142">
                  <c:v>161230000000</c:v>
                </c:pt>
                <c:pt idx="3143">
                  <c:v>160600000000</c:v>
                </c:pt>
                <c:pt idx="3144">
                  <c:v>159960000000</c:v>
                </c:pt>
                <c:pt idx="3145">
                  <c:v>159320000000</c:v>
                </c:pt>
                <c:pt idx="3146">
                  <c:v>158680000000</c:v>
                </c:pt>
                <c:pt idx="3147">
                  <c:v>158040000000</c:v>
                </c:pt>
                <c:pt idx="3148">
                  <c:v>157390000000</c:v>
                </c:pt>
                <c:pt idx="3149">
                  <c:v>156740000000</c:v>
                </c:pt>
                <c:pt idx="3150">
                  <c:v>156740000000</c:v>
                </c:pt>
                <c:pt idx="3151">
                  <c:v>156490000000</c:v>
                </c:pt>
                <c:pt idx="3152">
                  <c:v>156260000000</c:v>
                </c:pt>
                <c:pt idx="3153">
                  <c:v>156020000000</c:v>
                </c:pt>
                <c:pt idx="3154">
                  <c:v>155800000000</c:v>
                </c:pt>
                <c:pt idx="3155">
                  <c:v>155570000000</c:v>
                </c:pt>
                <c:pt idx="3156">
                  <c:v>155360000000</c:v>
                </c:pt>
                <c:pt idx="3157">
                  <c:v>155140000000</c:v>
                </c:pt>
                <c:pt idx="3158">
                  <c:v>154930000000</c:v>
                </c:pt>
                <c:pt idx="3159">
                  <c:v>154730000000</c:v>
                </c:pt>
                <c:pt idx="3160">
                  <c:v>154530000000</c:v>
                </c:pt>
                <c:pt idx="3161">
                  <c:v>154340000000</c:v>
                </c:pt>
                <c:pt idx="3162">
                  <c:v>154140000000</c:v>
                </c:pt>
                <c:pt idx="3163">
                  <c:v>153960000000</c:v>
                </c:pt>
                <c:pt idx="3164">
                  <c:v>153780000000</c:v>
                </c:pt>
                <c:pt idx="3165">
                  <c:v>153600000000</c:v>
                </c:pt>
                <c:pt idx="3166">
                  <c:v>153430000000</c:v>
                </c:pt>
                <c:pt idx="3167">
                  <c:v>153260000000</c:v>
                </c:pt>
                <c:pt idx="3168">
                  <c:v>153090000000</c:v>
                </c:pt>
                <c:pt idx="3169">
                  <c:v>152930000000</c:v>
                </c:pt>
                <c:pt idx="3170">
                  <c:v>152780000000</c:v>
                </c:pt>
                <c:pt idx="3171">
                  <c:v>152630000000</c:v>
                </c:pt>
                <c:pt idx="3172">
                  <c:v>152480000000</c:v>
                </c:pt>
                <c:pt idx="3173">
                  <c:v>152340000000</c:v>
                </c:pt>
                <c:pt idx="3174">
                  <c:v>152200000000</c:v>
                </c:pt>
                <c:pt idx="3175">
                  <c:v>152060000000</c:v>
                </c:pt>
                <c:pt idx="3176">
                  <c:v>151930000000</c:v>
                </c:pt>
                <c:pt idx="3177">
                  <c:v>151800000000</c:v>
                </c:pt>
                <c:pt idx="3178">
                  <c:v>151680000000</c:v>
                </c:pt>
                <c:pt idx="3179">
                  <c:v>151560000000</c:v>
                </c:pt>
                <c:pt idx="3180">
                  <c:v>151450000000</c:v>
                </c:pt>
                <c:pt idx="3181">
                  <c:v>151340000000</c:v>
                </c:pt>
                <c:pt idx="3182">
                  <c:v>151230000000</c:v>
                </c:pt>
                <c:pt idx="3183">
                  <c:v>151130000000</c:v>
                </c:pt>
                <c:pt idx="3184">
                  <c:v>151030000000</c:v>
                </c:pt>
                <c:pt idx="3185">
                  <c:v>150940000000</c:v>
                </c:pt>
                <c:pt idx="3186">
                  <c:v>150850000000</c:v>
                </c:pt>
                <c:pt idx="3187">
                  <c:v>150760000000</c:v>
                </c:pt>
                <c:pt idx="3188">
                  <c:v>150680000000</c:v>
                </c:pt>
                <c:pt idx="3189">
                  <c:v>150600000000</c:v>
                </c:pt>
                <c:pt idx="3190">
                  <c:v>150520000000</c:v>
                </c:pt>
                <c:pt idx="3191">
                  <c:v>150450000000</c:v>
                </c:pt>
                <c:pt idx="3192">
                  <c:v>150390000000</c:v>
                </c:pt>
                <c:pt idx="3193">
                  <c:v>150320000000</c:v>
                </c:pt>
                <c:pt idx="3194">
                  <c:v>150260000000</c:v>
                </c:pt>
                <c:pt idx="3195">
                  <c:v>150210000000</c:v>
                </c:pt>
                <c:pt idx="3196">
                  <c:v>150160000000</c:v>
                </c:pt>
                <c:pt idx="3197">
                  <c:v>150110000000</c:v>
                </c:pt>
                <c:pt idx="3198">
                  <c:v>150070000000</c:v>
                </c:pt>
                <c:pt idx="3199">
                  <c:v>150030000000</c:v>
                </c:pt>
                <c:pt idx="3200">
                  <c:v>150030000000</c:v>
                </c:pt>
                <c:pt idx="3201">
                  <c:v>150010000000</c:v>
                </c:pt>
                <c:pt idx="3202">
                  <c:v>150000000000</c:v>
                </c:pt>
                <c:pt idx="3203">
                  <c:v>150000000000</c:v>
                </c:pt>
                <c:pt idx="3204">
                  <c:v>150010000000</c:v>
                </c:pt>
                <c:pt idx="3205">
                  <c:v>150030000000</c:v>
                </c:pt>
                <c:pt idx="3206">
                  <c:v>150060000000</c:v>
                </c:pt>
                <c:pt idx="3207">
                  <c:v>150100000000</c:v>
                </c:pt>
                <c:pt idx="3208">
                  <c:v>150150000000</c:v>
                </c:pt>
                <c:pt idx="3209">
                  <c:v>150210000000</c:v>
                </c:pt>
                <c:pt idx="3210">
                  <c:v>150280000000</c:v>
                </c:pt>
                <c:pt idx="3211">
                  <c:v>150360000000</c:v>
                </c:pt>
                <c:pt idx="3212">
                  <c:v>150450000000</c:v>
                </c:pt>
                <c:pt idx="3213">
                  <c:v>150550000000</c:v>
                </c:pt>
                <c:pt idx="3214">
                  <c:v>150660000000</c:v>
                </c:pt>
                <c:pt idx="3215">
                  <c:v>150780000000</c:v>
                </c:pt>
                <c:pt idx="3216">
                  <c:v>150910000000</c:v>
                </c:pt>
                <c:pt idx="3217">
                  <c:v>151050000000</c:v>
                </c:pt>
                <c:pt idx="3218">
                  <c:v>151200000000</c:v>
                </c:pt>
                <c:pt idx="3219">
                  <c:v>151360000000</c:v>
                </c:pt>
                <c:pt idx="3220">
                  <c:v>151530000000</c:v>
                </c:pt>
                <c:pt idx="3221">
                  <c:v>151710000000</c:v>
                </c:pt>
                <c:pt idx="3222">
                  <c:v>151900000000</c:v>
                </c:pt>
                <c:pt idx="3223">
                  <c:v>152100000000</c:v>
                </c:pt>
                <c:pt idx="3224">
                  <c:v>152310000000</c:v>
                </c:pt>
                <c:pt idx="3225">
                  <c:v>152530000000</c:v>
                </c:pt>
                <c:pt idx="3226">
                  <c:v>152760000000</c:v>
                </c:pt>
                <c:pt idx="3227">
                  <c:v>153000000000</c:v>
                </c:pt>
                <c:pt idx="3228">
                  <c:v>153260000000</c:v>
                </c:pt>
                <c:pt idx="3229">
                  <c:v>153520000000</c:v>
                </c:pt>
                <c:pt idx="3230">
                  <c:v>153790000000</c:v>
                </c:pt>
                <c:pt idx="3231">
                  <c:v>154080000000</c:v>
                </c:pt>
                <c:pt idx="3232">
                  <c:v>154370000000</c:v>
                </c:pt>
                <c:pt idx="3233">
                  <c:v>154670000000</c:v>
                </c:pt>
                <c:pt idx="3234">
                  <c:v>154990000000</c:v>
                </c:pt>
                <c:pt idx="3235">
                  <c:v>155320000000</c:v>
                </c:pt>
                <c:pt idx="3236">
                  <c:v>155650000000</c:v>
                </c:pt>
                <c:pt idx="3237">
                  <c:v>156000000000</c:v>
                </c:pt>
                <c:pt idx="3238">
                  <c:v>156360000000</c:v>
                </c:pt>
                <c:pt idx="3239">
                  <c:v>156730000000</c:v>
                </c:pt>
                <c:pt idx="3240">
                  <c:v>157110000000</c:v>
                </c:pt>
                <c:pt idx="3241">
                  <c:v>157500000000</c:v>
                </c:pt>
                <c:pt idx="3242">
                  <c:v>157910000000</c:v>
                </c:pt>
                <c:pt idx="3243">
                  <c:v>158320000000</c:v>
                </c:pt>
                <c:pt idx="3244">
                  <c:v>158750000000</c:v>
                </c:pt>
                <c:pt idx="3245">
                  <c:v>159190000000</c:v>
                </c:pt>
                <c:pt idx="3246">
                  <c:v>159630000000</c:v>
                </c:pt>
                <c:pt idx="3247">
                  <c:v>160100000000</c:v>
                </c:pt>
                <c:pt idx="3248">
                  <c:v>160570000000</c:v>
                </c:pt>
                <c:pt idx="3249">
                  <c:v>161050000000</c:v>
                </c:pt>
                <c:pt idx="3250">
                  <c:v>161050000000</c:v>
                </c:pt>
                <c:pt idx="3251">
                  <c:v>161310000000</c:v>
                </c:pt>
                <c:pt idx="3252">
                  <c:v>161570000000</c:v>
                </c:pt>
                <c:pt idx="3253">
                  <c:v>161840000000</c:v>
                </c:pt>
                <c:pt idx="3254">
                  <c:v>162110000000</c:v>
                </c:pt>
                <c:pt idx="3255">
                  <c:v>162400000000</c:v>
                </c:pt>
                <c:pt idx="3256">
                  <c:v>162690000000</c:v>
                </c:pt>
                <c:pt idx="3257">
                  <c:v>162990000000</c:v>
                </c:pt>
                <c:pt idx="3258">
                  <c:v>163300000000</c:v>
                </c:pt>
                <c:pt idx="3259">
                  <c:v>163620000000</c:v>
                </c:pt>
                <c:pt idx="3260">
                  <c:v>163940000000</c:v>
                </c:pt>
                <c:pt idx="3261">
                  <c:v>164280000000</c:v>
                </c:pt>
                <c:pt idx="3262">
                  <c:v>164620000000</c:v>
                </c:pt>
                <c:pt idx="3263">
                  <c:v>164960000000</c:v>
                </c:pt>
                <c:pt idx="3264">
                  <c:v>165320000000</c:v>
                </c:pt>
                <c:pt idx="3265">
                  <c:v>165690000000</c:v>
                </c:pt>
                <c:pt idx="3266">
                  <c:v>166060000000</c:v>
                </c:pt>
                <c:pt idx="3267">
                  <c:v>166440000000</c:v>
                </c:pt>
                <c:pt idx="3268">
                  <c:v>166830000000</c:v>
                </c:pt>
                <c:pt idx="3269">
                  <c:v>167230000000</c:v>
                </c:pt>
                <c:pt idx="3270">
                  <c:v>167630000000</c:v>
                </c:pt>
                <c:pt idx="3271">
                  <c:v>168050000000</c:v>
                </c:pt>
                <c:pt idx="3272">
                  <c:v>168470000000</c:v>
                </c:pt>
                <c:pt idx="3273">
                  <c:v>168900000000</c:v>
                </c:pt>
                <c:pt idx="3274">
                  <c:v>169340000000</c:v>
                </c:pt>
                <c:pt idx="3275">
                  <c:v>169790000000</c:v>
                </c:pt>
                <c:pt idx="3276">
                  <c:v>170240000000</c:v>
                </c:pt>
                <c:pt idx="3277">
                  <c:v>170710000000</c:v>
                </c:pt>
                <c:pt idx="3278">
                  <c:v>171180000000</c:v>
                </c:pt>
                <c:pt idx="3279">
                  <c:v>171660000000</c:v>
                </c:pt>
                <c:pt idx="3280">
                  <c:v>172160000000</c:v>
                </c:pt>
                <c:pt idx="3281">
                  <c:v>172650000000</c:v>
                </c:pt>
                <c:pt idx="3282">
                  <c:v>173160000000</c:v>
                </c:pt>
                <c:pt idx="3283">
                  <c:v>173680000000</c:v>
                </c:pt>
                <c:pt idx="3284">
                  <c:v>174210000000</c:v>
                </c:pt>
                <c:pt idx="3285">
                  <c:v>174740000000</c:v>
                </c:pt>
                <c:pt idx="3286">
                  <c:v>175290000000</c:v>
                </c:pt>
                <c:pt idx="3287">
                  <c:v>175840000000</c:v>
                </c:pt>
                <c:pt idx="3288">
                  <c:v>176400000000</c:v>
                </c:pt>
                <c:pt idx="3289">
                  <c:v>176970000000</c:v>
                </c:pt>
                <c:pt idx="3290">
                  <c:v>177560000000</c:v>
                </c:pt>
                <c:pt idx="3291">
                  <c:v>178150000000</c:v>
                </c:pt>
                <c:pt idx="3292">
                  <c:v>178750000000</c:v>
                </c:pt>
                <c:pt idx="3293">
                  <c:v>179350000000</c:v>
                </c:pt>
                <c:pt idx="3294">
                  <c:v>179970000000</c:v>
                </c:pt>
                <c:pt idx="3295">
                  <c:v>180600000000</c:v>
                </c:pt>
                <c:pt idx="3296">
                  <c:v>181240000000</c:v>
                </c:pt>
                <c:pt idx="3297">
                  <c:v>181890000000</c:v>
                </c:pt>
                <c:pt idx="3298">
                  <c:v>182540000000</c:v>
                </c:pt>
                <c:pt idx="3299">
                  <c:v>183210000000</c:v>
                </c:pt>
                <c:pt idx="3300">
                  <c:v>183210000000</c:v>
                </c:pt>
                <c:pt idx="3301">
                  <c:v>183500000000</c:v>
                </c:pt>
                <c:pt idx="3302">
                  <c:v>183800000000</c:v>
                </c:pt>
                <c:pt idx="3303">
                  <c:v>184110000000</c:v>
                </c:pt>
                <c:pt idx="3304">
                  <c:v>184430000000</c:v>
                </c:pt>
                <c:pt idx="3305">
                  <c:v>184750000000</c:v>
                </c:pt>
                <c:pt idx="3306">
                  <c:v>185080000000</c:v>
                </c:pt>
                <c:pt idx="3307">
                  <c:v>185430000000</c:v>
                </c:pt>
                <c:pt idx="3308">
                  <c:v>185780000000</c:v>
                </c:pt>
                <c:pt idx="3309">
                  <c:v>186130000000</c:v>
                </c:pt>
                <c:pt idx="3310">
                  <c:v>186500000000</c:v>
                </c:pt>
                <c:pt idx="3311">
                  <c:v>186880000000</c:v>
                </c:pt>
                <c:pt idx="3312">
                  <c:v>187260000000</c:v>
                </c:pt>
                <c:pt idx="3313">
                  <c:v>187650000000</c:v>
                </c:pt>
                <c:pt idx="3314">
                  <c:v>188050000000</c:v>
                </c:pt>
                <c:pt idx="3315">
                  <c:v>188460000000</c:v>
                </c:pt>
                <c:pt idx="3316">
                  <c:v>188880000000</c:v>
                </c:pt>
                <c:pt idx="3317">
                  <c:v>189310000000</c:v>
                </c:pt>
                <c:pt idx="3318">
                  <c:v>189740000000</c:v>
                </c:pt>
                <c:pt idx="3319">
                  <c:v>190180000000</c:v>
                </c:pt>
                <c:pt idx="3320">
                  <c:v>190640000000</c:v>
                </c:pt>
                <c:pt idx="3321">
                  <c:v>191100000000</c:v>
                </c:pt>
                <c:pt idx="3322">
                  <c:v>191570000000</c:v>
                </c:pt>
                <c:pt idx="3323">
                  <c:v>192050000000</c:v>
                </c:pt>
                <c:pt idx="3324">
                  <c:v>192530000000</c:v>
                </c:pt>
                <c:pt idx="3325">
                  <c:v>193030000000</c:v>
                </c:pt>
                <c:pt idx="3326">
                  <c:v>193530000000</c:v>
                </c:pt>
                <c:pt idx="3327">
                  <c:v>194050000000</c:v>
                </c:pt>
                <c:pt idx="3328">
                  <c:v>194570000000</c:v>
                </c:pt>
                <c:pt idx="3329">
                  <c:v>195100000000</c:v>
                </c:pt>
                <c:pt idx="3330">
                  <c:v>195640000000</c:v>
                </c:pt>
                <c:pt idx="3331">
                  <c:v>196190000000</c:v>
                </c:pt>
                <c:pt idx="3332">
                  <c:v>196750000000</c:v>
                </c:pt>
                <c:pt idx="3333">
                  <c:v>197320000000</c:v>
                </c:pt>
                <c:pt idx="3334">
                  <c:v>197900000000</c:v>
                </c:pt>
                <c:pt idx="3335">
                  <c:v>198480000000</c:v>
                </c:pt>
                <c:pt idx="3336">
                  <c:v>199080000000</c:v>
                </c:pt>
                <c:pt idx="3337">
                  <c:v>199690000000</c:v>
                </c:pt>
                <c:pt idx="3338">
                  <c:v>200300000000</c:v>
                </c:pt>
                <c:pt idx="3339">
                  <c:v>200920000000</c:v>
                </c:pt>
                <c:pt idx="3340">
                  <c:v>201560000000</c:v>
                </c:pt>
                <c:pt idx="3341">
                  <c:v>202200000000</c:v>
                </c:pt>
                <c:pt idx="3342">
                  <c:v>202850000000</c:v>
                </c:pt>
                <c:pt idx="3343">
                  <c:v>203510000000</c:v>
                </c:pt>
                <c:pt idx="3344">
                  <c:v>204180000000</c:v>
                </c:pt>
                <c:pt idx="3345">
                  <c:v>204870000000</c:v>
                </c:pt>
                <c:pt idx="3346">
                  <c:v>205560000000</c:v>
                </c:pt>
                <c:pt idx="3347">
                  <c:v>206260000000</c:v>
                </c:pt>
                <c:pt idx="3348">
                  <c:v>206970000000</c:v>
                </c:pt>
                <c:pt idx="3349">
                  <c:v>207690000000</c:v>
                </c:pt>
                <c:pt idx="3350">
                  <c:v>207690000000</c:v>
                </c:pt>
                <c:pt idx="3351">
                  <c:v>248190000000</c:v>
                </c:pt>
                <c:pt idx="3352">
                  <c:v>288670000000</c:v>
                </c:pt>
                <c:pt idx="3353">
                  <c:v>329150000000</c:v>
                </c:pt>
                <c:pt idx="3354">
                  <c:v>369630000000</c:v>
                </c:pt>
                <c:pt idx="3355">
                  <c:v>410110000000</c:v>
                </c:pt>
                <c:pt idx="3356">
                  <c:v>450600000000</c:v>
                </c:pt>
                <c:pt idx="3357">
                  <c:v>491100000000</c:v>
                </c:pt>
                <c:pt idx="3358">
                  <c:v>531630000000</c:v>
                </c:pt>
                <c:pt idx="3359">
                  <c:v>572180000000</c:v>
                </c:pt>
                <c:pt idx="3360">
                  <c:v>612750000000</c:v>
                </c:pt>
                <c:pt idx="3361">
                  <c:v>653370000000</c:v>
                </c:pt>
                <c:pt idx="3362">
                  <c:v>694030000000</c:v>
                </c:pt>
                <c:pt idx="3363">
                  <c:v>734730000000</c:v>
                </c:pt>
                <c:pt idx="3364">
                  <c:v>775490000000</c:v>
                </c:pt>
                <c:pt idx="3365">
                  <c:v>816300000000</c:v>
                </c:pt>
                <c:pt idx="3366">
                  <c:v>857180000000</c:v>
                </c:pt>
                <c:pt idx="3367">
                  <c:v>898130000000</c:v>
                </c:pt>
                <c:pt idx="3368">
                  <c:v>939150000000</c:v>
                </c:pt>
                <c:pt idx="3369">
                  <c:v>980250000000</c:v>
                </c:pt>
                <c:pt idx="3370">
                  <c:v>1021400000000</c:v>
                </c:pt>
                <c:pt idx="3371">
                  <c:v>1062700000000</c:v>
                </c:pt>
                <c:pt idx="3372">
                  <c:v>1104100000000</c:v>
                </c:pt>
                <c:pt idx="3373">
                  <c:v>1145600000000</c:v>
                </c:pt>
                <c:pt idx="3374">
                  <c:v>1187100000000</c:v>
                </c:pt>
                <c:pt idx="3375">
                  <c:v>1228800000000</c:v>
                </c:pt>
                <c:pt idx="3376">
                  <c:v>1270700000000</c:v>
                </c:pt>
                <c:pt idx="3377">
                  <c:v>1312600000000</c:v>
                </c:pt>
                <c:pt idx="3378">
                  <c:v>1354700000000</c:v>
                </c:pt>
                <c:pt idx="3379">
                  <c:v>1396900000000</c:v>
                </c:pt>
                <c:pt idx="3380">
                  <c:v>1439200000000</c:v>
                </c:pt>
                <c:pt idx="3381">
                  <c:v>1481700000000</c:v>
                </c:pt>
                <c:pt idx="3382">
                  <c:v>1524400000000</c:v>
                </c:pt>
                <c:pt idx="3383">
                  <c:v>1567200000000</c:v>
                </c:pt>
                <c:pt idx="3384">
                  <c:v>1610100000000</c:v>
                </c:pt>
                <c:pt idx="3385">
                  <c:v>1653300000000</c:v>
                </c:pt>
                <c:pt idx="3386">
                  <c:v>1696600000000</c:v>
                </c:pt>
                <c:pt idx="3387">
                  <c:v>1740100000000</c:v>
                </c:pt>
                <c:pt idx="3388">
                  <c:v>1783800000000</c:v>
                </c:pt>
                <c:pt idx="3389">
                  <c:v>1827700000000</c:v>
                </c:pt>
                <c:pt idx="3390">
                  <c:v>1871700000000</c:v>
                </c:pt>
                <c:pt idx="3391">
                  <c:v>1916000000000</c:v>
                </c:pt>
                <c:pt idx="3392">
                  <c:v>1960500000000</c:v>
                </c:pt>
                <c:pt idx="3393">
                  <c:v>2005200000000</c:v>
                </c:pt>
                <c:pt idx="3394">
                  <c:v>2050200000000</c:v>
                </c:pt>
                <c:pt idx="3395">
                  <c:v>2095300000000</c:v>
                </c:pt>
                <c:pt idx="3396">
                  <c:v>2140700000000</c:v>
                </c:pt>
                <c:pt idx="3397">
                  <c:v>2186400000000</c:v>
                </c:pt>
                <c:pt idx="3398">
                  <c:v>2232300000000</c:v>
                </c:pt>
                <c:pt idx="3399">
                  <c:v>2278400000000</c:v>
                </c:pt>
                <c:pt idx="3400">
                  <c:v>2278400000000</c:v>
                </c:pt>
                <c:pt idx="3401">
                  <c:v>2337400000000</c:v>
                </c:pt>
                <c:pt idx="3402">
                  <c:v>2396400000000</c:v>
                </c:pt>
                <c:pt idx="3403">
                  <c:v>2455600000000</c:v>
                </c:pt>
                <c:pt idx="3404">
                  <c:v>2514900000000</c:v>
                </c:pt>
                <c:pt idx="3405">
                  <c:v>2574200000000</c:v>
                </c:pt>
                <c:pt idx="3406">
                  <c:v>2633700000000</c:v>
                </c:pt>
                <c:pt idx="3407">
                  <c:v>2693400000000</c:v>
                </c:pt>
                <c:pt idx="3408">
                  <c:v>2753100000000</c:v>
                </c:pt>
                <c:pt idx="3409">
                  <c:v>2813000000000</c:v>
                </c:pt>
                <c:pt idx="3410">
                  <c:v>2872900000000</c:v>
                </c:pt>
                <c:pt idx="3411">
                  <c:v>2933100000000</c:v>
                </c:pt>
                <c:pt idx="3412">
                  <c:v>2993300000000</c:v>
                </c:pt>
                <c:pt idx="3413">
                  <c:v>3053700000000</c:v>
                </c:pt>
                <c:pt idx="3414">
                  <c:v>3114300000000</c:v>
                </c:pt>
                <c:pt idx="3415">
                  <c:v>3175000000000</c:v>
                </c:pt>
                <c:pt idx="3416">
                  <c:v>3235800000000</c:v>
                </c:pt>
                <c:pt idx="3417">
                  <c:v>3296800000000</c:v>
                </c:pt>
                <c:pt idx="3418">
                  <c:v>3357900000000</c:v>
                </c:pt>
                <c:pt idx="3419">
                  <c:v>3419200000000</c:v>
                </c:pt>
                <c:pt idx="3420">
                  <c:v>3480700000000</c:v>
                </c:pt>
                <c:pt idx="3421">
                  <c:v>3542300000000</c:v>
                </c:pt>
                <c:pt idx="3422">
                  <c:v>3604100000000</c:v>
                </c:pt>
                <c:pt idx="3423">
                  <c:v>3666100000000</c:v>
                </c:pt>
                <c:pt idx="3424">
                  <c:v>3728200000000</c:v>
                </c:pt>
                <c:pt idx="3425">
                  <c:v>3790500000000</c:v>
                </c:pt>
                <c:pt idx="3426">
                  <c:v>3853000000000</c:v>
                </c:pt>
                <c:pt idx="3427">
                  <c:v>3915700000000</c:v>
                </c:pt>
                <c:pt idx="3428">
                  <c:v>3978600000000</c:v>
                </c:pt>
                <c:pt idx="3429">
                  <c:v>4041700000000</c:v>
                </c:pt>
                <c:pt idx="3430">
                  <c:v>4104900000000</c:v>
                </c:pt>
                <c:pt idx="3431">
                  <c:v>4168400000000</c:v>
                </c:pt>
                <c:pt idx="3432">
                  <c:v>4232100000000</c:v>
                </c:pt>
                <c:pt idx="3433">
                  <c:v>4295900000000</c:v>
                </c:pt>
                <c:pt idx="3434">
                  <c:v>4360000000000</c:v>
                </c:pt>
                <c:pt idx="3435">
                  <c:v>4424300000000</c:v>
                </c:pt>
                <c:pt idx="3436">
                  <c:v>4488800000000</c:v>
                </c:pt>
                <c:pt idx="3437">
                  <c:v>4553600000000</c:v>
                </c:pt>
                <c:pt idx="3438">
                  <c:v>4618500000000</c:v>
                </c:pt>
                <c:pt idx="3439">
                  <c:v>4683700000000</c:v>
                </c:pt>
                <c:pt idx="3440">
                  <c:v>4749100000000</c:v>
                </c:pt>
                <c:pt idx="3441">
                  <c:v>4814800000000</c:v>
                </c:pt>
                <c:pt idx="3442">
                  <c:v>4880700000000</c:v>
                </c:pt>
                <c:pt idx="3443">
                  <c:v>4946800000000</c:v>
                </c:pt>
                <c:pt idx="3444">
                  <c:v>5013200000000</c:v>
                </c:pt>
                <c:pt idx="3445">
                  <c:v>5079800000000</c:v>
                </c:pt>
                <c:pt idx="3446">
                  <c:v>5146700000000</c:v>
                </c:pt>
                <c:pt idx="3447">
                  <c:v>5213900000000</c:v>
                </c:pt>
                <c:pt idx="3448">
                  <c:v>5281300000000</c:v>
                </c:pt>
                <c:pt idx="3449">
                  <c:v>5348900000000</c:v>
                </c:pt>
                <c:pt idx="3450">
                  <c:v>5348900000000</c:v>
                </c:pt>
                <c:pt idx="3451">
                  <c:v>5710200000000</c:v>
                </c:pt>
                <c:pt idx="3452">
                  <c:v>6062000000000</c:v>
                </c:pt>
                <c:pt idx="3453">
                  <c:v>6404200000000</c:v>
                </c:pt>
                <c:pt idx="3454">
                  <c:v>6736900000000</c:v>
                </c:pt>
                <c:pt idx="3455">
                  <c:v>7060100000000</c:v>
                </c:pt>
                <c:pt idx="3456">
                  <c:v>7373700000000</c:v>
                </c:pt>
                <c:pt idx="3457">
                  <c:v>7677800000000</c:v>
                </c:pt>
                <c:pt idx="3458">
                  <c:v>7972400000000</c:v>
                </c:pt>
                <c:pt idx="3459">
                  <c:v>8257500000000</c:v>
                </c:pt>
                <c:pt idx="3460">
                  <c:v>8533100000000</c:v>
                </c:pt>
                <c:pt idx="3461">
                  <c:v>8799100000000</c:v>
                </c:pt>
                <c:pt idx="3462">
                  <c:v>9055600000000</c:v>
                </c:pt>
                <c:pt idx="3463">
                  <c:v>9302500000000</c:v>
                </c:pt>
                <c:pt idx="3464">
                  <c:v>9540000000000</c:v>
                </c:pt>
                <c:pt idx="3465">
                  <c:v>9767900000000</c:v>
                </c:pt>
                <c:pt idx="3466">
                  <c:v>9986300000000</c:v>
                </c:pt>
                <c:pt idx="3467">
                  <c:v>10195000000000</c:v>
                </c:pt>
                <c:pt idx="3468">
                  <c:v>10395000000000</c:v>
                </c:pt>
                <c:pt idx="3469">
                  <c:v>10584000000000</c:v>
                </c:pt>
                <c:pt idx="3470">
                  <c:v>10765000000000</c:v>
                </c:pt>
                <c:pt idx="3471">
                  <c:v>10935000000000</c:v>
                </c:pt>
                <c:pt idx="3472">
                  <c:v>11097000000000</c:v>
                </c:pt>
                <c:pt idx="3473">
                  <c:v>11248000000000</c:v>
                </c:pt>
                <c:pt idx="3474">
                  <c:v>11390000000000</c:v>
                </c:pt>
                <c:pt idx="3475">
                  <c:v>11523000000000</c:v>
                </c:pt>
                <c:pt idx="3476">
                  <c:v>11646000000000</c:v>
                </c:pt>
                <c:pt idx="3477">
                  <c:v>11760000000000</c:v>
                </c:pt>
                <c:pt idx="3478">
                  <c:v>11864000000000</c:v>
                </c:pt>
                <c:pt idx="3479">
                  <c:v>11958000000000</c:v>
                </c:pt>
                <c:pt idx="3480">
                  <c:v>12043000000000</c:v>
                </c:pt>
                <c:pt idx="3481">
                  <c:v>12119000000000</c:v>
                </c:pt>
                <c:pt idx="3482">
                  <c:v>12185000000000</c:v>
                </c:pt>
                <c:pt idx="3483">
                  <c:v>12241000000000</c:v>
                </c:pt>
                <c:pt idx="3484">
                  <c:v>12288000000000</c:v>
                </c:pt>
                <c:pt idx="3485">
                  <c:v>12326000000000</c:v>
                </c:pt>
                <c:pt idx="3486">
                  <c:v>12353000000000</c:v>
                </c:pt>
                <c:pt idx="3487">
                  <c:v>12372000000000</c:v>
                </c:pt>
                <c:pt idx="3488">
                  <c:v>12380000000000</c:v>
                </c:pt>
                <c:pt idx="3489">
                  <c:v>12380000000000</c:v>
                </c:pt>
                <c:pt idx="3490">
                  <c:v>12369000000000</c:v>
                </c:pt>
                <c:pt idx="3491">
                  <c:v>12350000000000</c:v>
                </c:pt>
                <c:pt idx="3492">
                  <c:v>12320000000000</c:v>
                </c:pt>
                <c:pt idx="3493">
                  <c:v>12281000000000</c:v>
                </c:pt>
                <c:pt idx="3494">
                  <c:v>12233000000000</c:v>
                </c:pt>
                <c:pt idx="3495">
                  <c:v>12175000000000</c:v>
                </c:pt>
                <c:pt idx="3496">
                  <c:v>12108000000000</c:v>
                </c:pt>
                <c:pt idx="3497">
                  <c:v>12031000000000</c:v>
                </c:pt>
                <c:pt idx="3498">
                  <c:v>11944000000000</c:v>
                </c:pt>
                <c:pt idx="3499">
                  <c:v>11848000000000</c:v>
                </c:pt>
                <c:pt idx="3500">
                  <c:v>11848000000000</c:v>
                </c:pt>
                <c:pt idx="3501">
                  <c:v>11722000000000</c:v>
                </c:pt>
                <c:pt idx="3502">
                  <c:v>11599000000000</c:v>
                </c:pt>
                <c:pt idx="3503">
                  <c:v>11481000000000</c:v>
                </c:pt>
                <c:pt idx="3504">
                  <c:v>11366000000000</c:v>
                </c:pt>
                <c:pt idx="3505">
                  <c:v>11256000000000</c:v>
                </c:pt>
                <c:pt idx="3506">
                  <c:v>11149000000000</c:v>
                </c:pt>
                <c:pt idx="3507">
                  <c:v>11047000000000</c:v>
                </c:pt>
                <c:pt idx="3508">
                  <c:v>10948000000000</c:v>
                </c:pt>
                <c:pt idx="3509">
                  <c:v>10854000000000</c:v>
                </c:pt>
                <c:pt idx="3510">
                  <c:v>10763000000000</c:v>
                </c:pt>
                <c:pt idx="3511">
                  <c:v>10676000000000</c:v>
                </c:pt>
                <c:pt idx="3512">
                  <c:v>10592000000000</c:v>
                </c:pt>
                <c:pt idx="3513">
                  <c:v>10513000000000</c:v>
                </c:pt>
                <c:pt idx="3514">
                  <c:v>10437000000000</c:v>
                </c:pt>
                <c:pt idx="3515">
                  <c:v>10365000000000</c:v>
                </c:pt>
                <c:pt idx="3516">
                  <c:v>10296000000000</c:v>
                </c:pt>
                <c:pt idx="3517">
                  <c:v>10231000000000</c:v>
                </c:pt>
                <c:pt idx="3518">
                  <c:v>10170000000000</c:v>
                </c:pt>
                <c:pt idx="3519">
                  <c:v>10112000000000</c:v>
                </c:pt>
                <c:pt idx="3520">
                  <c:v>10058000000000</c:v>
                </c:pt>
                <c:pt idx="3521">
                  <c:v>10007000000000</c:v>
                </c:pt>
                <c:pt idx="3522">
                  <c:v>9959900000000</c:v>
                </c:pt>
                <c:pt idx="3523">
                  <c:v>9916200000000</c:v>
                </c:pt>
                <c:pt idx="3524">
                  <c:v>9876000000000</c:v>
                </c:pt>
                <c:pt idx="3525">
                  <c:v>9839200000000</c:v>
                </c:pt>
                <c:pt idx="3526">
                  <c:v>9805900000000</c:v>
                </c:pt>
                <c:pt idx="3527">
                  <c:v>9776000000000</c:v>
                </c:pt>
                <c:pt idx="3528">
                  <c:v>9749500000000</c:v>
                </c:pt>
                <c:pt idx="3529">
                  <c:v>9726400000000</c:v>
                </c:pt>
                <c:pt idx="3530">
                  <c:v>9706800000000</c:v>
                </c:pt>
                <c:pt idx="3531">
                  <c:v>9690500000000</c:v>
                </c:pt>
                <c:pt idx="3532">
                  <c:v>9677600000000</c:v>
                </c:pt>
                <c:pt idx="3533">
                  <c:v>9668100000000</c:v>
                </c:pt>
                <c:pt idx="3534">
                  <c:v>9662000000000</c:v>
                </c:pt>
                <c:pt idx="3535">
                  <c:v>9659200000000</c:v>
                </c:pt>
                <c:pt idx="3536">
                  <c:v>9659900000000</c:v>
                </c:pt>
                <c:pt idx="3537">
                  <c:v>9663900000000</c:v>
                </c:pt>
                <c:pt idx="3538">
                  <c:v>9671300000000</c:v>
                </c:pt>
                <c:pt idx="3539">
                  <c:v>9682000000000</c:v>
                </c:pt>
                <c:pt idx="3540">
                  <c:v>9696200000000</c:v>
                </c:pt>
                <c:pt idx="3541">
                  <c:v>9713700000000</c:v>
                </c:pt>
                <c:pt idx="3542">
                  <c:v>9734600000000</c:v>
                </c:pt>
                <c:pt idx="3543">
                  <c:v>9759000000000</c:v>
                </c:pt>
                <c:pt idx="3544">
                  <c:v>9786700000000</c:v>
                </c:pt>
                <c:pt idx="3545">
                  <c:v>9817900000000</c:v>
                </c:pt>
                <c:pt idx="3546">
                  <c:v>9852500000000</c:v>
                </c:pt>
                <c:pt idx="3547">
                  <c:v>9890600000000</c:v>
                </c:pt>
                <c:pt idx="3548">
                  <c:v>9932100000000</c:v>
                </c:pt>
                <c:pt idx="3549">
                  <c:v>9977100000000</c:v>
                </c:pt>
                <c:pt idx="3550">
                  <c:v>9977100000000</c:v>
                </c:pt>
                <c:pt idx="3551">
                  <c:v>10026000000000</c:v>
                </c:pt>
                <c:pt idx="3552">
                  <c:v>10078000000000</c:v>
                </c:pt>
                <c:pt idx="3553">
                  <c:v>10133000000000</c:v>
                </c:pt>
                <c:pt idx="3554">
                  <c:v>10192000000000</c:v>
                </c:pt>
                <c:pt idx="3555">
                  <c:v>10255000000000</c:v>
                </c:pt>
                <c:pt idx="3556">
                  <c:v>10321000000000</c:v>
                </c:pt>
                <c:pt idx="3557">
                  <c:v>10391000000000</c:v>
                </c:pt>
                <c:pt idx="3558">
                  <c:v>10465000000000</c:v>
                </c:pt>
                <c:pt idx="3559">
                  <c:v>10542000000000</c:v>
                </c:pt>
                <c:pt idx="3560">
                  <c:v>10623000000000</c:v>
                </c:pt>
                <c:pt idx="3561">
                  <c:v>10708000000000</c:v>
                </c:pt>
                <c:pt idx="3562">
                  <c:v>10796000000000</c:v>
                </c:pt>
                <c:pt idx="3563">
                  <c:v>10889000000000</c:v>
                </c:pt>
                <c:pt idx="3564">
                  <c:v>10985000000000</c:v>
                </c:pt>
                <c:pt idx="3565">
                  <c:v>11085000000000</c:v>
                </c:pt>
                <c:pt idx="3566">
                  <c:v>11189000000000</c:v>
                </c:pt>
                <c:pt idx="3567">
                  <c:v>11296000000000</c:v>
                </c:pt>
                <c:pt idx="3568">
                  <c:v>11408000000000</c:v>
                </c:pt>
                <c:pt idx="3569">
                  <c:v>11524000000000</c:v>
                </c:pt>
                <c:pt idx="3570">
                  <c:v>11644000000000</c:v>
                </c:pt>
                <c:pt idx="3571">
                  <c:v>11768000000000</c:v>
                </c:pt>
                <c:pt idx="3572">
                  <c:v>11897000000000</c:v>
                </c:pt>
                <c:pt idx="3573">
                  <c:v>12029000000000</c:v>
                </c:pt>
                <c:pt idx="3574">
                  <c:v>12166000000000</c:v>
                </c:pt>
                <c:pt idx="3575">
                  <c:v>12307000000000</c:v>
                </c:pt>
                <c:pt idx="3576">
                  <c:v>12453000000000</c:v>
                </c:pt>
                <c:pt idx="3577">
                  <c:v>12603000000000</c:v>
                </c:pt>
                <c:pt idx="3578">
                  <c:v>12757000000000</c:v>
                </c:pt>
                <c:pt idx="3579">
                  <c:v>12916000000000</c:v>
                </c:pt>
                <c:pt idx="3580">
                  <c:v>13080000000000</c:v>
                </c:pt>
                <c:pt idx="3581">
                  <c:v>13248000000000</c:v>
                </c:pt>
                <c:pt idx="3582">
                  <c:v>13421000000000</c:v>
                </c:pt>
                <c:pt idx="3583">
                  <c:v>13599000000000</c:v>
                </c:pt>
                <c:pt idx="3584">
                  <c:v>13782000000000</c:v>
                </c:pt>
                <c:pt idx="3585">
                  <c:v>13969000000000</c:v>
                </c:pt>
                <c:pt idx="3586">
                  <c:v>14162000000000</c:v>
                </c:pt>
                <c:pt idx="3587">
                  <c:v>14360000000000</c:v>
                </c:pt>
                <c:pt idx="3588">
                  <c:v>14563000000000</c:v>
                </c:pt>
                <c:pt idx="3589">
                  <c:v>14771000000000</c:v>
                </c:pt>
                <c:pt idx="3590">
                  <c:v>14984000000000</c:v>
                </c:pt>
                <c:pt idx="3591">
                  <c:v>15203000000000</c:v>
                </c:pt>
                <c:pt idx="3592">
                  <c:v>15427000000000</c:v>
                </c:pt>
                <c:pt idx="3593">
                  <c:v>15657000000000</c:v>
                </c:pt>
                <c:pt idx="3594">
                  <c:v>15893000000000</c:v>
                </c:pt>
                <c:pt idx="3595">
                  <c:v>16134000000000</c:v>
                </c:pt>
                <c:pt idx="3596">
                  <c:v>16381000000000</c:v>
                </c:pt>
                <c:pt idx="3597">
                  <c:v>16634000000000</c:v>
                </c:pt>
                <c:pt idx="3598">
                  <c:v>16893000000000</c:v>
                </c:pt>
                <c:pt idx="3599">
                  <c:v>17159000000000</c:v>
                </c:pt>
                <c:pt idx="3600">
                  <c:v>17159000000000</c:v>
                </c:pt>
                <c:pt idx="3601">
                  <c:v>17430000000000</c:v>
                </c:pt>
                <c:pt idx="3602">
                  <c:v>17708000000000</c:v>
                </c:pt>
                <c:pt idx="3603">
                  <c:v>17992000000000</c:v>
                </c:pt>
                <c:pt idx="3604">
                  <c:v>18283000000000</c:v>
                </c:pt>
                <c:pt idx="3605">
                  <c:v>18580000000000</c:v>
                </c:pt>
                <c:pt idx="3606">
                  <c:v>18884000000000</c:v>
                </c:pt>
                <c:pt idx="3607">
                  <c:v>19195000000000</c:v>
                </c:pt>
                <c:pt idx="3608">
                  <c:v>19513000000000</c:v>
                </c:pt>
                <c:pt idx="3609">
                  <c:v>19838000000000</c:v>
                </c:pt>
                <c:pt idx="3610">
                  <c:v>20170000000000</c:v>
                </c:pt>
                <c:pt idx="3611">
                  <c:v>20510000000000</c:v>
                </c:pt>
                <c:pt idx="3612">
                  <c:v>20857000000000</c:v>
                </c:pt>
                <c:pt idx="3613">
                  <c:v>21212000000000</c:v>
                </c:pt>
                <c:pt idx="3614">
                  <c:v>21575000000000</c:v>
                </c:pt>
                <c:pt idx="3615">
                  <c:v>21945000000000</c:v>
                </c:pt>
                <c:pt idx="3616">
                  <c:v>22324000000000</c:v>
                </c:pt>
                <c:pt idx="3617">
                  <c:v>22710000000000</c:v>
                </c:pt>
                <c:pt idx="3618">
                  <c:v>23106000000000</c:v>
                </c:pt>
                <c:pt idx="3619">
                  <c:v>23509000000000</c:v>
                </c:pt>
                <c:pt idx="3620">
                  <c:v>23921000000000</c:v>
                </c:pt>
                <c:pt idx="3621">
                  <c:v>24342000000000</c:v>
                </c:pt>
                <c:pt idx="3622">
                  <c:v>24772000000000</c:v>
                </c:pt>
                <c:pt idx="3623">
                  <c:v>25211000000000</c:v>
                </c:pt>
                <c:pt idx="3624">
                  <c:v>25659000000000</c:v>
                </c:pt>
                <c:pt idx="3625">
                  <c:v>26117000000000</c:v>
                </c:pt>
                <c:pt idx="3626">
                  <c:v>26584000000000</c:v>
                </c:pt>
                <c:pt idx="3627">
                  <c:v>27061000000000</c:v>
                </c:pt>
                <c:pt idx="3628">
                  <c:v>27549000000000</c:v>
                </c:pt>
                <c:pt idx="3629">
                  <c:v>28046000000000</c:v>
                </c:pt>
                <c:pt idx="3630">
                  <c:v>28553000000000</c:v>
                </c:pt>
                <c:pt idx="3631">
                  <c:v>29072000000000</c:v>
                </c:pt>
                <c:pt idx="3632">
                  <c:v>29601000000000</c:v>
                </c:pt>
                <c:pt idx="3633">
                  <c:v>30140000000000</c:v>
                </c:pt>
                <c:pt idx="3634">
                  <c:v>30691000000000</c:v>
                </c:pt>
                <c:pt idx="3635">
                  <c:v>31254000000000</c:v>
                </c:pt>
                <c:pt idx="3636">
                  <c:v>31828000000000</c:v>
                </c:pt>
                <c:pt idx="3637">
                  <c:v>32413000000000</c:v>
                </c:pt>
                <c:pt idx="3638">
                  <c:v>33011000000000</c:v>
                </c:pt>
                <c:pt idx="3639">
                  <c:v>33621000000000</c:v>
                </c:pt>
                <c:pt idx="3640">
                  <c:v>34244000000000</c:v>
                </c:pt>
                <c:pt idx="3641">
                  <c:v>34879000000000</c:v>
                </c:pt>
                <c:pt idx="3642">
                  <c:v>35527000000000</c:v>
                </c:pt>
                <c:pt idx="3643">
                  <c:v>36188000000000</c:v>
                </c:pt>
                <c:pt idx="3644">
                  <c:v>36863000000000</c:v>
                </c:pt>
                <c:pt idx="3645">
                  <c:v>37551000000000</c:v>
                </c:pt>
                <c:pt idx="3646">
                  <c:v>38254000000000</c:v>
                </c:pt>
                <c:pt idx="3647">
                  <c:v>38970000000000</c:v>
                </c:pt>
                <c:pt idx="3648">
                  <c:v>39702000000000</c:v>
                </c:pt>
                <c:pt idx="3649">
                  <c:v>40447000000000</c:v>
                </c:pt>
                <c:pt idx="3650">
                  <c:v>40447000000000</c:v>
                </c:pt>
                <c:pt idx="3651">
                  <c:v>41208000000000</c:v>
                </c:pt>
                <c:pt idx="3652">
                  <c:v>41985000000000</c:v>
                </c:pt>
                <c:pt idx="3653">
                  <c:v>42777000000000</c:v>
                </c:pt>
                <c:pt idx="3654">
                  <c:v>43585000000000</c:v>
                </c:pt>
                <c:pt idx="3655">
                  <c:v>44409000000000</c:v>
                </c:pt>
                <c:pt idx="3656">
                  <c:v>45249000000000</c:v>
                </c:pt>
                <c:pt idx="3657">
                  <c:v>46107000000000</c:v>
                </c:pt>
                <c:pt idx="3658">
                  <c:v>46982000000000</c:v>
                </c:pt>
                <c:pt idx="3659">
                  <c:v>47874000000000</c:v>
                </c:pt>
                <c:pt idx="3660">
                  <c:v>48784000000000</c:v>
                </c:pt>
                <c:pt idx="3661">
                  <c:v>49713000000000</c:v>
                </c:pt>
                <c:pt idx="3662">
                  <c:v>50660000000000</c:v>
                </c:pt>
                <c:pt idx="3663">
                  <c:v>51626000000000</c:v>
                </c:pt>
                <c:pt idx="3664">
                  <c:v>52611000000000</c:v>
                </c:pt>
                <c:pt idx="3665">
                  <c:v>53616000000000</c:v>
                </c:pt>
                <c:pt idx="3666">
                  <c:v>54641000000000</c:v>
                </c:pt>
                <c:pt idx="3667">
                  <c:v>55686000000000</c:v>
                </c:pt>
                <c:pt idx="3668">
                  <c:v>56752000000000</c:v>
                </c:pt>
                <c:pt idx="3669">
                  <c:v>57840000000000</c:v>
                </c:pt>
                <c:pt idx="3670">
                  <c:v>58949000000000</c:v>
                </c:pt>
                <c:pt idx="3671">
                  <c:v>60080000000000</c:v>
                </c:pt>
                <c:pt idx="3672">
                  <c:v>61234000000000</c:v>
                </c:pt>
                <c:pt idx="3673">
                  <c:v>62411000000000</c:v>
                </c:pt>
                <c:pt idx="3674">
                  <c:v>63611000000000</c:v>
                </c:pt>
                <c:pt idx="3675">
                  <c:v>64835000000000</c:v>
                </c:pt>
                <c:pt idx="3676">
                  <c:v>66083000000000</c:v>
                </c:pt>
                <c:pt idx="3677">
                  <c:v>67356000000000</c:v>
                </c:pt>
                <c:pt idx="3678">
                  <c:v>68655000000000</c:v>
                </c:pt>
                <c:pt idx="3679">
                  <c:v>69979000000000</c:v>
                </c:pt>
                <c:pt idx="3680">
                  <c:v>71329000000000</c:v>
                </c:pt>
                <c:pt idx="3681">
                  <c:v>72706000000000</c:v>
                </c:pt>
                <c:pt idx="3682">
                  <c:v>74111000000000</c:v>
                </c:pt>
                <c:pt idx="3683">
                  <c:v>75543000000000</c:v>
                </c:pt>
                <c:pt idx="3684">
                  <c:v>77003000000000</c:v>
                </c:pt>
                <c:pt idx="3685">
                  <c:v>78493000000000</c:v>
                </c:pt>
                <c:pt idx="3686">
                  <c:v>80012000000000</c:v>
                </c:pt>
                <c:pt idx="3687">
                  <c:v>81561000000000</c:v>
                </c:pt>
                <c:pt idx="3688">
                  <c:v>83141000000000</c:v>
                </c:pt>
                <c:pt idx="3689">
                  <c:v>84752000000000</c:v>
                </c:pt>
                <c:pt idx="3690">
                  <c:v>86395000000000</c:v>
                </c:pt>
                <c:pt idx="3691">
                  <c:v>88070000000000</c:v>
                </c:pt>
                <c:pt idx="3692">
                  <c:v>89779000000000</c:v>
                </c:pt>
                <c:pt idx="3693">
                  <c:v>91521000000000</c:v>
                </c:pt>
                <c:pt idx="3694">
                  <c:v>93298000000000</c:v>
                </c:pt>
                <c:pt idx="3695">
                  <c:v>95110000000000</c:v>
                </c:pt>
                <c:pt idx="3696">
                  <c:v>96958000000000</c:v>
                </c:pt>
                <c:pt idx="3697">
                  <c:v>98842000000000</c:v>
                </c:pt>
                <c:pt idx="3698">
                  <c:v>100760000000000</c:v>
                </c:pt>
                <c:pt idx="3699">
                  <c:v>102720000000000</c:v>
                </c:pt>
                <c:pt idx="3700">
                  <c:v>102720000000000</c:v>
                </c:pt>
                <c:pt idx="3701">
                  <c:v>103870000000000</c:v>
                </c:pt>
                <c:pt idx="3702">
                  <c:v>105010000000000</c:v>
                </c:pt>
                <c:pt idx="3703">
                  <c:v>106140000000000</c:v>
                </c:pt>
                <c:pt idx="3704">
                  <c:v>107270000000000</c:v>
                </c:pt>
                <c:pt idx="3705">
                  <c:v>108400000000000</c:v>
                </c:pt>
                <c:pt idx="3706">
                  <c:v>109520000000000</c:v>
                </c:pt>
                <c:pt idx="3707">
                  <c:v>110630000000000</c:v>
                </c:pt>
                <c:pt idx="3708">
                  <c:v>111740000000000</c:v>
                </c:pt>
                <c:pt idx="3709">
                  <c:v>112850000000000</c:v>
                </c:pt>
                <c:pt idx="3710">
                  <c:v>113940000000000</c:v>
                </c:pt>
                <c:pt idx="3711">
                  <c:v>115040000000000</c:v>
                </c:pt>
                <c:pt idx="3712">
                  <c:v>116130000000000</c:v>
                </c:pt>
                <c:pt idx="3713">
                  <c:v>117210000000000</c:v>
                </c:pt>
                <c:pt idx="3714">
                  <c:v>118290000000000</c:v>
                </c:pt>
                <c:pt idx="3715">
                  <c:v>119360000000000</c:v>
                </c:pt>
                <c:pt idx="3716">
                  <c:v>120430000000000</c:v>
                </c:pt>
                <c:pt idx="3717">
                  <c:v>121490000000000</c:v>
                </c:pt>
                <c:pt idx="3718">
                  <c:v>122540000000000</c:v>
                </c:pt>
                <c:pt idx="3719">
                  <c:v>123590000000000</c:v>
                </c:pt>
                <c:pt idx="3720">
                  <c:v>124640000000000</c:v>
                </c:pt>
                <c:pt idx="3721">
                  <c:v>125680000000000</c:v>
                </c:pt>
                <c:pt idx="3722">
                  <c:v>126720000000000</c:v>
                </c:pt>
                <c:pt idx="3723">
                  <c:v>127750000000000</c:v>
                </c:pt>
                <c:pt idx="3724">
                  <c:v>128770000000000</c:v>
                </c:pt>
                <c:pt idx="3725">
                  <c:v>129790000000000</c:v>
                </c:pt>
                <c:pt idx="3726">
                  <c:v>130810000000000</c:v>
                </c:pt>
                <c:pt idx="3727">
                  <c:v>131810000000000</c:v>
                </c:pt>
                <c:pt idx="3728">
                  <c:v>132820000000000</c:v>
                </c:pt>
                <c:pt idx="3729">
                  <c:v>133820000000000</c:v>
                </c:pt>
                <c:pt idx="3730">
                  <c:v>134810000000000</c:v>
                </c:pt>
                <c:pt idx="3731">
                  <c:v>135800000000000</c:v>
                </c:pt>
                <c:pt idx="3732">
                  <c:v>136780000000000</c:v>
                </c:pt>
                <c:pt idx="3733">
                  <c:v>137760000000000</c:v>
                </c:pt>
                <c:pt idx="3734">
                  <c:v>138730000000000</c:v>
                </c:pt>
                <c:pt idx="3735">
                  <c:v>139700000000000</c:v>
                </c:pt>
                <c:pt idx="3736">
                  <c:v>140660000000000</c:v>
                </c:pt>
                <c:pt idx="3737">
                  <c:v>141620000000000</c:v>
                </c:pt>
                <c:pt idx="3738">
                  <c:v>142570000000000</c:v>
                </c:pt>
                <c:pt idx="3739">
                  <c:v>143510000000000</c:v>
                </c:pt>
                <c:pt idx="3740">
                  <c:v>144450000000000</c:v>
                </c:pt>
                <c:pt idx="3741">
                  <c:v>145390000000000</c:v>
                </c:pt>
                <c:pt idx="3742">
                  <c:v>146320000000000</c:v>
                </c:pt>
                <c:pt idx="3743">
                  <c:v>147240000000000</c:v>
                </c:pt>
                <c:pt idx="3744">
                  <c:v>148160000000000</c:v>
                </c:pt>
                <c:pt idx="3745">
                  <c:v>149080000000000</c:v>
                </c:pt>
                <c:pt idx="3746">
                  <c:v>149990000000000</c:v>
                </c:pt>
                <c:pt idx="3747">
                  <c:v>150890000000000</c:v>
                </c:pt>
                <c:pt idx="3748">
                  <c:v>151790000000000</c:v>
                </c:pt>
                <c:pt idx="3749">
                  <c:v>152680000000000</c:v>
                </c:pt>
                <c:pt idx="3750">
                  <c:v>152680000000000</c:v>
                </c:pt>
                <c:pt idx="3751">
                  <c:v>155280000000000</c:v>
                </c:pt>
                <c:pt idx="3752">
                  <c:v>157870000000000</c:v>
                </c:pt>
                <c:pt idx="3753">
                  <c:v>160440000000000</c:v>
                </c:pt>
                <c:pt idx="3754">
                  <c:v>163010000000000</c:v>
                </c:pt>
                <c:pt idx="3755">
                  <c:v>165570000000000</c:v>
                </c:pt>
                <c:pt idx="3756">
                  <c:v>168120000000000</c:v>
                </c:pt>
                <c:pt idx="3757">
                  <c:v>170660000000000</c:v>
                </c:pt>
                <c:pt idx="3758">
                  <c:v>173190000000000</c:v>
                </c:pt>
                <c:pt idx="3759">
                  <c:v>175720000000000</c:v>
                </c:pt>
                <c:pt idx="3760">
                  <c:v>178230000000000</c:v>
                </c:pt>
                <c:pt idx="3761">
                  <c:v>180730000000000</c:v>
                </c:pt>
                <c:pt idx="3762">
                  <c:v>183220000000000</c:v>
                </c:pt>
                <c:pt idx="3763">
                  <c:v>185700000000000</c:v>
                </c:pt>
                <c:pt idx="3764">
                  <c:v>188180000000000</c:v>
                </c:pt>
                <c:pt idx="3765">
                  <c:v>190640000000000</c:v>
                </c:pt>
                <c:pt idx="3766">
                  <c:v>193100000000000</c:v>
                </c:pt>
                <c:pt idx="3767">
                  <c:v>195540000000000</c:v>
                </c:pt>
                <c:pt idx="3768">
                  <c:v>197980000000000</c:v>
                </c:pt>
                <c:pt idx="3769">
                  <c:v>200400000000000</c:v>
                </c:pt>
                <c:pt idx="3770">
                  <c:v>202820000000000</c:v>
                </c:pt>
                <c:pt idx="3771">
                  <c:v>205230000000000</c:v>
                </c:pt>
                <c:pt idx="3772">
                  <c:v>207620000000000</c:v>
                </c:pt>
                <c:pt idx="3773">
                  <c:v>210010000000000</c:v>
                </c:pt>
                <c:pt idx="3774">
                  <c:v>212390000000000</c:v>
                </c:pt>
                <c:pt idx="3775">
                  <c:v>214760000000000</c:v>
                </c:pt>
                <c:pt idx="3776">
                  <c:v>217120000000000</c:v>
                </c:pt>
                <c:pt idx="3777">
                  <c:v>219470000000000</c:v>
                </c:pt>
                <c:pt idx="3778">
                  <c:v>221810000000000</c:v>
                </c:pt>
                <c:pt idx="3779">
                  <c:v>224140000000000</c:v>
                </c:pt>
                <c:pt idx="3780">
                  <c:v>226460000000000</c:v>
                </c:pt>
                <c:pt idx="3781">
                  <c:v>228770000000000</c:v>
                </c:pt>
                <c:pt idx="3782">
                  <c:v>231070000000000</c:v>
                </c:pt>
                <c:pt idx="3783">
                  <c:v>233360000000000</c:v>
                </c:pt>
                <c:pt idx="3784">
                  <c:v>235640000000000</c:v>
                </c:pt>
                <c:pt idx="3785">
                  <c:v>237920000000000</c:v>
                </c:pt>
                <c:pt idx="3786">
                  <c:v>240180000000000</c:v>
                </c:pt>
                <c:pt idx="3787">
                  <c:v>242430000000000</c:v>
                </c:pt>
                <c:pt idx="3788">
                  <c:v>244680000000000</c:v>
                </c:pt>
                <c:pt idx="3789">
                  <c:v>246910000000000</c:v>
                </c:pt>
                <c:pt idx="3790">
                  <c:v>249140000000000</c:v>
                </c:pt>
                <c:pt idx="3791">
                  <c:v>251350000000000</c:v>
                </c:pt>
                <c:pt idx="3792">
                  <c:v>253560000000000</c:v>
                </c:pt>
                <c:pt idx="3793">
                  <c:v>255750000000000</c:v>
                </c:pt>
                <c:pt idx="3794">
                  <c:v>257940000000000</c:v>
                </c:pt>
                <c:pt idx="3795">
                  <c:v>260120000000000</c:v>
                </c:pt>
                <c:pt idx="3796">
                  <c:v>262290000000000</c:v>
                </c:pt>
                <c:pt idx="3797">
                  <c:v>264440000000000</c:v>
                </c:pt>
                <c:pt idx="3798">
                  <c:v>266590000000000</c:v>
                </c:pt>
                <c:pt idx="3799">
                  <c:v>268730000000000</c:v>
                </c:pt>
                <c:pt idx="3800">
                  <c:v>268730000000000</c:v>
                </c:pt>
                <c:pt idx="3801">
                  <c:v>269170000000000</c:v>
                </c:pt>
                <c:pt idx="3802">
                  <c:v>269610000000000</c:v>
                </c:pt>
                <c:pt idx="3803">
                  <c:v>270040000000000</c:v>
                </c:pt>
                <c:pt idx="3804">
                  <c:v>270480000000000</c:v>
                </c:pt>
                <c:pt idx="3805">
                  <c:v>270920000000000</c:v>
                </c:pt>
                <c:pt idx="3806">
                  <c:v>271350000000000</c:v>
                </c:pt>
                <c:pt idx="3807">
                  <c:v>271790000000000</c:v>
                </c:pt>
                <c:pt idx="3808">
                  <c:v>272230000000000</c:v>
                </c:pt>
                <c:pt idx="3809">
                  <c:v>272660000000000</c:v>
                </c:pt>
                <c:pt idx="3810">
                  <c:v>273100000000000</c:v>
                </c:pt>
                <c:pt idx="3811">
                  <c:v>273530000000000</c:v>
                </c:pt>
                <c:pt idx="3812">
                  <c:v>273970000000000</c:v>
                </c:pt>
                <c:pt idx="3813">
                  <c:v>274400000000000</c:v>
                </c:pt>
                <c:pt idx="3814">
                  <c:v>274830000000000</c:v>
                </c:pt>
                <c:pt idx="3815">
                  <c:v>275270000000000</c:v>
                </c:pt>
                <c:pt idx="3816">
                  <c:v>275700000000000</c:v>
                </c:pt>
                <c:pt idx="3817">
                  <c:v>276130000000000</c:v>
                </c:pt>
                <c:pt idx="3818">
                  <c:v>276560000000000</c:v>
                </c:pt>
                <c:pt idx="3819">
                  <c:v>277000000000000</c:v>
                </c:pt>
                <c:pt idx="3820">
                  <c:v>277430000000000</c:v>
                </c:pt>
                <c:pt idx="3821">
                  <c:v>277860000000000</c:v>
                </c:pt>
                <c:pt idx="3822">
                  <c:v>278290000000000</c:v>
                </c:pt>
                <c:pt idx="3823">
                  <c:v>278720000000000</c:v>
                </c:pt>
                <c:pt idx="3824">
                  <c:v>279150000000000</c:v>
                </c:pt>
                <c:pt idx="3825">
                  <c:v>279580000000000</c:v>
                </c:pt>
                <c:pt idx="3826">
                  <c:v>280010000000000</c:v>
                </c:pt>
                <c:pt idx="3827">
                  <c:v>280440000000000</c:v>
                </c:pt>
                <c:pt idx="3828">
                  <c:v>280860000000000</c:v>
                </c:pt>
                <c:pt idx="3829">
                  <c:v>281290000000000</c:v>
                </c:pt>
                <c:pt idx="3830">
                  <c:v>281720000000000</c:v>
                </c:pt>
                <c:pt idx="3831">
                  <c:v>282150000000000</c:v>
                </c:pt>
                <c:pt idx="3832">
                  <c:v>282570000000000</c:v>
                </c:pt>
                <c:pt idx="3833">
                  <c:v>283000000000000</c:v>
                </c:pt>
                <c:pt idx="3834">
                  <c:v>283430000000000</c:v>
                </c:pt>
                <c:pt idx="3835">
                  <c:v>283850000000000</c:v>
                </c:pt>
                <c:pt idx="3836">
                  <c:v>284280000000000</c:v>
                </c:pt>
                <c:pt idx="3837">
                  <c:v>284700000000000</c:v>
                </c:pt>
                <c:pt idx="3838">
                  <c:v>285130000000000</c:v>
                </c:pt>
                <c:pt idx="3839">
                  <c:v>285550000000000</c:v>
                </c:pt>
                <c:pt idx="3840">
                  <c:v>285980000000000</c:v>
                </c:pt>
                <c:pt idx="3841">
                  <c:v>286400000000000</c:v>
                </c:pt>
                <c:pt idx="3842">
                  <c:v>286820000000000</c:v>
                </c:pt>
                <c:pt idx="3843">
                  <c:v>287250000000000</c:v>
                </c:pt>
                <c:pt idx="3844">
                  <c:v>287670000000000</c:v>
                </c:pt>
                <c:pt idx="3845">
                  <c:v>288090000000000</c:v>
                </c:pt>
                <c:pt idx="3846">
                  <c:v>288510000000000</c:v>
                </c:pt>
                <c:pt idx="3847">
                  <c:v>288930000000000</c:v>
                </c:pt>
                <c:pt idx="3848">
                  <c:v>289350000000000</c:v>
                </c:pt>
                <c:pt idx="3849">
                  <c:v>289770000000000</c:v>
                </c:pt>
                <c:pt idx="3850">
                  <c:v>289770000000000</c:v>
                </c:pt>
                <c:pt idx="3851">
                  <c:v>300220000000000</c:v>
                </c:pt>
                <c:pt idx="3852">
                  <c:v>310500000000000</c:v>
                </c:pt>
                <c:pt idx="3853">
                  <c:v>320630000000000</c:v>
                </c:pt>
                <c:pt idx="3854">
                  <c:v>330580000000000</c:v>
                </c:pt>
                <c:pt idx="3855">
                  <c:v>340380000000000</c:v>
                </c:pt>
                <c:pt idx="3856">
                  <c:v>350010000000000</c:v>
                </c:pt>
                <c:pt idx="3857">
                  <c:v>359480000000000</c:v>
                </c:pt>
                <c:pt idx="3858">
                  <c:v>368790000000000</c:v>
                </c:pt>
                <c:pt idx="3859">
                  <c:v>377940000000000</c:v>
                </c:pt>
                <c:pt idx="3860">
                  <c:v>386920000000000</c:v>
                </c:pt>
                <c:pt idx="3861">
                  <c:v>395740000000000</c:v>
                </c:pt>
                <c:pt idx="3862">
                  <c:v>404400000000000</c:v>
                </c:pt>
                <c:pt idx="3863">
                  <c:v>412900000000000</c:v>
                </c:pt>
                <c:pt idx="3864">
                  <c:v>421230000000000</c:v>
                </c:pt>
                <c:pt idx="3865">
                  <c:v>429400000000000</c:v>
                </c:pt>
                <c:pt idx="3866">
                  <c:v>437410000000000</c:v>
                </c:pt>
                <c:pt idx="3867">
                  <c:v>445260000000000</c:v>
                </c:pt>
                <c:pt idx="3868">
                  <c:v>452940000000000</c:v>
                </c:pt>
                <c:pt idx="3869">
                  <c:v>460460000000000</c:v>
                </c:pt>
                <c:pt idx="3870">
                  <c:v>467820000000000</c:v>
                </c:pt>
                <c:pt idx="3871">
                  <c:v>475010000000000</c:v>
                </c:pt>
                <c:pt idx="3872">
                  <c:v>482040000000000</c:v>
                </c:pt>
                <c:pt idx="3873">
                  <c:v>488910000000000</c:v>
                </c:pt>
                <c:pt idx="3874">
                  <c:v>495620000000000</c:v>
                </c:pt>
                <c:pt idx="3875">
                  <c:v>502170000000000</c:v>
                </c:pt>
                <c:pt idx="3876">
                  <c:v>508550000000000</c:v>
                </c:pt>
                <c:pt idx="3877">
                  <c:v>514770000000000</c:v>
                </c:pt>
                <c:pt idx="3878">
                  <c:v>520830000000000</c:v>
                </c:pt>
                <c:pt idx="3879">
                  <c:v>526720000000000</c:v>
                </c:pt>
                <c:pt idx="3880">
                  <c:v>532450000000000</c:v>
                </c:pt>
                <c:pt idx="3881">
                  <c:v>538020000000000</c:v>
                </c:pt>
                <c:pt idx="3882">
                  <c:v>543430000000000</c:v>
                </c:pt>
                <c:pt idx="3883">
                  <c:v>548670000000000</c:v>
                </c:pt>
                <c:pt idx="3884">
                  <c:v>553750000000000</c:v>
                </c:pt>
                <c:pt idx="3885">
                  <c:v>558670000000000</c:v>
                </c:pt>
                <c:pt idx="3886">
                  <c:v>563420000000000</c:v>
                </c:pt>
                <c:pt idx="3887">
                  <c:v>568020000000000</c:v>
                </c:pt>
                <c:pt idx="3888">
                  <c:v>572450000000000</c:v>
                </c:pt>
                <c:pt idx="3889">
                  <c:v>576710000000000</c:v>
                </c:pt>
                <c:pt idx="3890">
                  <c:v>580820000000000</c:v>
                </c:pt>
                <c:pt idx="3891">
                  <c:v>584760000000000</c:v>
                </c:pt>
                <c:pt idx="3892">
                  <c:v>588540000000000</c:v>
                </c:pt>
                <c:pt idx="3893">
                  <c:v>592160000000000</c:v>
                </c:pt>
                <c:pt idx="3894">
                  <c:v>595610000000000</c:v>
                </c:pt>
                <c:pt idx="3895">
                  <c:v>598900000000000</c:v>
                </c:pt>
                <c:pt idx="3896">
                  <c:v>602030000000000</c:v>
                </c:pt>
                <c:pt idx="3897">
                  <c:v>604990000000000</c:v>
                </c:pt>
                <c:pt idx="3898">
                  <c:v>607800000000000</c:v>
                </c:pt>
                <c:pt idx="3899">
                  <c:v>610440000000000</c:v>
                </c:pt>
                <c:pt idx="3900">
                  <c:v>610440000000000</c:v>
                </c:pt>
                <c:pt idx="3901">
                  <c:v>654450000000000</c:v>
                </c:pt>
                <c:pt idx="3902">
                  <c:v>688790000000000</c:v>
                </c:pt>
                <c:pt idx="3903">
                  <c:v>715590000000000</c:v>
                </c:pt>
                <c:pt idx="3904">
                  <c:v>736510000000000</c:v>
                </c:pt>
                <c:pt idx="3905">
                  <c:v>752830000000000</c:v>
                </c:pt>
                <c:pt idx="3906">
                  <c:v>765570000000000</c:v>
                </c:pt>
                <c:pt idx="3907">
                  <c:v>775510000000000</c:v>
                </c:pt>
                <c:pt idx="3908">
                  <c:v>783270000000000</c:v>
                </c:pt>
                <c:pt idx="3909">
                  <c:v>789330000000000</c:v>
                </c:pt>
                <c:pt idx="3910">
                  <c:v>794050000000000</c:v>
                </c:pt>
                <c:pt idx="3911">
                  <c:v>797740000000000</c:v>
                </c:pt>
                <c:pt idx="3912">
                  <c:v>800620000000000</c:v>
                </c:pt>
                <c:pt idx="3913">
                  <c:v>802870000000000</c:v>
                </c:pt>
                <c:pt idx="3914">
                  <c:v>804620000000000</c:v>
                </c:pt>
                <c:pt idx="3915">
                  <c:v>805990000000000</c:v>
                </c:pt>
                <c:pt idx="3916">
                  <c:v>807050000000000</c:v>
                </c:pt>
                <c:pt idx="3917">
                  <c:v>807890000000000</c:v>
                </c:pt>
                <c:pt idx="3918">
                  <c:v>808540000000000</c:v>
                </c:pt>
                <c:pt idx="3919">
                  <c:v>809040000000000</c:v>
                </c:pt>
                <c:pt idx="3920">
                  <c:v>809440000000000</c:v>
                </c:pt>
                <c:pt idx="3921">
                  <c:v>809750000000000</c:v>
                </c:pt>
                <c:pt idx="3922">
                  <c:v>809990000000000</c:v>
                </c:pt>
                <c:pt idx="3923">
                  <c:v>810180000000000</c:v>
                </c:pt>
                <c:pt idx="3924">
                  <c:v>810330000000000</c:v>
                </c:pt>
                <c:pt idx="3925">
                  <c:v>810440000000000</c:v>
                </c:pt>
                <c:pt idx="3926">
                  <c:v>810530000000000</c:v>
                </c:pt>
                <c:pt idx="3927">
                  <c:v>810600000000000</c:v>
                </c:pt>
                <c:pt idx="3928">
                  <c:v>810650000000000</c:v>
                </c:pt>
                <c:pt idx="3929">
                  <c:v>810700000000000</c:v>
                </c:pt>
                <c:pt idx="3930">
                  <c:v>810730000000000</c:v>
                </c:pt>
                <c:pt idx="3931">
                  <c:v>810760000000000</c:v>
                </c:pt>
                <c:pt idx="3932">
                  <c:v>810780000000000</c:v>
                </c:pt>
                <c:pt idx="3933">
                  <c:v>810790000000000</c:v>
                </c:pt>
                <c:pt idx="3934">
                  <c:v>810800000000000</c:v>
                </c:pt>
                <c:pt idx="3935">
                  <c:v>810810000000000</c:v>
                </c:pt>
                <c:pt idx="3936">
                  <c:v>810820000000000</c:v>
                </c:pt>
                <c:pt idx="3937">
                  <c:v>810830000000000</c:v>
                </c:pt>
                <c:pt idx="3938">
                  <c:v>810830000000000</c:v>
                </c:pt>
                <c:pt idx="3939">
                  <c:v>810840000000000</c:v>
                </c:pt>
                <c:pt idx="3940">
                  <c:v>810840000000000</c:v>
                </c:pt>
                <c:pt idx="3941">
                  <c:v>810840000000000</c:v>
                </c:pt>
                <c:pt idx="3942">
                  <c:v>810840000000000</c:v>
                </c:pt>
                <c:pt idx="3943">
                  <c:v>810840000000000</c:v>
                </c:pt>
                <c:pt idx="3944">
                  <c:v>810850000000000</c:v>
                </c:pt>
                <c:pt idx="3945">
                  <c:v>810850000000000</c:v>
                </c:pt>
                <c:pt idx="3946">
                  <c:v>810850000000000</c:v>
                </c:pt>
                <c:pt idx="3947">
                  <c:v>810850000000000</c:v>
                </c:pt>
                <c:pt idx="3948">
                  <c:v>810850000000000</c:v>
                </c:pt>
                <c:pt idx="3949">
                  <c:v>810850000000000</c:v>
                </c:pt>
                <c:pt idx="3950">
                  <c:v>810850000000000</c:v>
                </c:pt>
                <c:pt idx="3951">
                  <c:v>810850000000000</c:v>
                </c:pt>
                <c:pt idx="3952">
                  <c:v>810850000000000</c:v>
                </c:pt>
                <c:pt idx="3953">
                  <c:v>810850000000000</c:v>
                </c:pt>
                <c:pt idx="3954">
                  <c:v>810860000000000</c:v>
                </c:pt>
                <c:pt idx="3955">
                  <c:v>810860000000000</c:v>
                </c:pt>
                <c:pt idx="3956">
                  <c:v>810860000000000</c:v>
                </c:pt>
                <c:pt idx="3957">
                  <c:v>810860000000000</c:v>
                </c:pt>
                <c:pt idx="3958">
                  <c:v>810870000000000</c:v>
                </c:pt>
                <c:pt idx="3959">
                  <c:v>810880000000000</c:v>
                </c:pt>
                <c:pt idx="3960">
                  <c:v>810880000000000</c:v>
                </c:pt>
                <c:pt idx="3961">
                  <c:v>810890000000000</c:v>
                </c:pt>
                <c:pt idx="3962">
                  <c:v>810910000000000</c:v>
                </c:pt>
                <c:pt idx="3963">
                  <c:v>810920000000000</c:v>
                </c:pt>
                <c:pt idx="3964">
                  <c:v>810940000000000</c:v>
                </c:pt>
                <c:pt idx="3965">
                  <c:v>810970000000000</c:v>
                </c:pt>
                <c:pt idx="3966">
                  <c:v>811000000000000</c:v>
                </c:pt>
                <c:pt idx="3967">
                  <c:v>811050000000000</c:v>
                </c:pt>
                <c:pt idx="3968">
                  <c:v>811100000000000</c:v>
                </c:pt>
                <c:pt idx="3969">
                  <c:v>811170000000000</c:v>
                </c:pt>
                <c:pt idx="3970">
                  <c:v>811270000000000</c:v>
                </c:pt>
                <c:pt idx="3971">
                  <c:v>811380000000000</c:v>
                </c:pt>
                <c:pt idx="3972">
                  <c:v>811540000000000</c:v>
                </c:pt>
                <c:pt idx="3973">
                  <c:v>811730000000000</c:v>
                </c:pt>
                <c:pt idx="3974">
                  <c:v>811980000000000</c:v>
                </c:pt>
                <c:pt idx="3975">
                  <c:v>812300000000000</c:v>
                </c:pt>
                <c:pt idx="3976">
                  <c:v>812710000000000</c:v>
                </c:pt>
                <c:pt idx="3977">
                  <c:v>813230000000000</c:v>
                </c:pt>
                <c:pt idx="3978">
                  <c:v>813910000000000</c:v>
                </c:pt>
                <c:pt idx="3979">
                  <c:v>814770000000000</c:v>
                </c:pt>
                <c:pt idx="3980">
                  <c:v>815880000000000</c:v>
                </c:pt>
                <c:pt idx="3981">
                  <c:v>817300000000000</c:v>
                </c:pt>
                <c:pt idx="3982">
                  <c:v>819120000000000</c:v>
                </c:pt>
                <c:pt idx="3983">
                  <c:v>821460000000000</c:v>
                </c:pt>
                <c:pt idx="3984">
                  <c:v>824450000000000</c:v>
                </c:pt>
                <c:pt idx="3985">
                  <c:v>828300000000000</c:v>
                </c:pt>
                <c:pt idx="3986">
                  <c:v>833220000000000</c:v>
                </c:pt>
                <c:pt idx="3987">
                  <c:v>839540000000000</c:v>
                </c:pt>
                <c:pt idx="3988">
                  <c:v>847640000000000</c:v>
                </c:pt>
                <c:pt idx="3989">
                  <c:v>858030000000000</c:v>
                </c:pt>
                <c:pt idx="3990">
                  <c:v>871360000000000</c:v>
                </c:pt>
                <c:pt idx="3991">
                  <c:v>888440000000000</c:v>
                </c:pt>
                <c:pt idx="3992">
                  <c:v>910350000000000</c:v>
                </c:pt>
                <c:pt idx="3993">
                  <c:v>938450000000000</c:v>
                </c:pt>
                <c:pt idx="3994">
                  <c:v>974490000000000</c:v>
                </c:pt>
                <c:pt idx="3995">
                  <c:v>1020700000000000</c:v>
                </c:pt>
                <c:pt idx="3996">
                  <c:v>1080000000000000</c:v>
                </c:pt>
                <c:pt idx="3997">
                  <c:v>1155900000000000</c:v>
                </c:pt>
                <c:pt idx="3998">
                  <c:v>1253400000000000</c:v>
                </c:pt>
                <c:pt idx="3999">
                  <c:v>1378400000000000</c:v>
                </c:pt>
                <c:pt idx="4000">
                  <c:v>1378400000000000</c:v>
                </c:pt>
                <c:pt idx="4001">
                  <c:v>1386800000000000</c:v>
                </c:pt>
                <c:pt idx="4002">
                  <c:v>1394900000000000</c:v>
                </c:pt>
                <c:pt idx="4003">
                  <c:v>1402600000000000</c:v>
                </c:pt>
                <c:pt idx="4004">
                  <c:v>1409900000000000</c:v>
                </c:pt>
                <c:pt idx="4005">
                  <c:v>1416800000000000</c:v>
                </c:pt>
                <c:pt idx="4006">
                  <c:v>1423300000000000</c:v>
                </c:pt>
                <c:pt idx="4007">
                  <c:v>1429400000000000</c:v>
                </c:pt>
                <c:pt idx="4008">
                  <c:v>1435200000000000</c:v>
                </c:pt>
                <c:pt idx="4009">
                  <c:v>1440500000000000</c:v>
                </c:pt>
                <c:pt idx="4010">
                  <c:v>1445500000000000</c:v>
                </c:pt>
                <c:pt idx="4011">
                  <c:v>1450100000000000</c:v>
                </c:pt>
                <c:pt idx="4012">
                  <c:v>1454300000000000</c:v>
                </c:pt>
                <c:pt idx="4013">
                  <c:v>1458100000000000</c:v>
                </c:pt>
                <c:pt idx="4014">
                  <c:v>1461500000000000</c:v>
                </c:pt>
                <c:pt idx="4015">
                  <c:v>1464500000000000</c:v>
                </c:pt>
                <c:pt idx="4016">
                  <c:v>1467100000000000</c:v>
                </c:pt>
                <c:pt idx="4017">
                  <c:v>1469400000000000</c:v>
                </c:pt>
                <c:pt idx="4018">
                  <c:v>1471200000000000</c:v>
                </c:pt>
                <c:pt idx="4019">
                  <c:v>1472700000000000</c:v>
                </c:pt>
                <c:pt idx="4020">
                  <c:v>1473800000000000</c:v>
                </c:pt>
                <c:pt idx="4021">
                  <c:v>1474500000000000</c:v>
                </c:pt>
                <c:pt idx="4022">
                  <c:v>1474800000000000</c:v>
                </c:pt>
                <c:pt idx="4023">
                  <c:v>1474700000000000</c:v>
                </c:pt>
                <c:pt idx="4024">
                  <c:v>1474200000000000</c:v>
                </c:pt>
                <c:pt idx="4025">
                  <c:v>1473300000000000</c:v>
                </c:pt>
                <c:pt idx="4026">
                  <c:v>1472100000000000</c:v>
                </c:pt>
                <c:pt idx="4027">
                  <c:v>1470400000000000</c:v>
                </c:pt>
                <c:pt idx="4028">
                  <c:v>1468400000000000</c:v>
                </c:pt>
                <c:pt idx="4029">
                  <c:v>1466000000000000</c:v>
                </c:pt>
                <c:pt idx="4030">
                  <c:v>1463200000000000</c:v>
                </c:pt>
                <c:pt idx="4031">
                  <c:v>1460000000000000</c:v>
                </c:pt>
                <c:pt idx="4032">
                  <c:v>1456400000000000</c:v>
                </c:pt>
                <c:pt idx="4033">
                  <c:v>1452400000000000</c:v>
                </c:pt>
                <c:pt idx="4034">
                  <c:v>1448100000000000</c:v>
                </c:pt>
                <c:pt idx="4035">
                  <c:v>1443300000000000</c:v>
                </c:pt>
                <c:pt idx="4036">
                  <c:v>1438200000000000</c:v>
                </c:pt>
                <c:pt idx="4037">
                  <c:v>1432700000000000</c:v>
                </c:pt>
                <c:pt idx="4038">
                  <c:v>1426800000000000</c:v>
                </c:pt>
                <c:pt idx="4039">
                  <c:v>1420500000000000</c:v>
                </c:pt>
                <c:pt idx="4040">
                  <c:v>1413800000000000</c:v>
                </c:pt>
                <c:pt idx="4041">
                  <c:v>1406700000000000</c:v>
                </c:pt>
                <c:pt idx="4042">
                  <c:v>1399200000000000</c:v>
                </c:pt>
                <c:pt idx="4043">
                  <c:v>1391400000000000</c:v>
                </c:pt>
                <c:pt idx="4044">
                  <c:v>1383100000000000</c:v>
                </c:pt>
                <c:pt idx="4045">
                  <c:v>1374500000000000</c:v>
                </c:pt>
                <c:pt idx="4046">
                  <c:v>1365500000000000</c:v>
                </c:pt>
                <c:pt idx="4047">
                  <c:v>1356100000000000</c:v>
                </c:pt>
                <c:pt idx="4048">
                  <c:v>1346300000000000</c:v>
                </c:pt>
                <c:pt idx="4049">
                  <c:v>1336100000000000</c:v>
                </c:pt>
                <c:pt idx="4050">
                  <c:v>1336100000000000</c:v>
                </c:pt>
                <c:pt idx="4051">
                  <c:v>1192100000000000</c:v>
                </c:pt>
                <c:pt idx="4052">
                  <c:v>1087600000000000</c:v>
                </c:pt>
                <c:pt idx="4053">
                  <c:v>1011700000000000</c:v>
                </c:pt>
                <c:pt idx="4054">
                  <c:v>956670000000000</c:v>
                </c:pt>
                <c:pt idx="4055">
                  <c:v>916700000000000</c:v>
                </c:pt>
                <c:pt idx="4056">
                  <c:v>887680000000000</c:v>
                </c:pt>
                <c:pt idx="4057">
                  <c:v>866620000000000</c:v>
                </c:pt>
                <c:pt idx="4058">
                  <c:v>851330000000000</c:v>
                </c:pt>
                <c:pt idx="4059">
                  <c:v>840240000000000</c:v>
                </c:pt>
                <c:pt idx="4060">
                  <c:v>832180000000000</c:v>
                </c:pt>
                <c:pt idx="4061">
                  <c:v>826330000000000</c:v>
                </c:pt>
                <c:pt idx="4062">
                  <c:v>822090000000000</c:v>
                </c:pt>
                <c:pt idx="4063">
                  <c:v>819010000000000</c:v>
                </c:pt>
                <c:pt idx="4064">
                  <c:v>816770000000000</c:v>
                </c:pt>
                <c:pt idx="4065">
                  <c:v>815150000000000</c:v>
                </c:pt>
                <c:pt idx="4066">
                  <c:v>813970000000000</c:v>
                </c:pt>
                <c:pt idx="4067">
                  <c:v>813110000000000</c:v>
                </c:pt>
                <c:pt idx="4068">
                  <c:v>812490000000000</c:v>
                </c:pt>
                <c:pt idx="4069">
                  <c:v>812040000000000</c:v>
                </c:pt>
                <c:pt idx="4070">
                  <c:v>811710000000000</c:v>
                </c:pt>
                <c:pt idx="4071">
                  <c:v>811480000000000</c:v>
                </c:pt>
                <c:pt idx="4072">
                  <c:v>811300000000000</c:v>
                </c:pt>
                <c:pt idx="4073">
                  <c:v>811180000000000</c:v>
                </c:pt>
                <c:pt idx="4074">
                  <c:v>811090000000000</c:v>
                </c:pt>
                <c:pt idx="4075">
                  <c:v>811020000000000</c:v>
                </c:pt>
                <c:pt idx="4076">
                  <c:v>810970000000000</c:v>
                </c:pt>
                <c:pt idx="4077">
                  <c:v>810940000000000</c:v>
                </c:pt>
                <c:pt idx="4078">
                  <c:v>810920000000000</c:v>
                </c:pt>
                <c:pt idx="4079">
                  <c:v>810900000000000</c:v>
                </c:pt>
                <c:pt idx="4080">
                  <c:v>810880000000000</c:v>
                </c:pt>
                <c:pt idx="4081">
                  <c:v>810870000000000</c:v>
                </c:pt>
                <c:pt idx="4082">
                  <c:v>810870000000000</c:v>
                </c:pt>
                <c:pt idx="4083">
                  <c:v>810860000000000</c:v>
                </c:pt>
                <c:pt idx="4084">
                  <c:v>810860000000000</c:v>
                </c:pt>
                <c:pt idx="4085">
                  <c:v>810860000000000</c:v>
                </c:pt>
                <c:pt idx="4086">
                  <c:v>810850000000000</c:v>
                </c:pt>
                <c:pt idx="4087">
                  <c:v>810850000000000</c:v>
                </c:pt>
                <c:pt idx="4088">
                  <c:v>810850000000000</c:v>
                </c:pt>
                <c:pt idx="4089">
                  <c:v>810850000000000</c:v>
                </c:pt>
                <c:pt idx="4090">
                  <c:v>810850000000000</c:v>
                </c:pt>
                <c:pt idx="4091">
                  <c:v>810850000000000</c:v>
                </c:pt>
                <c:pt idx="4092">
                  <c:v>810850000000000</c:v>
                </c:pt>
                <c:pt idx="4093">
                  <c:v>810850000000000</c:v>
                </c:pt>
                <c:pt idx="4094">
                  <c:v>810850000000000</c:v>
                </c:pt>
                <c:pt idx="4095">
                  <c:v>810850000000000</c:v>
                </c:pt>
                <c:pt idx="4096">
                  <c:v>810850000000000</c:v>
                </c:pt>
                <c:pt idx="4097">
                  <c:v>810850000000000</c:v>
                </c:pt>
                <c:pt idx="4098">
                  <c:v>810850000000000</c:v>
                </c:pt>
                <c:pt idx="4099">
                  <c:v>810850000000000</c:v>
                </c:pt>
                <c:pt idx="4100">
                  <c:v>810850000000000</c:v>
                </c:pt>
                <c:pt idx="4101">
                  <c:v>810850000000000</c:v>
                </c:pt>
                <c:pt idx="4102">
                  <c:v>810850000000000</c:v>
                </c:pt>
                <c:pt idx="4103">
                  <c:v>810850000000000</c:v>
                </c:pt>
                <c:pt idx="4104">
                  <c:v>810850000000000</c:v>
                </c:pt>
                <c:pt idx="4105">
                  <c:v>810850000000000</c:v>
                </c:pt>
                <c:pt idx="4106">
                  <c:v>810850000000000</c:v>
                </c:pt>
                <c:pt idx="4107">
                  <c:v>810850000000000</c:v>
                </c:pt>
                <c:pt idx="4108">
                  <c:v>810850000000000</c:v>
                </c:pt>
                <c:pt idx="4109">
                  <c:v>810850000000000</c:v>
                </c:pt>
                <c:pt idx="4110">
                  <c:v>810850000000000</c:v>
                </c:pt>
                <c:pt idx="4111">
                  <c:v>810850000000000</c:v>
                </c:pt>
                <c:pt idx="4112">
                  <c:v>810850000000000</c:v>
                </c:pt>
                <c:pt idx="4113">
                  <c:v>810850000000000</c:v>
                </c:pt>
                <c:pt idx="4114">
                  <c:v>810850000000000</c:v>
                </c:pt>
                <c:pt idx="4115">
                  <c:v>810860000000000</c:v>
                </c:pt>
                <c:pt idx="4116">
                  <c:v>810860000000000</c:v>
                </c:pt>
                <c:pt idx="4117">
                  <c:v>810870000000000</c:v>
                </c:pt>
                <c:pt idx="4118">
                  <c:v>810870000000000</c:v>
                </c:pt>
                <c:pt idx="4119">
                  <c:v>810880000000000</c:v>
                </c:pt>
                <c:pt idx="4120">
                  <c:v>810890000000000</c:v>
                </c:pt>
                <c:pt idx="4121">
                  <c:v>810910000000000</c:v>
                </c:pt>
                <c:pt idx="4122">
                  <c:v>810930000000000</c:v>
                </c:pt>
                <c:pt idx="4123">
                  <c:v>810960000000000</c:v>
                </c:pt>
                <c:pt idx="4124">
                  <c:v>811010000000000</c:v>
                </c:pt>
                <c:pt idx="4125">
                  <c:v>811070000000000</c:v>
                </c:pt>
                <c:pt idx="4126">
                  <c:v>811150000000000</c:v>
                </c:pt>
                <c:pt idx="4127">
                  <c:v>811270000000000</c:v>
                </c:pt>
                <c:pt idx="4128">
                  <c:v>811420000000000</c:v>
                </c:pt>
                <c:pt idx="4129">
                  <c:v>811640000000000</c:v>
                </c:pt>
                <c:pt idx="4130">
                  <c:v>811940000000000</c:v>
                </c:pt>
                <c:pt idx="4131">
                  <c:v>812360000000000</c:v>
                </c:pt>
                <c:pt idx="4132">
                  <c:v>812930000000000</c:v>
                </c:pt>
                <c:pt idx="4133">
                  <c:v>813710000000000</c:v>
                </c:pt>
                <c:pt idx="4134">
                  <c:v>814790000000000</c:v>
                </c:pt>
                <c:pt idx="4135">
                  <c:v>816280000000000</c:v>
                </c:pt>
                <c:pt idx="4136">
                  <c:v>818330000000000</c:v>
                </c:pt>
                <c:pt idx="4137">
                  <c:v>821150000000000</c:v>
                </c:pt>
                <c:pt idx="4138">
                  <c:v>825040000000000</c:v>
                </c:pt>
                <c:pt idx="4139">
                  <c:v>830410000000000</c:v>
                </c:pt>
                <c:pt idx="4140">
                  <c:v>837790000000000</c:v>
                </c:pt>
                <c:pt idx="4141">
                  <c:v>847970000000000</c:v>
                </c:pt>
                <c:pt idx="4142">
                  <c:v>861980000000000</c:v>
                </c:pt>
                <c:pt idx="4143">
                  <c:v>881290000000000</c:v>
                </c:pt>
                <c:pt idx="4144">
                  <c:v>907890000000000</c:v>
                </c:pt>
                <c:pt idx="4145">
                  <c:v>944540000000000</c:v>
                </c:pt>
                <c:pt idx="4146">
                  <c:v>995020000000000</c:v>
                </c:pt>
                <c:pt idx="4147">
                  <c:v>1064600000000000</c:v>
                </c:pt>
                <c:pt idx="4148">
                  <c:v>1160400000000000</c:v>
                </c:pt>
                <c:pt idx="4149">
                  <c:v>1292400000000000</c:v>
                </c:pt>
                <c:pt idx="4150">
                  <c:v>1292400000000000</c:v>
                </c:pt>
                <c:pt idx="4151">
                  <c:v>1301700000000000</c:v>
                </c:pt>
                <c:pt idx="4152">
                  <c:v>1310600000000000</c:v>
                </c:pt>
                <c:pt idx="4153">
                  <c:v>1319200000000000</c:v>
                </c:pt>
                <c:pt idx="4154">
                  <c:v>1327300000000000</c:v>
                </c:pt>
                <c:pt idx="4155">
                  <c:v>1335100000000000</c:v>
                </c:pt>
                <c:pt idx="4156">
                  <c:v>1342500000000000</c:v>
                </c:pt>
                <c:pt idx="4157">
                  <c:v>1349500000000000</c:v>
                </c:pt>
                <c:pt idx="4158">
                  <c:v>1356100000000000</c:v>
                </c:pt>
                <c:pt idx="4159">
                  <c:v>1362300000000000</c:v>
                </c:pt>
                <c:pt idx="4160">
                  <c:v>1368100000000000</c:v>
                </c:pt>
                <c:pt idx="4161">
                  <c:v>1373600000000000</c:v>
                </c:pt>
                <c:pt idx="4162">
                  <c:v>1378600000000000</c:v>
                </c:pt>
                <c:pt idx="4163">
                  <c:v>1383300000000000</c:v>
                </c:pt>
                <c:pt idx="4164">
                  <c:v>1387600000000000</c:v>
                </c:pt>
                <c:pt idx="4165">
                  <c:v>1391400000000000</c:v>
                </c:pt>
                <c:pt idx="4166">
                  <c:v>1394900000000000</c:v>
                </c:pt>
                <c:pt idx="4167">
                  <c:v>1398000000000000</c:v>
                </c:pt>
                <c:pt idx="4168">
                  <c:v>1400800000000000</c:v>
                </c:pt>
                <c:pt idx="4169">
                  <c:v>1403100000000000</c:v>
                </c:pt>
                <c:pt idx="4170">
                  <c:v>1405000000000000</c:v>
                </c:pt>
                <c:pt idx="4171">
                  <c:v>1406600000000000</c:v>
                </c:pt>
                <c:pt idx="4172">
                  <c:v>1407800000000000</c:v>
                </c:pt>
                <c:pt idx="4173">
                  <c:v>1408500000000000</c:v>
                </c:pt>
                <c:pt idx="4174">
                  <c:v>1408900000000000</c:v>
                </c:pt>
                <c:pt idx="4175">
                  <c:v>1408900000000000</c:v>
                </c:pt>
                <c:pt idx="4176">
                  <c:v>1408500000000000</c:v>
                </c:pt>
                <c:pt idx="4177">
                  <c:v>1407800000000000</c:v>
                </c:pt>
                <c:pt idx="4178">
                  <c:v>1406600000000000</c:v>
                </c:pt>
                <c:pt idx="4179">
                  <c:v>1405000000000000</c:v>
                </c:pt>
                <c:pt idx="4180">
                  <c:v>1403100000000000</c:v>
                </c:pt>
                <c:pt idx="4181">
                  <c:v>1400800000000000</c:v>
                </c:pt>
                <c:pt idx="4182">
                  <c:v>1398000000000000</c:v>
                </c:pt>
                <c:pt idx="4183">
                  <c:v>1394900000000000</c:v>
                </c:pt>
                <c:pt idx="4184">
                  <c:v>1391400000000000</c:v>
                </c:pt>
                <c:pt idx="4185">
                  <c:v>1387600000000000</c:v>
                </c:pt>
                <c:pt idx="4186">
                  <c:v>1383300000000000</c:v>
                </c:pt>
                <c:pt idx="4187">
                  <c:v>1378600000000000</c:v>
                </c:pt>
                <c:pt idx="4188">
                  <c:v>1373600000000000</c:v>
                </c:pt>
                <c:pt idx="4189">
                  <c:v>1368100000000000</c:v>
                </c:pt>
                <c:pt idx="4190">
                  <c:v>1362300000000000</c:v>
                </c:pt>
                <c:pt idx="4191">
                  <c:v>1356100000000000</c:v>
                </c:pt>
                <c:pt idx="4192">
                  <c:v>1349500000000000</c:v>
                </c:pt>
                <c:pt idx="4193">
                  <c:v>1342500000000000</c:v>
                </c:pt>
                <c:pt idx="4194">
                  <c:v>1335100000000000</c:v>
                </c:pt>
                <c:pt idx="4195">
                  <c:v>1327300000000000</c:v>
                </c:pt>
                <c:pt idx="4196">
                  <c:v>1319200000000000</c:v>
                </c:pt>
                <c:pt idx="4197">
                  <c:v>1310600000000000</c:v>
                </c:pt>
                <c:pt idx="4198">
                  <c:v>1301700000000000</c:v>
                </c:pt>
                <c:pt idx="4199">
                  <c:v>1292400000000000</c:v>
                </c:pt>
                <c:pt idx="4200">
                  <c:v>1292400000000000</c:v>
                </c:pt>
                <c:pt idx="4201">
                  <c:v>1188500000000000</c:v>
                </c:pt>
                <c:pt idx="4202">
                  <c:v>1107000000000000</c:v>
                </c:pt>
                <c:pt idx="4203">
                  <c:v>1043100000000000</c:v>
                </c:pt>
                <c:pt idx="4204">
                  <c:v>992990000000000</c:v>
                </c:pt>
                <c:pt idx="4205">
                  <c:v>953690000000000</c:v>
                </c:pt>
                <c:pt idx="4206">
                  <c:v>922870000000000</c:v>
                </c:pt>
                <c:pt idx="4207">
                  <c:v>898700000000000</c:v>
                </c:pt>
                <c:pt idx="4208">
                  <c:v>879750000000000</c:v>
                </c:pt>
                <c:pt idx="4209">
                  <c:v>864880000000000</c:v>
                </c:pt>
                <c:pt idx="4210">
                  <c:v>853220000000000</c:v>
                </c:pt>
                <c:pt idx="4211">
                  <c:v>844080000000000</c:v>
                </c:pt>
                <c:pt idx="4212">
                  <c:v>836910000000000</c:v>
                </c:pt>
                <c:pt idx="4213">
                  <c:v>831290000000000</c:v>
                </c:pt>
                <c:pt idx="4214">
                  <c:v>826880000000000</c:v>
                </c:pt>
                <c:pt idx="4215">
                  <c:v>823420000000000</c:v>
                </c:pt>
                <c:pt idx="4216">
                  <c:v>820710000000000</c:v>
                </c:pt>
                <c:pt idx="4217">
                  <c:v>818580000000000</c:v>
                </c:pt>
                <c:pt idx="4218">
                  <c:v>816910000000000</c:v>
                </c:pt>
                <c:pt idx="4219">
                  <c:v>815600000000000</c:v>
                </c:pt>
                <c:pt idx="4220">
                  <c:v>814580000000000</c:v>
                </c:pt>
                <c:pt idx="4221">
                  <c:v>813770000000000</c:v>
                </c:pt>
                <c:pt idx="4222">
                  <c:v>813140000000000</c:v>
                </c:pt>
                <c:pt idx="4223">
                  <c:v>812650000000000</c:v>
                </c:pt>
                <c:pt idx="4224">
                  <c:v>812260000000000</c:v>
                </c:pt>
                <c:pt idx="4225">
                  <c:v>811950000000000</c:v>
                </c:pt>
                <c:pt idx="4226">
                  <c:v>811720000000000</c:v>
                </c:pt>
                <c:pt idx="4227">
                  <c:v>811530000000000</c:v>
                </c:pt>
                <c:pt idx="4228">
                  <c:v>811380000000000</c:v>
                </c:pt>
                <c:pt idx="4229">
                  <c:v>811270000000000</c:v>
                </c:pt>
                <c:pt idx="4230">
                  <c:v>811180000000000</c:v>
                </c:pt>
                <c:pt idx="4231">
                  <c:v>811110000000000</c:v>
                </c:pt>
                <c:pt idx="4232">
                  <c:v>811050000000000</c:v>
                </c:pt>
                <c:pt idx="4233">
                  <c:v>811010000000000</c:v>
                </c:pt>
                <c:pt idx="4234">
                  <c:v>810970000000000</c:v>
                </c:pt>
                <c:pt idx="4235">
                  <c:v>810950000000000</c:v>
                </c:pt>
                <c:pt idx="4236">
                  <c:v>810920000000000</c:v>
                </c:pt>
                <c:pt idx="4237">
                  <c:v>810910000000000</c:v>
                </c:pt>
                <c:pt idx="4238">
                  <c:v>810900000000000</c:v>
                </c:pt>
                <c:pt idx="4239">
                  <c:v>810890000000000</c:v>
                </c:pt>
                <c:pt idx="4240">
                  <c:v>810880000000000</c:v>
                </c:pt>
                <c:pt idx="4241">
                  <c:v>810870000000000</c:v>
                </c:pt>
                <c:pt idx="4242">
                  <c:v>810870000000000</c:v>
                </c:pt>
                <c:pt idx="4243">
                  <c:v>810860000000000</c:v>
                </c:pt>
                <c:pt idx="4244">
                  <c:v>810860000000000</c:v>
                </c:pt>
                <c:pt idx="4245">
                  <c:v>810860000000000</c:v>
                </c:pt>
                <c:pt idx="4246">
                  <c:v>810860000000000</c:v>
                </c:pt>
                <c:pt idx="4247">
                  <c:v>810860000000000</c:v>
                </c:pt>
                <c:pt idx="4248">
                  <c:v>810850000000000</c:v>
                </c:pt>
                <c:pt idx="4249">
                  <c:v>810850000000000</c:v>
                </c:pt>
                <c:pt idx="4250">
                  <c:v>810850000000000</c:v>
                </c:pt>
                <c:pt idx="4251">
                  <c:v>810850000000000</c:v>
                </c:pt>
                <c:pt idx="4252">
                  <c:v>810860000000000</c:v>
                </c:pt>
                <c:pt idx="4253">
                  <c:v>810860000000000</c:v>
                </c:pt>
                <c:pt idx="4254">
                  <c:v>810860000000000</c:v>
                </c:pt>
                <c:pt idx="4255">
                  <c:v>810860000000000</c:v>
                </c:pt>
                <c:pt idx="4256">
                  <c:v>810860000000000</c:v>
                </c:pt>
                <c:pt idx="4257">
                  <c:v>810870000000000</c:v>
                </c:pt>
                <c:pt idx="4258">
                  <c:v>810870000000000</c:v>
                </c:pt>
                <c:pt idx="4259">
                  <c:v>810880000000000</c:v>
                </c:pt>
                <c:pt idx="4260">
                  <c:v>810880000000000</c:v>
                </c:pt>
                <c:pt idx="4261">
                  <c:v>810890000000000</c:v>
                </c:pt>
                <c:pt idx="4262">
                  <c:v>810900000000000</c:v>
                </c:pt>
                <c:pt idx="4263">
                  <c:v>810920000000000</c:v>
                </c:pt>
                <c:pt idx="4264">
                  <c:v>810940000000000</c:v>
                </c:pt>
                <c:pt idx="4265">
                  <c:v>810960000000000</c:v>
                </c:pt>
                <c:pt idx="4266">
                  <c:v>810990000000000</c:v>
                </c:pt>
                <c:pt idx="4267">
                  <c:v>811040000000000</c:v>
                </c:pt>
                <c:pt idx="4268">
                  <c:v>811090000000000</c:v>
                </c:pt>
                <c:pt idx="4269">
                  <c:v>811150000000000</c:v>
                </c:pt>
                <c:pt idx="4270">
                  <c:v>811240000000000</c:v>
                </c:pt>
                <c:pt idx="4271">
                  <c:v>811340000000000</c:v>
                </c:pt>
                <c:pt idx="4272">
                  <c:v>811480000000000</c:v>
                </c:pt>
                <c:pt idx="4273">
                  <c:v>811650000000000</c:v>
                </c:pt>
                <c:pt idx="4274">
                  <c:v>811870000000000</c:v>
                </c:pt>
                <c:pt idx="4275">
                  <c:v>812150000000000</c:v>
                </c:pt>
                <c:pt idx="4276">
                  <c:v>812510000000000</c:v>
                </c:pt>
                <c:pt idx="4277">
                  <c:v>812970000000000</c:v>
                </c:pt>
                <c:pt idx="4278">
                  <c:v>813560000000000</c:v>
                </c:pt>
                <c:pt idx="4279">
                  <c:v>814300000000000</c:v>
                </c:pt>
                <c:pt idx="4280">
                  <c:v>815250000000000</c:v>
                </c:pt>
                <c:pt idx="4281">
                  <c:v>816460000000000</c:v>
                </c:pt>
                <c:pt idx="4282">
                  <c:v>818000000000000</c:v>
                </c:pt>
                <c:pt idx="4283">
                  <c:v>819970000000000</c:v>
                </c:pt>
                <c:pt idx="4284">
                  <c:v>822480000000000</c:v>
                </c:pt>
                <c:pt idx="4285">
                  <c:v>825690000000000</c:v>
                </c:pt>
                <c:pt idx="4286">
                  <c:v>829770000000000</c:v>
                </c:pt>
                <c:pt idx="4287">
                  <c:v>834970000000000</c:v>
                </c:pt>
                <c:pt idx="4288">
                  <c:v>841610000000000</c:v>
                </c:pt>
                <c:pt idx="4289">
                  <c:v>850070000000000</c:v>
                </c:pt>
                <c:pt idx="4290">
                  <c:v>860860000000000</c:v>
                </c:pt>
                <c:pt idx="4291">
                  <c:v>874620000000000</c:v>
                </c:pt>
                <c:pt idx="4292">
                  <c:v>892170000000000</c:v>
                </c:pt>
                <c:pt idx="4293">
                  <c:v>914540000000000</c:v>
                </c:pt>
                <c:pt idx="4294">
                  <c:v>943070000000000</c:v>
                </c:pt>
                <c:pt idx="4295">
                  <c:v>979450000000000</c:v>
                </c:pt>
                <c:pt idx="4296">
                  <c:v>1025800000000000</c:v>
                </c:pt>
                <c:pt idx="4297">
                  <c:v>1085000000000000</c:v>
                </c:pt>
                <c:pt idx="4298">
                  <c:v>1160400000000000</c:v>
                </c:pt>
                <c:pt idx="4299">
                  <c:v>1256600000000000</c:v>
                </c:pt>
                <c:pt idx="4300">
                  <c:v>1256600000000000</c:v>
                </c:pt>
                <c:pt idx="4301">
                  <c:v>1265200000000000</c:v>
                </c:pt>
                <c:pt idx="4302">
                  <c:v>1273400000000000</c:v>
                </c:pt>
                <c:pt idx="4303">
                  <c:v>1281300000000000</c:v>
                </c:pt>
                <c:pt idx="4304">
                  <c:v>1288700000000000</c:v>
                </c:pt>
                <c:pt idx="4305">
                  <c:v>1295800000000000</c:v>
                </c:pt>
                <c:pt idx="4306">
                  <c:v>1302400000000000</c:v>
                </c:pt>
                <c:pt idx="4307">
                  <c:v>1308700000000000</c:v>
                </c:pt>
                <c:pt idx="4308">
                  <c:v>1314600000000000</c:v>
                </c:pt>
                <c:pt idx="4309">
                  <c:v>1320100000000000</c:v>
                </c:pt>
                <c:pt idx="4310">
                  <c:v>1325300000000000</c:v>
                </c:pt>
                <c:pt idx="4311">
                  <c:v>1330000000000000</c:v>
                </c:pt>
                <c:pt idx="4312">
                  <c:v>1334300000000000</c:v>
                </c:pt>
                <c:pt idx="4313">
                  <c:v>1338300000000000</c:v>
                </c:pt>
                <c:pt idx="4314">
                  <c:v>1341900000000000</c:v>
                </c:pt>
                <c:pt idx="4315">
                  <c:v>1345000000000000</c:v>
                </c:pt>
                <c:pt idx="4316">
                  <c:v>1347800000000000</c:v>
                </c:pt>
                <c:pt idx="4317">
                  <c:v>1350200000000000</c:v>
                </c:pt>
                <c:pt idx="4318">
                  <c:v>1352200000000000</c:v>
                </c:pt>
                <c:pt idx="4319">
                  <c:v>1353900000000000</c:v>
                </c:pt>
                <c:pt idx="4320">
                  <c:v>1355100000000000</c:v>
                </c:pt>
                <c:pt idx="4321">
                  <c:v>1355900000000000</c:v>
                </c:pt>
                <c:pt idx="4322">
                  <c:v>1356400000000000</c:v>
                </c:pt>
                <c:pt idx="4323">
                  <c:v>1356500000000000</c:v>
                </c:pt>
                <c:pt idx="4324">
                  <c:v>1356100000000000</c:v>
                </c:pt>
                <c:pt idx="4325">
                  <c:v>1355400000000000</c:v>
                </c:pt>
                <c:pt idx="4326">
                  <c:v>1354300000000000</c:v>
                </c:pt>
                <c:pt idx="4327">
                  <c:v>1352900000000000</c:v>
                </c:pt>
                <c:pt idx="4328">
                  <c:v>1351000000000000</c:v>
                </c:pt>
                <c:pt idx="4329">
                  <c:v>1348700000000000</c:v>
                </c:pt>
                <c:pt idx="4330">
                  <c:v>1346100000000000</c:v>
                </c:pt>
                <c:pt idx="4331">
                  <c:v>1343000000000000</c:v>
                </c:pt>
                <c:pt idx="4332">
                  <c:v>1339600000000000</c:v>
                </c:pt>
                <c:pt idx="4333">
                  <c:v>1335800000000000</c:v>
                </c:pt>
                <c:pt idx="4334">
                  <c:v>1331600000000000</c:v>
                </c:pt>
                <c:pt idx="4335">
                  <c:v>1327000000000000</c:v>
                </c:pt>
                <c:pt idx="4336">
                  <c:v>1322000000000000</c:v>
                </c:pt>
                <c:pt idx="4337">
                  <c:v>1316700000000000</c:v>
                </c:pt>
                <c:pt idx="4338">
                  <c:v>1310900000000000</c:v>
                </c:pt>
                <c:pt idx="4339">
                  <c:v>1304700000000000</c:v>
                </c:pt>
                <c:pt idx="4340">
                  <c:v>1298200000000000</c:v>
                </c:pt>
                <c:pt idx="4341">
                  <c:v>1291300000000000</c:v>
                </c:pt>
                <c:pt idx="4342">
                  <c:v>1284000000000000</c:v>
                </c:pt>
                <c:pt idx="4343">
                  <c:v>1276300000000000</c:v>
                </c:pt>
                <c:pt idx="4344">
                  <c:v>1268200000000000</c:v>
                </c:pt>
                <c:pt idx="4345">
                  <c:v>1259700000000000</c:v>
                </c:pt>
                <c:pt idx="4346">
                  <c:v>1250900000000000</c:v>
                </c:pt>
                <c:pt idx="4347">
                  <c:v>1241600000000000</c:v>
                </c:pt>
                <c:pt idx="4348">
                  <c:v>1232000000000000</c:v>
                </c:pt>
                <c:pt idx="4349">
                  <c:v>1221900000000000</c:v>
                </c:pt>
                <c:pt idx="4350">
                  <c:v>1221900000000000</c:v>
                </c:pt>
                <c:pt idx="4351">
                  <c:v>1187200000000000</c:v>
                </c:pt>
                <c:pt idx="4352">
                  <c:v>1155400000000000</c:v>
                </c:pt>
                <c:pt idx="4353">
                  <c:v>1126400000000000</c:v>
                </c:pt>
                <c:pt idx="4354">
                  <c:v>1100000000000000</c:v>
                </c:pt>
                <c:pt idx="4355">
                  <c:v>1075800000000000</c:v>
                </c:pt>
                <c:pt idx="4356">
                  <c:v>1053800000000000</c:v>
                </c:pt>
                <c:pt idx="4357">
                  <c:v>1033700000000000</c:v>
                </c:pt>
                <c:pt idx="4358">
                  <c:v>1015400000000000</c:v>
                </c:pt>
                <c:pt idx="4359">
                  <c:v>998800000000000</c:v>
                </c:pt>
                <c:pt idx="4360">
                  <c:v>983660000000000</c:v>
                </c:pt>
                <c:pt idx="4361">
                  <c:v>969910000000000</c:v>
                </c:pt>
                <c:pt idx="4362">
                  <c:v>957430000000000</c:v>
                </c:pt>
                <c:pt idx="4363">
                  <c:v>946120000000000</c:v>
                </c:pt>
                <c:pt idx="4364">
                  <c:v>935900000000000</c:v>
                </c:pt>
                <c:pt idx="4365">
                  <c:v>926680000000000</c:v>
                </c:pt>
                <c:pt idx="4366">
                  <c:v>918390000000000</c:v>
                </c:pt>
                <c:pt idx="4367">
                  <c:v>910960000000000</c:v>
                </c:pt>
                <c:pt idx="4368">
                  <c:v>904330000000000</c:v>
                </c:pt>
                <c:pt idx="4369">
                  <c:v>898450000000000</c:v>
                </c:pt>
                <c:pt idx="4370">
                  <c:v>893270000000000</c:v>
                </c:pt>
                <c:pt idx="4371">
                  <c:v>888760000000000</c:v>
                </c:pt>
                <c:pt idx="4372">
                  <c:v>884870000000000</c:v>
                </c:pt>
                <c:pt idx="4373">
                  <c:v>881570000000000</c:v>
                </c:pt>
                <c:pt idx="4374">
                  <c:v>878840000000000</c:v>
                </c:pt>
                <c:pt idx="4375">
                  <c:v>876650000000000</c:v>
                </c:pt>
                <c:pt idx="4376">
                  <c:v>874990000000000</c:v>
                </c:pt>
                <c:pt idx="4377">
                  <c:v>873840000000000</c:v>
                </c:pt>
                <c:pt idx="4378">
                  <c:v>873200000000000</c:v>
                </c:pt>
                <c:pt idx="4379">
                  <c:v>873060000000000</c:v>
                </c:pt>
                <c:pt idx="4380">
                  <c:v>873420000000000</c:v>
                </c:pt>
                <c:pt idx="4381">
                  <c:v>874280000000000</c:v>
                </c:pt>
                <c:pt idx="4382">
                  <c:v>875650000000000</c:v>
                </c:pt>
                <c:pt idx="4383">
                  <c:v>877530000000000</c:v>
                </c:pt>
                <c:pt idx="4384">
                  <c:v>879950000000000</c:v>
                </c:pt>
                <c:pt idx="4385">
                  <c:v>882930000000000</c:v>
                </c:pt>
                <c:pt idx="4386">
                  <c:v>886480000000000</c:v>
                </c:pt>
                <c:pt idx="4387">
                  <c:v>890640000000000</c:v>
                </c:pt>
                <c:pt idx="4388">
                  <c:v>895430000000000</c:v>
                </c:pt>
                <c:pt idx="4389">
                  <c:v>900910000000000</c:v>
                </c:pt>
                <c:pt idx="4390">
                  <c:v>907110000000000</c:v>
                </c:pt>
                <c:pt idx="4391">
                  <c:v>914070000000000</c:v>
                </c:pt>
                <c:pt idx="4392">
                  <c:v>921870000000000</c:v>
                </c:pt>
                <c:pt idx="4393">
                  <c:v>930560000000000</c:v>
                </c:pt>
                <c:pt idx="4394">
                  <c:v>940200000000000</c:v>
                </c:pt>
                <c:pt idx="4395">
                  <c:v>950880000000000</c:v>
                </c:pt>
                <c:pt idx="4396">
                  <c:v>962680000000000</c:v>
                </c:pt>
                <c:pt idx="4397">
                  <c:v>975700000000000</c:v>
                </c:pt>
                <c:pt idx="4398">
                  <c:v>990050000000000</c:v>
                </c:pt>
                <c:pt idx="4399">
                  <c:v>1005800000000000</c:v>
                </c:pt>
                <c:pt idx="4400">
                  <c:v>1005800000000000</c:v>
                </c:pt>
                <c:pt idx="4401">
                  <c:v>1007200000000000</c:v>
                </c:pt>
                <c:pt idx="4402">
                  <c:v>1008600000000000</c:v>
                </c:pt>
                <c:pt idx="4403">
                  <c:v>1009900000000000</c:v>
                </c:pt>
                <c:pt idx="4404">
                  <c:v>1011100000000000</c:v>
                </c:pt>
                <c:pt idx="4405">
                  <c:v>1012200000000000</c:v>
                </c:pt>
                <c:pt idx="4406">
                  <c:v>1013400000000000</c:v>
                </c:pt>
                <c:pt idx="4407">
                  <c:v>1014400000000000</c:v>
                </c:pt>
                <c:pt idx="4408">
                  <c:v>1015400000000000</c:v>
                </c:pt>
                <c:pt idx="4409">
                  <c:v>1016300000000000</c:v>
                </c:pt>
                <c:pt idx="4410">
                  <c:v>1017200000000000</c:v>
                </c:pt>
                <c:pt idx="4411">
                  <c:v>1018000000000000</c:v>
                </c:pt>
                <c:pt idx="4412">
                  <c:v>1018700000000000</c:v>
                </c:pt>
                <c:pt idx="4413">
                  <c:v>1019400000000000</c:v>
                </c:pt>
                <c:pt idx="4414">
                  <c:v>1020000000000000</c:v>
                </c:pt>
                <c:pt idx="4415">
                  <c:v>1020600000000000</c:v>
                </c:pt>
                <c:pt idx="4416">
                  <c:v>1021100000000000</c:v>
                </c:pt>
                <c:pt idx="4417">
                  <c:v>1021600000000000</c:v>
                </c:pt>
                <c:pt idx="4418">
                  <c:v>1021900000000000</c:v>
                </c:pt>
                <c:pt idx="4419">
                  <c:v>1022300000000000</c:v>
                </c:pt>
                <c:pt idx="4420">
                  <c:v>1022500000000000</c:v>
                </c:pt>
                <c:pt idx="4421">
                  <c:v>1022700000000000</c:v>
                </c:pt>
                <c:pt idx="4422">
                  <c:v>1022900000000000</c:v>
                </c:pt>
                <c:pt idx="4423">
                  <c:v>1023000000000000</c:v>
                </c:pt>
                <c:pt idx="4424">
                  <c:v>1023000000000000</c:v>
                </c:pt>
                <c:pt idx="4425">
                  <c:v>1023000000000000</c:v>
                </c:pt>
                <c:pt idx="4426">
                  <c:v>1022900000000000</c:v>
                </c:pt>
                <c:pt idx="4427">
                  <c:v>1022700000000000</c:v>
                </c:pt>
                <c:pt idx="4428">
                  <c:v>1022500000000000</c:v>
                </c:pt>
                <c:pt idx="4429">
                  <c:v>1022200000000000</c:v>
                </c:pt>
                <c:pt idx="4430">
                  <c:v>1021900000000000</c:v>
                </c:pt>
                <c:pt idx="4431">
                  <c:v>1021500000000000</c:v>
                </c:pt>
                <c:pt idx="4432">
                  <c:v>1021100000000000</c:v>
                </c:pt>
                <c:pt idx="4433">
                  <c:v>1020500000000000</c:v>
                </c:pt>
                <c:pt idx="4434">
                  <c:v>1020000000000000</c:v>
                </c:pt>
                <c:pt idx="4435">
                  <c:v>1019300000000000</c:v>
                </c:pt>
                <c:pt idx="4436">
                  <c:v>1018600000000000</c:v>
                </c:pt>
                <c:pt idx="4437">
                  <c:v>1017900000000000</c:v>
                </c:pt>
                <c:pt idx="4438">
                  <c:v>1017100000000000</c:v>
                </c:pt>
                <c:pt idx="4439">
                  <c:v>1016200000000000</c:v>
                </c:pt>
                <c:pt idx="4440">
                  <c:v>1015300000000000</c:v>
                </c:pt>
                <c:pt idx="4441">
                  <c:v>1014300000000000</c:v>
                </c:pt>
                <c:pt idx="4442">
                  <c:v>1013200000000000</c:v>
                </c:pt>
                <c:pt idx="4443">
                  <c:v>1012100000000000</c:v>
                </c:pt>
                <c:pt idx="4444">
                  <c:v>1011000000000000</c:v>
                </c:pt>
                <c:pt idx="4445">
                  <c:v>1009700000000000</c:v>
                </c:pt>
                <c:pt idx="4446">
                  <c:v>1008400000000000</c:v>
                </c:pt>
                <c:pt idx="4447">
                  <c:v>1007100000000000</c:v>
                </c:pt>
                <c:pt idx="4448">
                  <c:v>1005700000000000</c:v>
                </c:pt>
                <c:pt idx="4449">
                  <c:v>1004200000000000</c:v>
                </c:pt>
                <c:pt idx="4450">
                  <c:v>1004200000000000</c:v>
                </c:pt>
                <c:pt idx="4451">
                  <c:v>968110000000000</c:v>
                </c:pt>
                <c:pt idx="4452">
                  <c:v>938760000000000</c:v>
                </c:pt>
                <c:pt idx="4453">
                  <c:v>914890000000000</c:v>
                </c:pt>
                <c:pt idx="4454">
                  <c:v>895470000000000</c:v>
                </c:pt>
                <c:pt idx="4455">
                  <c:v>879680000000000</c:v>
                </c:pt>
                <c:pt idx="4456">
                  <c:v>866830000000000</c:v>
                </c:pt>
                <c:pt idx="4457">
                  <c:v>856380000000000</c:v>
                </c:pt>
                <c:pt idx="4458">
                  <c:v>847890000000000</c:v>
                </c:pt>
                <c:pt idx="4459">
                  <c:v>840970000000000</c:v>
                </c:pt>
                <c:pt idx="4460">
                  <c:v>835350000000000</c:v>
                </c:pt>
                <c:pt idx="4461">
                  <c:v>830780000000000</c:v>
                </c:pt>
                <c:pt idx="4462">
                  <c:v>827060000000000</c:v>
                </c:pt>
                <c:pt idx="4463">
                  <c:v>824030000000000</c:v>
                </c:pt>
                <c:pt idx="4464">
                  <c:v>821570000000000</c:v>
                </c:pt>
                <c:pt idx="4465">
                  <c:v>819570000000000</c:v>
                </c:pt>
                <c:pt idx="4466">
                  <c:v>817940000000000</c:v>
                </c:pt>
                <c:pt idx="4467">
                  <c:v>816620000000000</c:v>
                </c:pt>
                <c:pt idx="4468">
                  <c:v>815540000000000</c:v>
                </c:pt>
                <c:pt idx="4469">
                  <c:v>814670000000000</c:v>
                </c:pt>
                <c:pt idx="4470">
                  <c:v>813950000000000</c:v>
                </c:pt>
                <c:pt idx="4471">
                  <c:v>813370000000000</c:v>
                </c:pt>
                <c:pt idx="4472">
                  <c:v>812900000000000</c:v>
                </c:pt>
                <c:pt idx="4473">
                  <c:v>812520000000000</c:v>
                </c:pt>
                <c:pt idx="4474">
                  <c:v>812210000000000</c:v>
                </c:pt>
                <c:pt idx="4475">
                  <c:v>811950000000000</c:v>
                </c:pt>
                <c:pt idx="4476">
                  <c:v>811750000000000</c:v>
                </c:pt>
                <c:pt idx="4477">
                  <c:v>811580000000000</c:v>
                </c:pt>
                <c:pt idx="4478">
                  <c:v>811440000000000</c:v>
                </c:pt>
                <c:pt idx="4479">
                  <c:v>811330000000000</c:v>
                </c:pt>
                <c:pt idx="4480">
                  <c:v>811240000000000</c:v>
                </c:pt>
                <c:pt idx="4481">
                  <c:v>811170000000000</c:v>
                </c:pt>
                <c:pt idx="4482">
                  <c:v>811110000000000</c:v>
                </c:pt>
                <c:pt idx="4483">
                  <c:v>811060000000000</c:v>
                </c:pt>
                <c:pt idx="4484">
                  <c:v>811020000000000</c:v>
                </c:pt>
                <c:pt idx="4485">
                  <c:v>810990000000000</c:v>
                </c:pt>
                <c:pt idx="4486">
                  <c:v>810960000000000</c:v>
                </c:pt>
                <c:pt idx="4487">
                  <c:v>810940000000000</c:v>
                </c:pt>
                <c:pt idx="4488">
                  <c:v>810930000000000</c:v>
                </c:pt>
                <c:pt idx="4489">
                  <c:v>810910000000000</c:v>
                </c:pt>
                <c:pt idx="4490">
                  <c:v>810900000000000</c:v>
                </c:pt>
                <c:pt idx="4491">
                  <c:v>810890000000000</c:v>
                </c:pt>
                <c:pt idx="4492">
                  <c:v>810880000000000</c:v>
                </c:pt>
                <c:pt idx="4493">
                  <c:v>810880000000000</c:v>
                </c:pt>
                <c:pt idx="4494">
                  <c:v>810880000000000</c:v>
                </c:pt>
                <c:pt idx="4495">
                  <c:v>810870000000000</c:v>
                </c:pt>
                <c:pt idx="4496">
                  <c:v>810870000000000</c:v>
                </c:pt>
                <c:pt idx="4497">
                  <c:v>810870000000000</c:v>
                </c:pt>
                <c:pt idx="4498">
                  <c:v>810870000000000</c:v>
                </c:pt>
                <c:pt idx="4499">
                  <c:v>810870000000000</c:v>
                </c:pt>
                <c:pt idx="4500">
                  <c:v>810870000000000</c:v>
                </c:pt>
                <c:pt idx="4501">
                  <c:v>810870000000000</c:v>
                </c:pt>
                <c:pt idx="4502">
                  <c:v>810880000000000</c:v>
                </c:pt>
                <c:pt idx="4503">
                  <c:v>810880000000000</c:v>
                </c:pt>
                <c:pt idx="4504">
                  <c:v>810890000000000</c:v>
                </c:pt>
                <c:pt idx="4505">
                  <c:v>810890000000000</c:v>
                </c:pt>
                <c:pt idx="4506">
                  <c:v>810900000000000</c:v>
                </c:pt>
                <c:pt idx="4507">
                  <c:v>810910000000000</c:v>
                </c:pt>
                <c:pt idx="4508">
                  <c:v>810930000000000</c:v>
                </c:pt>
                <c:pt idx="4509">
                  <c:v>810950000000000</c:v>
                </c:pt>
                <c:pt idx="4510">
                  <c:v>810970000000000</c:v>
                </c:pt>
                <c:pt idx="4511">
                  <c:v>811000000000000</c:v>
                </c:pt>
                <c:pt idx="4512">
                  <c:v>811030000000000</c:v>
                </c:pt>
                <c:pt idx="4513">
                  <c:v>811070000000000</c:v>
                </c:pt>
                <c:pt idx="4514">
                  <c:v>811120000000000</c:v>
                </c:pt>
                <c:pt idx="4515">
                  <c:v>811190000000000</c:v>
                </c:pt>
                <c:pt idx="4516">
                  <c:v>811260000000000</c:v>
                </c:pt>
                <c:pt idx="4517">
                  <c:v>811360000000000</c:v>
                </c:pt>
                <c:pt idx="4518">
                  <c:v>811470000000000</c:v>
                </c:pt>
                <c:pt idx="4519">
                  <c:v>811620000000000</c:v>
                </c:pt>
                <c:pt idx="4520">
                  <c:v>811790000000000</c:v>
                </c:pt>
                <c:pt idx="4521">
                  <c:v>812010000000000</c:v>
                </c:pt>
                <c:pt idx="4522">
                  <c:v>812280000000000</c:v>
                </c:pt>
                <c:pt idx="4523">
                  <c:v>812610000000000</c:v>
                </c:pt>
                <c:pt idx="4524">
                  <c:v>813010000000000</c:v>
                </c:pt>
                <c:pt idx="4525">
                  <c:v>813510000000000</c:v>
                </c:pt>
                <c:pt idx="4526">
                  <c:v>814120000000000</c:v>
                </c:pt>
                <c:pt idx="4527">
                  <c:v>814870000000000</c:v>
                </c:pt>
                <c:pt idx="4528">
                  <c:v>815790000000000</c:v>
                </c:pt>
                <c:pt idx="4529">
                  <c:v>816920000000000</c:v>
                </c:pt>
                <c:pt idx="4530">
                  <c:v>818320000000000</c:v>
                </c:pt>
                <c:pt idx="4531">
                  <c:v>820030000000000</c:v>
                </c:pt>
                <c:pt idx="4532">
                  <c:v>822140000000000</c:v>
                </c:pt>
                <c:pt idx="4533">
                  <c:v>824730000000000</c:v>
                </c:pt>
                <c:pt idx="4534">
                  <c:v>827910000000000</c:v>
                </c:pt>
                <c:pt idx="4535">
                  <c:v>831830000000000</c:v>
                </c:pt>
                <c:pt idx="4536">
                  <c:v>836640000000000</c:v>
                </c:pt>
                <c:pt idx="4537">
                  <c:v>842560000000000</c:v>
                </c:pt>
                <c:pt idx="4538">
                  <c:v>849830000000000</c:v>
                </c:pt>
                <c:pt idx="4539">
                  <c:v>858780000000000</c:v>
                </c:pt>
                <c:pt idx="4540">
                  <c:v>869780000000000</c:v>
                </c:pt>
                <c:pt idx="4541">
                  <c:v>883300000000000</c:v>
                </c:pt>
                <c:pt idx="4542">
                  <c:v>899920000000000</c:v>
                </c:pt>
                <c:pt idx="4543">
                  <c:v>920360000000000</c:v>
                </c:pt>
                <c:pt idx="4544">
                  <c:v>945490000000000</c:v>
                </c:pt>
                <c:pt idx="4545">
                  <c:v>976380000000000</c:v>
                </c:pt>
                <c:pt idx="4546">
                  <c:v>1014400000000000</c:v>
                </c:pt>
                <c:pt idx="4547">
                  <c:v>1061100000000000</c:v>
                </c:pt>
                <c:pt idx="4548">
                  <c:v>1118500000000000</c:v>
                </c:pt>
                <c:pt idx="4549">
                  <c:v>1189100000000000</c:v>
                </c:pt>
                <c:pt idx="4550">
                  <c:v>1189100000000000</c:v>
                </c:pt>
                <c:pt idx="4551">
                  <c:v>1192000000000000</c:v>
                </c:pt>
                <c:pt idx="4552">
                  <c:v>1194800000000000</c:v>
                </c:pt>
                <c:pt idx="4553">
                  <c:v>1197600000000000</c:v>
                </c:pt>
                <c:pt idx="4554">
                  <c:v>1200300000000000</c:v>
                </c:pt>
                <c:pt idx="4555">
                  <c:v>1203000000000000</c:v>
                </c:pt>
                <c:pt idx="4556">
                  <c:v>1205600000000000</c:v>
                </c:pt>
                <c:pt idx="4557">
                  <c:v>1208100000000000</c:v>
                </c:pt>
                <c:pt idx="4558">
                  <c:v>1210600000000000</c:v>
                </c:pt>
                <c:pt idx="4559">
                  <c:v>1213100000000000</c:v>
                </c:pt>
                <c:pt idx="4560">
                  <c:v>1215400000000000</c:v>
                </c:pt>
                <c:pt idx="4561">
                  <c:v>1217700000000000</c:v>
                </c:pt>
                <c:pt idx="4562">
                  <c:v>1220000000000000</c:v>
                </c:pt>
                <c:pt idx="4563">
                  <c:v>1222200000000000</c:v>
                </c:pt>
                <c:pt idx="4564">
                  <c:v>1224300000000000</c:v>
                </c:pt>
                <c:pt idx="4565">
                  <c:v>1226400000000000</c:v>
                </c:pt>
                <c:pt idx="4566">
                  <c:v>1228400000000000</c:v>
                </c:pt>
                <c:pt idx="4567">
                  <c:v>1230300000000000</c:v>
                </c:pt>
                <c:pt idx="4568">
                  <c:v>1232200000000000</c:v>
                </c:pt>
                <c:pt idx="4569">
                  <c:v>1234000000000000</c:v>
                </c:pt>
                <c:pt idx="4570">
                  <c:v>1235800000000000</c:v>
                </c:pt>
                <c:pt idx="4571">
                  <c:v>1237500000000000</c:v>
                </c:pt>
                <c:pt idx="4572">
                  <c:v>1239200000000000</c:v>
                </c:pt>
                <c:pt idx="4573">
                  <c:v>1240700000000000</c:v>
                </c:pt>
                <c:pt idx="4574">
                  <c:v>1242300000000000</c:v>
                </c:pt>
                <c:pt idx="4575">
                  <c:v>1243700000000000</c:v>
                </c:pt>
                <c:pt idx="4576">
                  <c:v>1245100000000000</c:v>
                </c:pt>
                <c:pt idx="4577">
                  <c:v>1246500000000000</c:v>
                </c:pt>
                <c:pt idx="4578">
                  <c:v>1247800000000000</c:v>
                </c:pt>
                <c:pt idx="4579">
                  <c:v>1249000000000000</c:v>
                </c:pt>
                <c:pt idx="4580">
                  <c:v>1250200000000000</c:v>
                </c:pt>
                <c:pt idx="4581">
                  <c:v>1251300000000000</c:v>
                </c:pt>
                <c:pt idx="4582">
                  <c:v>1252300000000000</c:v>
                </c:pt>
                <c:pt idx="4583">
                  <c:v>1253300000000000</c:v>
                </c:pt>
                <c:pt idx="4584">
                  <c:v>1254300000000000</c:v>
                </c:pt>
                <c:pt idx="4585">
                  <c:v>1255100000000000</c:v>
                </c:pt>
                <c:pt idx="4586">
                  <c:v>1255900000000000</c:v>
                </c:pt>
                <c:pt idx="4587">
                  <c:v>1256700000000000</c:v>
                </c:pt>
                <c:pt idx="4588">
                  <c:v>1257400000000000</c:v>
                </c:pt>
                <c:pt idx="4589">
                  <c:v>1258000000000000</c:v>
                </c:pt>
                <c:pt idx="4590">
                  <c:v>1258600000000000</c:v>
                </c:pt>
                <c:pt idx="4591">
                  <c:v>1259100000000000</c:v>
                </c:pt>
                <c:pt idx="4592">
                  <c:v>1259500000000000</c:v>
                </c:pt>
                <c:pt idx="4593">
                  <c:v>1259900000000000</c:v>
                </c:pt>
                <c:pt idx="4594">
                  <c:v>1260200000000000</c:v>
                </c:pt>
                <c:pt idx="4595">
                  <c:v>1260500000000000</c:v>
                </c:pt>
                <c:pt idx="4596">
                  <c:v>1260700000000000</c:v>
                </c:pt>
                <c:pt idx="4597">
                  <c:v>1260900000000000</c:v>
                </c:pt>
                <c:pt idx="4598">
                  <c:v>1261000000000000</c:v>
                </c:pt>
                <c:pt idx="4599">
                  <c:v>1261000000000000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DynE1e16!$E$6:$E$4805</c:f>
              <c:numCache>
                <c:formatCode>0.00E+00</c:formatCode>
                <c:ptCount val="4800"/>
                <c:pt idx="0">
                  <c:v>22852000000000</c:v>
                </c:pt>
                <c:pt idx="1">
                  <c:v>22852000000000</c:v>
                </c:pt>
                <c:pt idx="2">
                  <c:v>22852000000000</c:v>
                </c:pt>
                <c:pt idx="3">
                  <c:v>22852000000000</c:v>
                </c:pt>
                <c:pt idx="4">
                  <c:v>22852000000000</c:v>
                </c:pt>
                <c:pt idx="5">
                  <c:v>22852000000000</c:v>
                </c:pt>
                <c:pt idx="6">
                  <c:v>22852000000000</c:v>
                </c:pt>
                <c:pt idx="7">
                  <c:v>22852000000000</c:v>
                </c:pt>
                <c:pt idx="8">
                  <c:v>22852000000000</c:v>
                </c:pt>
                <c:pt idx="9">
                  <c:v>22852000000000</c:v>
                </c:pt>
                <c:pt idx="10">
                  <c:v>22852000000000</c:v>
                </c:pt>
                <c:pt idx="11">
                  <c:v>22852000000000</c:v>
                </c:pt>
                <c:pt idx="12">
                  <c:v>22852000000000</c:v>
                </c:pt>
                <c:pt idx="13">
                  <c:v>22852000000000</c:v>
                </c:pt>
                <c:pt idx="14">
                  <c:v>22852000000000</c:v>
                </c:pt>
                <c:pt idx="15">
                  <c:v>22852000000000</c:v>
                </c:pt>
                <c:pt idx="16">
                  <c:v>22852000000000</c:v>
                </c:pt>
                <c:pt idx="17">
                  <c:v>22852000000000</c:v>
                </c:pt>
                <c:pt idx="18">
                  <c:v>22852000000000</c:v>
                </c:pt>
                <c:pt idx="19">
                  <c:v>22852000000000</c:v>
                </c:pt>
                <c:pt idx="20">
                  <c:v>22852000000000</c:v>
                </c:pt>
                <c:pt idx="21">
                  <c:v>22852000000000</c:v>
                </c:pt>
                <c:pt idx="22">
                  <c:v>22852000000000</c:v>
                </c:pt>
                <c:pt idx="23">
                  <c:v>22852000000000</c:v>
                </c:pt>
                <c:pt idx="24">
                  <c:v>22852000000000</c:v>
                </c:pt>
                <c:pt idx="25">
                  <c:v>22852000000000</c:v>
                </c:pt>
                <c:pt idx="26">
                  <c:v>22852000000000</c:v>
                </c:pt>
                <c:pt idx="27">
                  <c:v>22851000000000</c:v>
                </c:pt>
                <c:pt idx="28">
                  <c:v>22851000000000</c:v>
                </c:pt>
                <c:pt idx="29">
                  <c:v>22851000000000</c:v>
                </c:pt>
                <c:pt idx="30">
                  <c:v>22851000000000</c:v>
                </c:pt>
                <c:pt idx="31">
                  <c:v>22851000000000</c:v>
                </c:pt>
                <c:pt idx="32">
                  <c:v>22851000000000</c:v>
                </c:pt>
                <c:pt idx="33">
                  <c:v>22851000000000</c:v>
                </c:pt>
                <c:pt idx="34">
                  <c:v>22851000000000</c:v>
                </c:pt>
                <c:pt idx="35">
                  <c:v>22851000000000</c:v>
                </c:pt>
                <c:pt idx="36">
                  <c:v>22851000000000</c:v>
                </c:pt>
                <c:pt idx="37">
                  <c:v>22851000000000</c:v>
                </c:pt>
                <c:pt idx="38">
                  <c:v>22851000000000</c:v>
                </c:pt>
                <c:pt idx="39">
                  <c:v>22851000000000</c:v>
                </c:pt>
                <c:pt idx="40">
                  <c:v>22851000000000</c:v>
                </c:pt>
                <c:pt idx="41">
                  <c:v>22851000000000</c:v>
                </c:pt>
                <c:pt idx="42">
                  <c:v>22851000000000</c:v>
                </c:pt>
                <c:pt idx="43">
                  <c:v>22851000000000</c:v>
                </c:pt>
                <c:pt idx="44">
                  <c:v>22851000000000</c:v>
                </c:pt>
                <c:pt idx="45">
                  <c:v>22850000000000</c:v>
                </c:pt>
                <c:pt idx="46">
                  <c:v>22850000000000</c:v>
                </c:pt>
                <c:pt idx="47">
                  <c:v>22850000000000</c:v>
                </c:pt>
                <c:pt idx="48">
                  <c:v>22850000000000</c:v>
                </c:pt>
                <c:pt idx="49">
                  <c:v>22850000000000</c:v>
                </c:pt>
                <c:pt idx="50">
                  <c:v>22850000000000</c:v>
                </c:pt>
                <c:pt idx="51">
                  <c:v>22848000000000</c:v>
                </c:pt>
                <c:pt idx="52">
                  <c:v>22845000000000</c:v>
                </c:pt>
                <c:pt idx="53">
                  <c:v>22842000000000</c:v>
                </c:pt>
                <c:pt idx="54">
                  <c:v>22840000000000</c:v>
                </c:pt>
                <c:pt idx="55">
                  <c:v>22837000000000</c:v>
                </c:pt>
                <c:pt idx="56">
                  <c:v>22834000000000</c:v>
                </c:pt>
                <c:pt idx="57">
                  <c:v>22832000000000</c:v>
                </c:pt>
                <c:pt idx="58">
                  <c:v>22830000000000</c:v>
                </c:pt>
                <c:pt idx="59">
                  <c:v>22828000000000</c:v>
                </c:pt>
                <c:pt idx="60">
                  <c:v>22826000000000</c:v>
                </c:pt>
                <c:pt idx="61">
                  <c:v>22824000000000</c:v>
                </c:pt>
                <c:pt idx="62">
                  <c:v>22823000000000</c:v>
                </c:pt>
                <c:pt idx="63">
                  <c:v>22822000000000</c:v>
                </c:pt>
                <c:pt idx="64">
                  <c:v>22821000000000</c:v>
                </c:pt>
                <c:pt idx="65">
                  <c:v>22820000000000</c:v>
                </c:pt>
                <c:pt idx="66">
                  <c:v>22819000000000</c:v>
                </c:pt>
                <c:pt idx="67">
                  <c:v>22818000000000</c:v>
                </c:pt>
                <c:pt idx="68">
                  <c:v>22818000000000</c:v>
                </c:pt>
                <c:pt idx="69">
                  <c:v>22817000000000</c:v>
                </c:pt>
                <c:pt idx="70">
                  <c:v>22817000000000</c:v>
                </c:pt>
                <c:pt idx="71">
                  <c:v>22816000000000</c:v>
                </c:pt>
                <c:pt idx="72">
                  <c:v>22816000000000</c:v>
                </c:pt>
                <c:pt idx="73">
                  <c:v>22816000000000</c:v>
                </c:pt>
                <c:pt idx="74">
                  <c:v>22815000000000</c:v>
                </c:pt>
                <c:pt idx="75">
                  <c:v>22815000000000</c:v>
                </c:pt>
                <c:pt idx="76">
                  <c:v>22815000000000</c:v>
                </c:pt>
                <c:pt idx="77">
                  <c:v>22815000000000</c:v>
                </c:pt>
                <c:pt idx="78">
                  <c:v>22815000000000</c:v>
                </c:pt>
                <c:pt idx="79">
                  <c:v>22815000000000</c:v>
                </c:pt>
                <c:pt idx="80">
                  <c:v>22815000000000</c:v>
                </c:pt>
                <c:pt idx="81">
                  <c:v>22815000000000</c:v>
                </c:pt>
                <c:pt idx="82">
                  <c:v>22815000000000</c:v>
                </c:pt>
                <c:pt idx="83">
                  <c:v>22814000000000</c:v>
                </c:pt>
                <c:pt idx="84">
                  <c:v>22814000000000</c:v>
                </c:pt>
                <c:pt idx="85">
                  <c:v>22814000000000</c:v>
                </c:pt>
                <c:pt idx="86">
                  <c:v>22814000000000</c:v>
                </c:pt>
                <c:pt idx="87">
                  <c:v>22814000000000</c:v>
                </c:pt>
                <c:pt idx="88">
                  <c:v>22814000000000</c:v>
                </c:pt>
                <c:pt idx="89">
                  <c:v>22814000000000</c:v>
                </c:pt>
                <c:pt idx="90">
                  <c:v>22814000000000</c:v>
                </c:pt>
                <c:pt idx="91">
                  <c:v>22814000000000</c:v>
                </c:pt>
                <c:pt idx="92">
                  <c:v>22814000000000</c:v>
                </c:pt>
                <c:pt idx="93">
                  <c:v>22814000000000</c:v>
                </c:pt>
                <c:pt idx="94">
                  <c:v>22814000000000</c:v>
                </c:pt>
                <c:pt idx="95">
                  <c:v>22814000000000</c:v>
                </c:pt>
                <c:pt idx="96">
                  <c:v>22814000000000</c:v>
                </c:pt>
                <c:pt idx="97">
                  <c:v>22814000000000</c:v>
                </c:pt>
                <c:pt idx="98">
                  <c:v>22814000000000</c:v>
                </c:pt>
                <c:pt idx="99">
                  <c:v>22814000000000</c:v>
                </c:pt>
                <c:pt idx="100">
                  <c:v>22814000000000</c:v>
                </c:pt>
                <c:pt idx="101">
                  <c:v>22814000000000</c:v>
                </c:pt>
                <c:pt idx="102">
                  <c:v>22814000000000</c:v>
                </c:pt>
                <c:pt idx="103">
                  <c:v>22814000000000</c:v>
                </c:pt>
                <c:pt idx="104">
                  <c:v>22814000000000</c:v>
                </c:pt>
                <c:pt idx="105">
                  <c:v>22814000000000</c:v>
                </c:pt>
                <c:pt idx="106">
                  <c:v>22814000000000</c:v>
                </c:pt>
                <c:pt idx="107">
                  <c:v>22814000000000</c:v>
                </c:pt>
                <c:pt idx="108">
                  <c:v>22814000000000</c:v>
                </c:pt>
                <c:pt idx="109">
                  <c:v>22814000000000</c:v>
                </c:pt>
                <c:pt idx="110">
                  <c:v>22814000000000</c:v>
                </c:pt>
                <c:pt idx="111">
                  <c:v>22814000000000</c:v>
                </c:pt>
                <c:pt idx="112">
                  <c:v>22814000000000</c:v>
                </c:pt>
                <c:pt idx="113">
                  <c:v>22814000000000</c:v>
                </c:pt>
                <c:pt idx="114">
                  <c:v>22814000000000</c:v>
                </c:pt>
                <c:pt idx="115">
                  <c:v>22814000000000</c:v>
                </c:pt>
                <c:pt idx="116">
                  <c:v>22815000000000</c:v>
                </c:pt>
                <c:pt idx="117">
                  <c:v>22815000000000</c:v>
                </c:pt>
                <c:pt idx="118">
                  <c:v>22815000000000</c:v>
                </c:pt>
                <c:pt idx="119">
                  <c:v>22815000000000</c:v>
                </c:pt>
                <c:pt idx="120">
                  <c:v>22815000000000</c:v>
                </c:pt>
                <c:pt idx="121">
                  <c:v>22815000000000</c:v>
                </c:pt>
                <c:pt idx="122">
                  <c:v>22815000000000</c:v>
                </c:pt>
                <c:pt idx="123">
                  <c:v>22815000000000</c:v>
                </c:pt>
                <c:pt idx="124">
                  <c:v>22815000000000</c:v>
                </c:pt>
                <c:pt idx="125">
                  <c:v>22816000000000</c:v>
                </c:pt>
                <c:pt idx="126">
                  <c:v>22816000000000</c:v>
                </c:pt>
                <c:pt idx="127">
                  <c:v>22816000000000</c:v>
                </c:pt>
                <c:pt idx="128">
                  <c:v>22817000000000</c:v>
                </c:pt>
                <c:pt idx="129">
                  <c:v>22817000000000</c:v>
                </c:pt>
                <c:pt idx="130">
                  <c:v>22817000000000</c:v>
                </c:pt>
                <c:pt idx="131">
                  <c:v>22818000000000</c:v>
                </c:pt>
                <c:pt idx="132">
                  <c:v>22819000000000</c:v>
                </c:pt>
                <c:pt idx="133">
                  <c:v>22819000000000</c:v>
                </c:pt>
                <c:pt idx="134">
                  <c:v>22820000000000</c:v>
                </c:pt>
                <c:pt idx="135">
                  <c:v>22821000000000</c:v>
                </c:pt>
                <c:pt idx="136">
                  <c:v>22822000000000</c:v>
                </c:pt>
                <c:pt idx="137">
                  <c:v>22824000000000</c:v>
                </c:pt>
                <c:pt idx="138">
                  <c:v>22825000000000</c:v>
                </c:pt>
                <c:pt idx="139">
                  <c:v>22827000000000</c:v>
                </c:pt>
                <c:pt idx="140">
                  <c:v>22829000000000</c:v>
                </c:pt>
                <c:pt idx="141">
                  <c:v>22831000000000</c:v>
                </c:pt>
                <c:pt idx="142">
                  <c:v>22834000000000</c:v>
                </c:pt>
                <c:pt idx="143">
                  <c:v>22837000000000</c:v>
                </c:pt>
                <c:pt idx="144">
                  <c:v>22839000000000</c:v>
                </c:pt>
                <c:pt idx="145">
                  <c:v>22843000000000</c:v>
                </c:pt>
                <c:pt idx="146">
                  <c:v>22846000000000</c:v>
                </c:pt>
                <c:pt idx="147">
                  <c:v>22849000000000</c:v>
                </c:pt>
                <c:pt idx="148">
                  <c:v>22852000000000</c:v>
                </c:pt>
                <c:pt idx="149">
                  <c:v>22855000000000</c:v>
                </c:pt>
                <c:pt idx="150">
                  <c:v>22855000000000</c:v>
                </c:pt>
                <c:pt idx="151">
                  <c:v>22855000000000</c:v>
                </c:pt>
                <c:pt idx="152">
                  <c:v>22855000000000</c:v>
                </c:pt>
                <c:pt idx="153">
                  <c:v>22856000000000</c:v>
                </c:pt>
                <c:pt idx="154">
                  <c:v>22856000000000</c:v>
                </c:pt>
                <c:pt idx="155">
                  <c:v>22856000000000</c:v>
                </c:pt>
                <c:pt idx="156">
                  <c:v>22856000000000</c:v>
                </c:pt>
                <c:pt idx="157">
                  <c:v>22856000000000</c:v>
                </c:pt>
                <c:pt idx="158">
                  <c:v>22856000000000</c:v>
                </c:pt>
                <c:pt idx="159">
                  <c:v>22857000000000</c:v>
                </c:pt>
                <c:pt idx="160">
                  <c:v>22857000000000</c:v>
                </c:pt>
                <c:pt idx="161">
                  <c:v>22857000000000</c:v>
                </c:pt>
                <c:pt idx="162">
                  <c:v>22857000000000</c:v>
                </c:pt>
                <c:pt idx="163">
                  <c:v>22857000000000</c:v>
                </c:pt>
                <c:pt idx="164">
                  <c:v>22857000000000</c:v>
                </c:pt>
                <c:pt idx="165">
                  <c:v>22857000000000</c:v>
                </c:pt>
                <c:pt idx="166">
                  <c:v>22857000000000</c:v>
                </c:pt>
                <c:pt idx="167">
                  <c:v>22857000000000</c:v>
                </c:pt>
                <c:pt idx="168">
                  <c:v>22858000000000</c:v>
                </c:pt>
                <c:pt idx="169">
                  <c:v>22858000000000</c:v>
                </c:pt>
                <c:pt idx="170">
                  <c:v>22858000000000</c:v>
                </c:pt>
                <c:pt idx="171">
                  <c:v>22858000000000</c:v>
                </c:pt>
                <c:pt idx="172">
                  <c:v>22858000000000</c:v>
                </c:pt>
                <c:pt idx="173">
                  <c:v>22858000000000</c:v>
                </c:pt>
                <c:pt idx="174">
                  <c:v>22858000000000</c:v>
                </c:pt>
                <c:pt idx="175">
                  <c:v>22858000000000</c:v>
                </c:pt>
                <c:pt idx="176">
                  <c:v>22858000000000</c:v>
                </c:pt>
                <c:pt idx="177">
                  <c:v>22858000000000</c:v>
                </c:pt>
                <c:pt idx="178">
                  <c:v>22858000000000</c:v>
                </c:pt>
                <c:pt idx="179">
                  <c:v>22858000000000</c:v>
                </c:pt>
                <c:pt idx="180">
                  <c:v>22858000000000</c:v>
                </c:pt>
                <c:pt idx="181">
                  <c:v>22858000000000</c:v>
                </c:pt>
                <c:pt idx="182">
                  <c:v>22858000000000</c:v>
                </c:pt>
                <c:pt idx="183">
                  <c:v>22858000000000</c:v>
                </c:pt>
                <c:pt idx="184">
                  <c:v>22858000000000</c:v>
                </c:pt>
                <c:pt idx="185">
                  <c:v>22858000000000</c:v>
                </c:pt>
                <c:pt idx="186">
                  <c:v>22858000000000</c:v>
                </c:pt>
                <c:pt idx="187">
                  <c:v>22858000000000</c:v>
                </c:pt>
                <c:pt idx="188">
                  <c:v>22858000000000</c:v>
                </c:pt>
                <c:pt idx="189">
                  <c:v>22858000000000</c:v>
                </c:pt>
                <c:pt idx="190">
                  <c:v>22858000000000</c:v>
                </c:pt>
                <c:pt idx="191">
                  <c:v>22858000000000</c:v>
                </c:pt>
                <c:pt idx="192">
                  <c:v>22857000000000</c:v>
                </c:pt>
                <c:pt idx="193">
                  <c:v>22857000000000</c:v>
                </c:pt>
                <c:pt idx="194">
                  <c:v>22857000000000</c:v>
                </c:pt>
                <c:pt idx="195">
                  <c:v>22857000000000</c:v>
                </c:pt>
                <c:pt idx="196">
                  <c:v>22857000000000</c:v>
                </c:pt>
                <c:pt idx="197">
                  <c:v>22857000000000</c:v>
                </c:pt>
                <c:pt idx="198">
                  <c:v>22857000000000</c:v>
                </c:pt>
                <c:pt idx="199">
                  <c:v>22857000000000</c:v>
                </c:pt>
                <c:pt idx="200">
                  <c:v>22857000000000</c:v>
                </c:pt>
                <c:pt idx="201">
                  <c:v>22855000000000</c:v>
                </c:pt>
                <c:pt idx="202">
                  <c:v>22854000000000</c:v>
                </c:pt>
                <c:pt idx="203">
                  <c:v>22852000000000</c:v>
                </c:pt>
                <c:pt idx="204">
                  <c:v>22851000000000</c:v>
                </c:pt>
                <c:pt idx="205">
                  <c:v>22849000000000</c:v>
                </c:pt>
                <c:pt idx="206">
                  <c:v>22847000000000</c:v>
                </c:pt>
                <c:pt idx="207">
                  <c:v>22846000000000</c:v>
                </c:pt>
                <c:pt idx="208">
                  <c:v>22844000000000</c:v>
                </c:pt>
                <c:pt idx="209">
                  <c:v>22843000000000</c:v>
                </c:pt>
                <c:pt idx="210">
                  <c:v>22841000000000</c:v>
                </c:pt>
                <c:pt idx="211">
                  <c:v>22840000000000</c:v>
                </c:pt>
                <c:pt idx="212">
                  <c:v>22839000000000</c:v>
                </c:pt>
                <c:pt idx="213">
                  <c:v>22837000000000</c:v>
                </c:pt>
                <c:pt idx="214">
                  <c:v>22836000000000</c:v>
                </c:pt>
                <c:pt idx="215">
                  <c:v>22835000000000</c:v>
                </c:pt>
                <c:pt idx="216">
                  <c:v>22834000000000</c:v>
                </c:pt>
                <c:pt idx="217">
                  <c:v>22834000000000</c:v>
                </c:pt>
                <c:pt idx="218">
                  <c:v>22833000000000</c:v>
                </c:pt>
                <c:pt idx="219">
                  <c:v>22832000000000</c:v>
                </c:pt>
                <c:pt idx="220">
                  <c:v>22832000000000</c:v>
                </c:pt>
                <c:pt idx="221">
                  <c:v>22831000000000</c:v>
                </c:pt>
                <c:pt idx="222">
                  <c:v>22831000000000</c:v>
                </c:pt>
                <c:pt idx="223">
                  <c:v>22831000000000</c:v>
                </c:pt>
                <c:pt idx="224">
                  <c:v>22831000000000</c:v>
                </c:pt>
                <c:pt idx="225">
                  <c:v>22831000000000</c:v>
                </c:pt>
                <c:pt idx="226">
                  <c:v>22831000000000</c:v>
                </c:pt>
                <c:pt idx="227">
                  <c:v>22832000000000</c:v>
                </c:pt>
                <c:pt idx="228">
                  <c:v>22832000000000</c:v>
                </c:pt>
                <c:pt idx="229">
                  <c:v>22833000000000</c:v>
                </c:pt>
                <c:pt idx="230">
                  <c:v>22833000000000</c:v>
                </c:pt>
                <c:pt idx="231">
                  <c:v>22834000000000</c:v>
                </c:pt>
                <c:pt idx="232">
                  <c:v>22835000000000</c:v>
                </c:pt>
                <c:pt idx="233">
                  <c:v>22836000000000</c:v>
                </c:pt>
                <c:pt idx="234">
                  <c:v>22837000000000</c:v>
                </c:pt>
                <c:pt idx="235">
                  <c:v>22838000000000</c:v>
                </c:pt>
                <c:pt idx="236">
                  <c:v>22840000000000</c:v>
                </c:pt>
                <c:pt idx="237">
                  <c:v>22841000000000</c:v>
                </c:pt>
                <c:pt idx="238">
                  <c:v>22843000000000</c:v>
                </c:pt>
                <c:pt idx="239">
                  <c:v>22844000000000</c:v>
                </c:pt>
                <c:pt idx="240">
                  <c:v>22846000000000</c:v>
                </c:pt>
                <c:pt idx="241">
                  <c:v>22848000000000</c:v>
                </c:pt>
                <c:pt idx="242">
                  <c:v>22850000000000</c:v>
                </c:pt>
                <c:pt idx="243">
                  <c:v>22852000000000</c:v>
                </c:pt>
                <c:pt idx="244">
                  <c:v>22854000000000</c:v>
                </c:pt>
                <c:pt idx="245">
                  <c:v>22856000000000</c:v>
                </c:pt>
                <c:pt idx="246">
                  <c:v>22858000000000</c:v>
                </c:pt>
                <c:pt idx="247">
                  <c:v>22860000000000</c:v>
                </c:pt>
                <c:pt idx="248">
                  <c:v>22862000000000</c:v>
                </c:pt>
                <c:pt idx="249">
                  <c:v>22864000000000</c:v>
                </c:pt>
                <c:pt idx="250">
                  <c:v>22864000000000</c:v>
                </c:pt>
                <c:pt idx="251">
                  <c:v>22864000000000</c:v>
                </c:pt>
                <c:pt idx="252">
                  <c:v>22864000000000</c:v>
                </c:pt>
                <c:pt idx="253">
                  <c:v>22864000000000</c:v>
                </c:pt>
                <c:pt idx="254">
                  <c:v>22865000000000</c:v>
                </c:pt>
                <c:pt idx="255">
                  <c:v>22865000000000</c:v>
                </c:pt>
                <c:pt idx="256">
                  <c:v>22865000000000</c:v>
                </c:pt>
                <c:pt idx="257">
                  <c:v>22865000000000</c:v>
                </c:pt>
                <c:pt idx="258">
                  <c:v>22865000000000</c:v>
                </c:pt>
                <c:pt idx="259">
                  <c:v>22866000000000</c:v>
                </c:pt>
                <c:pt idx="260">
                  <c:v>22866000000000</c:v>
                </c:pt>
                <c:pt idx="261">
                  <c:v>22866000000000</c:v>
                </c:pt>
                <c:pt idx="262">
                  <c:v>22866000000000</c:v>
                </c:pt>
                <c:pt idx="263">
                  <c:v>22866000000000</c:v>
                </c:pt>
                <c:pt idx="264">
                  <c:v>22867000000000</c:v>
                </c:pt>
                <c:pt idx="265">
                  <c:v>22867000000000</c:v>
                </c:pt>
                <c:pt idx="266">
                  <c:v>22867000000000</c:v>
                </c:pt>
                <c:pt idx="267">
                  <c:v>22867000000000</c:v>
                </c:pt>
                <c:pt idx="268">
                  <c:v>22867000000000</c:v>
                </c:pt>
                <c:pt idx="269">
                  <c:v>22867000000000</c:v>
                </c:pt>
                <c:pt idx="270">
                  <c:v>22867000000000</c:v>
                </c:pt>
                <c:pt idx="271">
                  <c:v>22867000000000</c:v>
                </c:pt>
                <c:pt idx="272">
                  <c:v>22867000000000</c:v>
                </c:pt>
                <c:pt idx="273">
                  <c:v>22867000000000</c:v>
                </c:pt>
                <c:pt idx="274">
                  <c:v>22867000000000</c:v>
                </c:pt>
                <c:pt idx="275">
                  <c:v>22867000000000</c:v>
                </c:pt>
                <c:pt idx="276">
                  <c:v>22867000000000</c:v>
                </c:pt>
                <c:pt idx="277">
                  <c:v>22867000000000</c:v>
                </c:pt>
                <c:pt idx="278">
                  <c:v>22867000000000</c:v>
                </c:pt>
                <c:pt idx="279">
                  <c:v>22867000000000</c:v>
                </c:pt>
                <c:pt idx="280">
                  <c:v>22867000000000</c:v>
                </c:pt>
                <c:pt idx="281">
                  <c:v>22867000000000</c:v>
                </c:pt>
                <c:pt idx="282">
                  <c:v>22867000000000</c:v>
                </c:pt>
                <c:pt idx="283">
                  <c:v>22867000000000</c:v>
                </c:pt>
                <c:pt idx="284">
                  <c:v>22866000000000</c:v>
                </c:pt>
                <c:pt idx="285">
                  <c:v>22866000000000</c:v>
                </c:pt>
                <c:pt idx="286">
                  <c:v>22866000000000</c:v>
                </c:pt>
                <c:pt idx="287">
                  <c:v>22866000000000</c:v>
                </c:pt>
                <c:pt idx="288">
                  <c:v>22866000000000</c:v>
                </c:pt>
                <c:pt idx="289">
                  <c:v>22866000000000</c:v>
                </c:pt>
                <c:pt idx="290">
                  <c:v>22865000000000</c:v>
                </c:pt>
                <c:pt idx="291">
                  <c:v>22865000000000</c:v>
                </c:pt>
                <c:pt idx="292">
                  <c:v>22865000000000</c:v>
                </c:pt>
                <c:pt idx="293">
                  <c:v>22865000000000</c:v>
                </c:pt>
                <c:pt idx="294">
                  <c:v>22864000000000</c:v>
                </c:pt>
                <c:pt idx="295">
                  <c:v>22864000000000</c:v>
                </c:pt>
                <c:pt idx="296">
                  <c:v>22864000000000</c:v>
                </c:pt>
                <c:pt idx="297">
                  <c:v>22864000000000</c:v>
                </c:pt>
                <c:pt idx="298">
                  <c:v>22863000000000</c:v>
                </c:pt>
                <c:pt idx="299">
                  <c:v>22863000000000</c:v>
                </c:pt>
                <c:pt idx="300">
                  <c:v>22863000000000</c:v>
                </c:pt>
                <c:pt idx="301">
                  <c:v>22859000000000</c:v>
                </c:pt>
                <c:pt idx="302">
                  <c:v>22854000000000</c:v>
                </c:pt>
                <c:pt idx="303">
                  <c:v>22850000000000</c:v>
                </c:pt>
                <c:pt idx="304">
                  <c:v>22845000000000</c:v>
                </c:pt>
                <c:pt idx="305">
                  <c:v>22841000000000</c:v>
                </c:pt>
                <c:pt idx="306">
                  <c:v>22837000000000</c:v>
                </c:pt>
                <c:pt idx="307">
                  <c:v>22834000000000</c:v>
                </c:pt>
                <c:pt idx="308">
                  <c:v>22831000000000</c:v>
                </c:pt>
                <c:pt idx="309">
                  <c:v>22828000000000</c:v>
                </c:pt>
                <c:pt idx="310">
                  <c:v>22826000000000</c:v>
                </c:pt>
                <c:pt idx="311">
                  <c:v>22824000000000</c:v>
                </c:pt>
                <c:pt idx="312">
                  <c:v>22822000000000</c:v>
                </c:pt>
                <c:pt idx="313">
                  <c:v>22821000000000</c:v>
                </c:pt>
                <c:pt idx="314">
                  <c:v>22820000000000</c:v>
                </c:pt>
                <c:pt idx="315">
                  <c:v>22819000000000</c:v>
                </c:pt>
                <c:pt idx="316">
                  <c:v>22818000000000</c:v>
                </c:pt>
                <c:pt idx="317">
                  <c:v>22817000000000</c:v>
                </c:pt>
                <c:pt idx="318">
                  <c:v>22817000000000</c:v>
                </c:pt>
                <c:pt idx="319">
                  <c:v>22816000000000</c:v>
                </c:pt>
                <c:pt idx="320">
                  <c:v>22816000000000</c:v>
                </c:pt>
                <c:pt idx="321">
                  <c:v>22816000000000</c:v>
                </c:pt>
                <c:pt idx="322">
                  <c:v>22815000000000</c:v>
                </c:pt>
                <c:pt idx="323">
                  <c:v>22815000000000</c:v>
                </c:pt>
                <c:pt idx="324">
                  <c:v>22815000000000</c:v>
                </c:pt>
                <c:pt idx="325">
                  <c:v>22815000000000</c:v>
                </c:pt>
                <c:pt idx="326">
                  <c:v>22815000000000</c:v>
                </c:pt>
                <c:pt idx="327">
                  <c:v>22815000000000</c:v>
                </c:pt>
                <c:pt idx="328">
                  <c:v>22815000000000</c:v>
                </c:pt>
                <c:pt idx="329">
                  <c:v>22815000000000</c:v>
                </c:pt>
                <c:pt idx="330">
                  <c:v>22814000000000</c:v>
                </c:pt>
                <c:pt idx="331">
                  <c:v>22814000000000</c:v>
                </c:pt>
                <c:pt idx="332">
                  <c:v>22814000000000</c:v>
                </c:pt>
                <c:pt idx="333">
                  <c:v>22814000000000</c:v>
                </c:pt>
                <c:pt idx="334">
                  <c:v>22814000000000</c:v>
                </c:pt>
                <c:pt idx="335">
                  <c:v>22814000000000</c:v>
                </c:pt>
                <c:pt idx="336">
                  <c:v>22814000000000</c:v>
                </c:pt>
                <c:pt idx="337">
                  <c:v>22814000000000</c:v>
                </c:pt>
                <c:pt idx="338">
                  <c:v>22814000000000</c:v>
                </c:pt>
                <c:pt idx="339">
                  <c:v>22814000000000</c:v>
                </c:pt>
                <c:pt idx="340">
                  <c:v>22814000000000</c:v>
                </c:pt>
                <c:pt idx="341">
                  <c:v>22814000000000</c:v>
                </c:pt>
                <c:pt idx="342">
                  <c:v>22814000000000</c:v>
                </c:pt>
                <c:pt idx="343">
                  <c:v>22814000000000</c:v>
                </c:pt>
                <c:pt idx="344">
                  <c:v>22814000000000</c:v>
                </c:pt>
                <c:pt idx="345">
                  <c:v>22814000000000</c:v>
                </c:pt>
                <c:pt idx="346">
                  <c:v>22814000000000</c:v>
                </c:pt>
                <c:pt idx="347">
                  <c:v>22814000000000</c:v>
                </c:pt>
                <c:pt idx="348">
                  <c:v>22814000000000</c:v>
                </c:pt>
                <c:pt idx="349">
                  <c:v>22814000000000</c:v>
                </c:pt>
                <c:pt idx="350">
                  <c:v>22814000000000</c:v>
                </c:pt>
                <c:pt idx="351">
                  <c:v>22814000000000</c:v>
                </c:pt>
                <c:pt idx="352">
                  <c:v>22814000000000</c:v>
                </c:pt>
                <c:pt idx="353">
                  <c:v>22814000000000</c:v>
                </c:pt>
                <c:pt idx="354">
                  <c:v>22814000000000</c:v>
                </c:pt>
                <c:pt idx="355">
                  <c:v>22814000000000</c:v>
                </c:pt>
                <c:pt idx="356">
                  <c:v>22814000000000</c:v>
                </c:pt>
                <c:pt idx="357">
                  <c:v>22814000000000</c:v>
                </c:pt>
                <c:pt idx="358">
                  <c:v>22814000000000</c:v>
                </c:pt>
                <c:pt idx="359">
                  <c:v>22814000000000</c:v>
                </c:pt>
                <c:pt idx="360">
                  <c:v>22814000000000</c:v>
                </c:pt>
                <c:pt idx="361">
                  <c:v>22814000000000</c:v>
                </c:pt>
                <c:pt idx="362">
                  <c:v>22814000000000</c:v>
                </c:pt>
                <c:pt idx="363">
                  <c:v>22814000000000</c:v>
                </c:pt>
                <c:pt idx="364">
                  <c:v>22814000000000</c:v>
                </c:pt>
                <c:pt idx="365">
                  <c:v>22814000000000</c:v>
                </c:pt>
                <c:pt idx="366">
                  <c:v>22814000000000</c:v>
                </c:pt>
                <c:pt idx="367">
                  <c:v>22814000000000</c:v>
                </c:pt>
                <c:pt idx="368">
                  <c:v>22814000000000</c:v>
                </c:pt>
                <c:pt idx="369">
                  <c:v>22814000000000</c:v>
                </c:pt>
                <c:pt idx="370">
                  <c:v>22815000000000</c:v>
                </c:pt>
                <c:pt idx="371">
                  <c:v>22815000000000</c:v>
                </c:pt>
                <c:pt idx="372">
                  <c:v>22815000000000</c:v>
                </c:pt>
                <c:pt idx="373">
                  <c:v>22815000000000</c:v>
                </c:pt>
                <c:pt idx="374">
                  <c:v>22815000000000</c:v>
                </c:pt>
                <c:pt idx="375">
                  <c:v>22815000000000</c:v>
                </c:pt>
                <c:pt idx="376">
                  <c:v>22815000000000</c:v>
                </c:pt>
                <c:pt idx="377">
                  <c:v>22815000000000</c:v>
                </c:pt>
                <c:pt idx="378">
                  <c:v>22816000000000</c:v>
                </c:pt>
                <c:pt idx="379">
                  <c:v>22816000000000</c:v>
                </c:pt>
                <c:pt idx="380">
                  <c:v>22816000000000</c:v>
                </c:pt>
                <c:pt idx="381">
                  <c:v>22817000000000</c:v>
                </c:pt>
                <c:pt idx="382">
                  <c:v>22817000000000</c:v>
                </c:pt>
                <c:pt idx="383">
                  <c:v>22818000000000</c:v>
                </c:pt>
                <c:pt idx="384">
                  <c:v>22819000000000</c:v>
                </c:pt>
                <c:pt idx="385">
                  <c:v>22820000000000</c:v>
                </c:pt>
                <c:pt idx="386">
                  <c:v>22821000000000</c:v>
                </c:pt>
                <c:pt idx="387">
                  <c:v>22822000000000</c:v>
                </c:pt>
                <c:pt idx="388">
                  <c:v>22824000000000</c:v>
                </c:pt>
                <c:pt idx="389">
                  <c:v>22826000000000</c:v>
                </c:pt>
                <c:pt idx="390">
                  <c:v>22828000000000</c:v>
                </c:pt>
                <c:pt idx="391">
                  <c:v>22831000000000</c:v>
                </c:pt>
                <c:pt idx="392">
                  <c:v>22834000000000</c:v>
                </c:pt>
                <c:pt idx="393">
                  <c:v>22837000000000</c:v>
                </c:pt>
                <c:pt idx="394">
                  <c:v>22841000000000</c:v>
                </c:pt>
                <c:pt idx="395">
                  <c:v>22845000000000</c:v>
                </c:pt>
                <c:pt idx="396">
                  <c:v>22849000000000</c:v>
                </c:pt>
                <c:pt idx="397">
                  <c:v>22854000000000</c:v>
                </c:pt>
                <c:pt idx="398">
                  <c:v>22859000000000</c:v>
                </c:pt>
                <c:pt idx="399">
                  <c:v>22863000000000</c:v>
                </c:pt>
                <c:pt idx="400">
                  <c:v>22863000000000</c:v>
                </c:pt>
                <c:pt idx="401">
                  <c:v>22863000000000</c:v>
                </c:pt>
                <c:pt idx="402">
                  <c:v>22863000000000</c:v>
                </c:pt>
                <c:pt idx="403">
                  <c:v>22864000000000</c:v>
                </c:pt>
                <c:pt idx="404">
                  <c:v>22864000000000</c:v>
                </c:pt>
                <c:pt idx="405">
                  <c:v>22864000000000</c:v>
                </c:pt>
                <c:pt idx="406">
                  <c:v>22864000000000</c:v>
                </c:pt>
                <c:pt idx="407">
                  <c:v>22865000000000</c:v>
                </c:pt>
                <c:pt idx="408">
                  <c:v>22865000000000</c:v>
                </c:pt>
                <c:pt idx="409">
                  <c:v>22865000000000</c:v>
                </c:pt>
                <c:pt idx="410">
                  <c:v>22865000000000</c:v>
                </c:pt>
                <c:pt idx="411">
                  <c:v>22865000000000</c:v>
                </c:pt>
                <c:pt idx="412">
                  <c:v>22865000000000</c:v>
                </c:pt>
                <c:pt idx="413">
                  <c:v>22866000000000</c:v>
                </c:pt>
                <c:pt idx="414">
                  <c:v>22866000000000</c:v>
                </c:pt>
                <c:pt idx="415">
                  <c:v>22866000000000</c:v>
                </c:pt>
                <c:pt idx="416">
                  <c:v>22866000000000</c:v>
                </c:pt>
                <c:pt idx="417">
                  <c:v>22866000000000</c:v>
                </c:pt>
                <c:pt idx="418">
                  <c:v>22866000000000</c:v>
                </c:pt>
                <c:pt idx="419">
                  <c:v>22866000000000</c:v>
                </c:pt>
                <c:pt idx="420">
                  <c:v>22866000000000</c:v>
                </c:pt>
                <c:pt idx="421">
                  <c:v>22866000000000</c:v>
                </c:pt>
                <c:pt idx="422">
                  <c:v>22867000000000</c:v>
                </c:pt>
                <c:pt idx="423">
                  <c:v>22867000000000</c:v>
                </c:pt>
                <c:pt idx="424">
                  <c:v>22867000000000</c:v>
                </c:pt>
                <c:pt idx="425">
                  <c:v>22867000000000</c:v>
                </c:pt>
                <c:pt idx="426">
                  <c:v>22867000000000</c:v>
                </c:pt>
                <c:pt idx="427">
                  <c:v>22867000000000</c:v>
                </c:pt>
                <c:pt idx="428">
                  <c:v>22866000000000</c:v>
                </c:pt>
                <c:pt idx="429">
                  <c:v>22866000000000</c:v>
                </c:pt>
                <c:pt idx="430">
                  <c:v>22866000000000</c:v>
                </c:pt>
                <c:pt idx="431">
                  <c:v>22866000000000</c:v>
                </c:pt>
                <c:pt idx="432">
                  <c:v>22866000000000</c:v>
                </c:pt>
                <c:pt idx="433">
                  <c:v>22866000000000</c:v>
                </c:pt>
                <c:pt idx="434">
                  <c:v>22866000000000</c:v>
                </c:pt>
                <c:pt idx="435">
                  <c:v>22866000000000</c:v>
                </c:pt>
                <c:pt idx="436">
                  <c:v>22866000000000</c:v>
                </c:pt>
                <c:pt idx="437">
                  <c:v>22865000000000</c:v>
                </c:pt>
                <c:pt idx="438">
                  <c:v>22865000000000</c:v>
                </c:pt>
                <c:pt idx="439">
                  <c:v>22865000000000</c:v>
                </c:pt>
                <c:pt idx="440">
                  <c:v>22865000000000</c:v>
                </c:pt>
                <c:pt idx="441">
                  <c:v>22865000000000</c:v>
                </c:pt>
                <c:pt idx="442">
                  <c:v>22865000000000</c:v>
                </c:pt>
                <c:pt idx="443">
                  <c:v>22864000000000</c:v>
                </c:pt>
                <c:pt idx="444">
                  <c:v>22864000000000</c:v>
                </c:pt>
                <c:pt idx="445">
                  <c:v>22864000000000</c:v>
                </c:pt>
                <c:pt idx="446">
                  <c:v>22864000000000</c:v>
                </c:pt>
                <c:pt idx="447">
                  <c:v>22863000000000</c:v>
                </c:pt>
                <c:pt idx="448">
                  <c:v>22863000000000</c:v>
                </c:pt>
                <c:pt idx="449">
                  <c:v>22863000000000</c:v>
                </c:pt>
                <c:pt idx="450">
                  <c:v>22863000000000</c:v>
                </c:pt>
                <c:pt idx="451">
                  <c:v>22857000000000</c:v>
                </c:pt>
                <c:pt idx="452">
                  <c:v>22851000000000</c:v>
                </c:pt>
                <c:pt idx="453">
                  <c:v>22845000000000</c:v>
                </c:pt>
                <c:pt idx="454">
                  <c:v>22840000000000</c:v>
                </c:pt>
                <c:pt idx="455">
                  <c:v>22835000000000</c:v>
                </c:pt>
                <c:pt idx="456">
                  <c:v>22831000000000</c:v>
                </c:pt>
                <c:pt idx="457">
                  <c:v>22828000000000</c:v>
                </c:pt>
                <c:pt idx="458">
                  <c:v>22825000000000</c:v>
                </c:pt>
                <c:pt idx="459">
                  <c:v>22823000000000</c:v>
                </c:pt>
                <c:pt idx="460">
                  <c:v>22821000000000</c:v>
                </c:pt>
                <c:pt idx="461">
                  <c:v>22819000000000</c:v>
                </c:pt>
                <c:pt idx="462">
                  <c:v>22818000000000</c:v>
                </c:pt>
                <c:pt idx="463">
                  <c:v>22817000000000</c:v>
                </c:pt>
                <c:pt idx="464">
                  <c:v>22817000000000</c:v>
                </c:pt>
                <c:pt idx="465">
                  <c:v>22816000000000</c:v>
                </c:pt>
                <c:pt idx="466">
                  <c:v>22816000000000</c:v>
                </c:pt>
                <c:pt idx="467">
                  <c:v>22815000000000</c:v>
                </c:pt>
                <c:pt idx="468">
                  <c:v>22815000000000</c:v>
                </c:pt>
                <c:pt idx="469">
                  <c:v>22815000000000</c:v>
                </c:pt>
                <c:pt idx="470">
                  <c:v>22815000000000</c:v>
                </c:pt>
                <c:pt idx="471">
                  <c:v>22815000000000</c:v>
                </c:pt>
                <c:pt idx="472">
                  <c:v>22815000000000</c:v>
                </c:pt>
                <c:pt idx="473">
                  <c:v>22814000000000</c:v>
                </c:pt>
                <c:pt idx="474">
                  <c:v>22814000000000</c:v>
                </c:pt>
                <c:pt idx="475">
                  <c:v>22814000000000</c:v>
                </c:pt>
                <c:pt idx="476">
                  <c:v>22814000000000</c:v>
                </c:pt>
                <c:pt idx="477">
                  <c:v>22814000000000</c:v>
                </c:pt>
                <c:pt idx="478">
                  <c:v>22814000000000</c:v>
                </c:pt>
                <c:pt idx="479">
                  <c:v>22814000000000</c:v>
                </c:pt>
                <c:pt idx="480">
                  <c:v>22814000000000</c:v>
                </c:pt>
                <c:pt idx="481">
                  <c:v>22814000000000</c:v>
                </c:pt>
                <c:pt idx="482">
                  <c:v>22814000000000</c:v>
                </c:pt>
                <c:pt idx="483">
                  <c:v>22814000000000</c:v>
                </c:pt>
                <c:pt idx="484">
                  <c:v>22814000000000</c:v>
                </c:pt>
                <c:pt idx="485">
                  <c:v>22814000000000</c:v>
                </c:pt>
                <c:pt idx="486">
                  <c:v>22814000000000</c:v>
                </c:pt>
                <c:pt idx="487">
                  <c:v>22814000000000</c:v>
                </c:pt>
                <c:pt idx="488">
                  <c:v>22814000000000</c:v>
                </c:pt>
                <c:pt idx="489">
                  <c:v>22814000000000</c:v>
                </c:pt>
                <c:pt idx="490">
                  <c:v>22814000000000</c:v>
                </c:pt>
                <c:pt idx="491">
                  <c:v>22814000000000</c:v>
                </c:pt>
                <c:pt idx="492">
                  <c:v>22814000000000</c:v>
                </c:pt>
                <c:pt idx="493">
                  <c:v>22814000000000</c:v>
                </c:pt>
                <c:pt idx="494">
                  <c:v>22814000000000</c:v>
                </c:pt>
                <c:pt idx="495">
                  <c:v>22814000000000</c:v>
                </c:pt>
                <c:pt idx="496">
                  <c:v>22814000000000</c:v>
                </c:pt>
                <c:pt idx="497">
                  <c:v>22814000000000</c:v>
                </c:pt>
                <c:pt idx="498">
                  <c:v>22814000000000</c:v>
                </c:pt>
                <c:pt idx="499">
                  <c:v>22814000000000</c:v>
                </c:pt>
                <c:pt idx="500">
                  <c:v>22814000000000</c:v>
                </c:pt>
                <c:pt idx="501">
                  <c:v>22814000000000</c:v>
                </c:pt>
                <c:pt idx="502">
                  <c:v>22814000000000</c:v>
                </c:pt>
                <c:pt idx="503">
                  <c:v>22814000000000</c:v>
                </c:pt>
                <c:pt idx="504">
                  <c:v>22814000000000</c:v>
                </c:pt>
                <c:pt idx="505">
                  <c:v>22814000000000</c:v>
                </c:pt>
                <c:pt idx="506">
                  <c:v>22814000000000</c:v>
                </c:pt>
                <c:pt idx="507">
                  <c:v>22814000000000</c:v>
                </c:pt>
                <c:pt idx="508">
                  <c:v>22814000000000</c:v>
                </c:pt>
                <c:pt idx="509">
                  <c:v>22814000000000</c:v>
                </c:pt>
                <c:pt idx="510">
                  <c:v>22814000000000</c:v>
                </c:pt>
                <c:pt idx="511">
                  <c:v>22814000000000</c:v>
                </c:pt>
                <c:pt idx="512">
                  <c:v>22814000000000</c:v>
                </c:pt>
                <c:pt idx="513">
                  <c:v>22814000000000</c:v>
                </c:pt>
                <c:pt idx="514">
                  <c:v>22814000000000</c:v>
                </c:pt>
                <c:pt idx="515">
                  <c:v>22814000000000</c:v>
                </c:pt>
                <c:pt idx="516">
                  <c:v>22814000000000</c:v>
                </c:pt>
                <c:pt idx="517">
                  <c:v>22814000000000</c:v>
                </c:pt>
                <c:pt idx="518">
                  <c:v>22814000000000</c:v>
                </c:pt>
                <c:pt idx="519">
                  <c:v>22814000000000</c:v>
                </c:pt>
                <c:pt idx="520">
                  <c:v>22814000000000</c:v>
                </c:pt>
                <c:pt idx="521">
                  <c:v>22814000000000</c:v>
                </c:pt>
                <c:pt idx="522">
                  <c:v>22814000000000</c:v>
                </c:pt>
                <c:pt idx="523">
                  <c:v>22814000000000</c:v>
                </c:pt>
                <c:pt idx="524">
                  <c:v>22814000000000</c:v>
                </c:pt>
                <c:pt idx="525">
                  <c:v>22814000000000</c:v>
                </c:pt>
                <c:pt idx="526">
                  <c:v>22814000000000</c:v>
                </c:pt>
                <c:pt idx="527">
                  <c:v>22815000000000</c:v>
                </c:pt>
                <c:pt idx="528">
                  <c:v>22815000000000</c:v>
                </c:pt>
                <c:pt idx="529">
                  <c:v>22815000000000</c:v>
                </c:pt>
                <c:pt idx="530">
                  <c:v>22815000000000</c:v>
                </c:pt>
                <c:pt idx="531">
                  <c:v>22815000000000</c:v>
                </c:pt>
                <c:pt idx="532">
                  <c:v>22815000000000</c:v>
                </c:pt>
                <c:pt idx="533">
                  <c:v>22816000000000</c:v>
                </c:pt>
                <c:pt idx="534">
                  <c:v>22816000000000</c:v>
                </c:pt>
                <c:pt idx="535">
                  <c:v>22817000000000</c:v>
                </c:pt>
                <c:pt idx="536">
                  <c:v>22818000000000</c:v>
                </c:pt>
                <c:pt idx="537">
                  <c:v>22819000000000</c:v>
                </c:pt>
                <c:pt idx="538">
                  <c:v>22820000000000</c:v>
                </c:pt>
                <c:pt idx="539">
                  <c:v>22821000000000</c:v>
                </c:pt>
                <c:pt idx="540">
                  <c:v>22823000000000</c:v>
                </c:pt>
                <c:pt idx="541">
                  <c:v>22826000000000</c:v>
                </c:pt>
                <c:pt idx="542">
                  <c:v>22829000000000</c:v>
                </c:pt>
                <c:pt idx="543">
                  <c:v>22833000000000</c:v>
                </c:pt>
                <c:pt idx="544">
                  <c:v>22837000000000</c:v>
                </c:pt>
                <c:pt idx="545">
                  <c:v>22843000000000</c:v>
                </c:pt>
                <c:pt idx="546">
                  <c:v>22849000000000</c:v>
                </c:pt>
                <c:pt idx="547">
                  <c:v>22855000000000</c:v>
                </c:pt>
                <c:pt idx="548">
                  <c:v>22862000000000</c:v>
                </c:pt>
                <c:pt idx="549">
                  <c:v>22869000000000</c:v>
                </c:pt>
                <c:pt idx="550">
                  <c:v>22869000000000</c:v>
                </c:pt>
                <c:pt idx="551">
                  <c:v>22869000000000</c:v>
                </c:pt>
                <c:pt idx="552">
                  <c:v>22870000000000</c:v>
                </c:pt>
                <c:pt idx="553">
                  <c:v>22870000000000</c:v>
                </c:pt>
                <c:pt idx="554">
                  <c:v>22870000000000</c:v>
                </c:pt>
                <c:pt idx="555">
                  <c:v>22870000000000</c:v>
                </c:pt>
                <c:pt idx="556">
                  <c:v>22871000000000</c:v>
                </c:pt>
                <c:pt idx="557">
                  <c:v>22871000000000</c:v>
                </c:pt>
                <c:pt idx="558">
                  <c:v>22871000000000</c:v>
                </c:pt>
                <c:pt idx="559">
                  <c:v>22872000000000</c:v>
                </c:pt>
                <c:pt idx="560">
                  <c:v>22872000000000</c:v>
                </c:pt>
                <c:pt idx="561">
                  <c:v>22872000000000</c:v>
                </c:pt>
                <c:pt idx="562">
                  <c:v>22872000000000</c:v>
                </c:pt>
                <c:pt idx="563">
                  <c:v>22873000000000</c:v>
                </c:pt>
                <c:pt idx="564">
                  <c:v>22873000000000</c:v>
                </c:pt>
                <c:pt idx="565">
                  <c:v>22873000000000</c:v>
                </c:pt>
                <c:pt idx="566">
                  <c:v>22873000000000</c:v>
                </c:pt>
                <c:pt idx="567">
                  <c:v>22873000000000</c:v>
                </c:pt>
                <c:pt idx="568">
                  <c:v>22873000000000</c:v>
                </c:pt>
                <c:pt idx="569">
                  <c:v>22874000000000</c:v>
                </c:pt>
                <c:pt idx="570">
                  <c:v>22874000000000</c:v>
                </c:pt>
                <c:pt idx="571">
                  <c:v>22874000000000</c:v>
                </c:pt>
                <c:pt idx="572">
                  <c:v>22874000000000</c:v>
                </c:pt>
                <c:pt idx="573">
                  <c:v>22874000000000</c:v>
                </c:pt>
                <c:pt idx="574">
                  <c:v>22874000000000</c:v>
                </c:pt>
                <c:pt idx="575">
                  <c:v>22874000000000</c:v>
                </c:pt>
                <c:pt idx="576">
                  <c:v>22874000000000</c:v>
                </c:pt>
                <c:pt idx="577">
                  <c:v>22874000000000</c:v>
                </c:pt>
                <c:pt idx="578">
                  <c:v>22874000000000</c:v>
                </c:pt>
                <c:pt idx="579">
                  <c:v>22874000000000</c:v>
                </c:pt>
                <c:pt idx="580">
                  <c:v>22874000000000</c:v>
                </c:pt>
                <c:pt idx="581">
                  <c:v>22874000000000</c:v>
                </c:pt>
                <c:pt idx="582">
                  <c:v>22874000000000</c:v>
                </c:pt>
                <c:pt idx="583">
                  <c:v>22874000000000</c:v>
                </c:pt>
                <c:pt idx="584">
                  <c:v>22874000000000</c:v>
                </c:pt>
                <c:pt idx="585">
                  <c:v>22874000000000</c:v>
                </c:pt>
                <c:pt idx="586">
                  <c:v>22874000000000</c:v>
                </c:pt>
                <c:pt idx="587">
                  <c:v>22874000000000</c:v>
                </c:pt>
                <c:pt idx="588">
                  <c:v>22874000000000</c:v>
                </c:pt>
                <c:pt idx="589">
                  <c:v>22873000000000</c:v>
                </c:pt>
                <c:pt idx="590">
                  <c:v>22873000000000</c:v>
                </c:pt>
                <c:pt idx="591">
                  <c:v>22873000000000</c:v>
                </c:pt>
                <c:pt idx="592">
                  <c:v>22873000000000</c:v>
                </c:pt>
                <c:pt idx="593">
                  <c:v>22873000000000</c:v>
                </c:pt>
                <c:pt idx="594">
                  <c:v>22872000000000</c:v>
                </c:pt>
                <c:pt idx="595">
                  <c:v>22872000000000</c:v>
                </c:pt>
                <c:pt idx="596">
                  <c:v>22872000000000</c:v>
                </c:pt>
                <c:pt idx="597">
                  <c:v>22872000000000</c:v>
                </c:pt>
                <c:pt idx="598">
                  <c:v>22872000000000</c:v>
                </c:pt>
                <c:pt idx="599">
                  <c:v>22871000000000</c:v>
                </c:pt>
                <c:pt idx="600">
                  <c:v>22871000000000</c:v>
                </c:pt>
                <c:pt idx="601">
                  <c:v>22866000000000</c:v>
                </c:pt>
                <c:pt idx="602">
                  <c:v>22861000000000</c:v>
                </c:pt>
                <c:pt idx="603">
                  <c:v>22855000000000</c:v>
                </c:pt>
                <c:pt idx="604">
                  <c:v>22850000000000</c:v>
                </c:pt>
                <c:pt idx="605">
                  <c:v>22845000000000</c:v>
                </c:pt>
                <c:pt idx="606">
                  <c:v>22841000000000</c:v>
                </c:pt>
                <c:pt idx="607">
                  <c:v>22837000000000</c:v>
                </c:pt>
                <c:pt idx="608">
                  <c:v>22833000000000</c:v>
                </c:pt>
                <c:pt idx="609">
                  <c:v>22830000000000</c:v>
                </c:pt>
                <c:pt idx="610">
                  <c:v>22827000000000</c:v>
                </c:pt>
                <c:pt idx="611">
                  <c:v>22825000000000</c:v>
                </c:pt>
                <c:pt idx="612">
                  <c:v>22823000000000</c:v>
                </c:pt>
                <c:pt idx="613">
                  <c:v>22822000000000</c:v>
                </c:pt>
                <c:pt idx="614">
                  <c:v>22820000000000</c:v>
                </c:pt>
                <c:pt idx="615">
                  <c:v>22819000000000</c:v>
                </c:pt>
                <c:pt idx="616">
                  <c:v>22818000000000</c:v>
                </c:pt>
                <c:pt idx="617">
                  <c:v>22818000000000</c:v>
                </c:pt>
                <c:pt idx="618">
                  <c:v>22817000000000</c:v>
                </c:pt>
                <c:pt idx="619">
                  <c:v>22817000000000</c:v>
                </c:pt>
                <c:pt idx="620">
                  <c:v>22816000000000</c:v>
                </c:pt>
                <c:pt idx="621">
                  <c:v>22816000000000</c:v>
                </c:pt>
                <c:pt idx="622">
                  <c:v>22815000000000</c:v>
                </c:pt>
                <c:pt idx="623">
                  <c:v>22815000000000</c:v>
                </c:pt>
                <c:pt idx="624">
                  <c:v>22815000000000</c:v>
                </c:pt>
                <c:pt idx="625">
                  <c:v>22815000000000</c:v>
                </c:pt>
                <c:pt idx="626">
                  <c:v>22815000000000</c:v>
                </c:pt>
                <c:pt idx="627">
                  <c:v>22815000000000</c:v>
                </c:pt>
                <c:pt idx="628">
                  <c:v>22815000000000</c:v>
                </c:pt>
                <c:pt idx="629">
                  <c:v>22815000000000</c:v>
                </c:pt>
                <c:pt idx="630">
                  <c:v>22814000000000</c:v>
                </c:pt>
                <c:pt idx="631">
                  <c:v>22814000000000</c:v>
                </c:pt>
                <c:pt idx="632">
                  <c:v>22814000000000</c:v>
                </c:pt>
                <c:pt idx="633">
                  <c:v>22814000000000</c:v>
                </c:pt>
                <c:pt idx="634">
                  <c:v>22814000000000</c:v>
                </c:pt>
                <c:pt idx="635">
                  <c:v>22814000000000</c:v>
                </c:pt>
                <c:pt idx="636">
                  <c:v>22814000000000</c:v>
                </c:pt>
                <c:pt idx="637">
                  <c:v>22814000000000</c:v>
                </c:pt>
                <c:pt idx="638">
                  <c:v>22814000000000</c:v>
                </c:pt>
                <c:pt idx="639">
                  <c:v>22814000000000</c:v>
                </c:pt>
                <c:pt idx="640">
                  <c:v>22814000000000</c:v>
                </c:pt>
                <c:pt idx="641">
                  <c:v>22814000000000</c:v>
                </c:pt>
                <c:pt idx="642">
                  <c:v>22814000000000</c:v>
                </c:pt>
                <c:pt idx="643">
                  <c:v>22814000000000</c:v>
                </c:pt>
                <c:pt idx="644">
                  <c:v>22814000000000</c:v>
                </c:pt>
                <c:pt idx="645">
                  <c:v>22814000000000</c:v>
                </c:pt>
                <c:pt idx="646">
                  <c:v>22814000000000</c:v>
                </c:pt>
                <c:pt idx="647">
                  <c:v>22814000000000</c:v>
                </c:pt>
                <c:pt idx="648">
                  <c:v>22814000000000</c:v>
                </c:pt>
                <c:pt idx="649">
                  <c:v>22814000000000</c:v>
                </c:pt>
                <c:pt idx="650">
                  <c:v>22814000000000</c:v>
                </c:pt>
                <c:pt idx="651">
                  <c:v>22814000000000</c:v>
                </c:pt>
                <c:pt idx="652">
                  <c:v>22814000000000</c:v>
                </c:pt>
                <c:pt idx="653">
                  <c:v>22814000000000</c:v>
                </c:pt>
                <c:pt idx="654">
                  <c:v>22814000000000</c:v>
                </c:pt>
                <c:pt idx="655">
                  <c:v>22814000000000</c:v>
                </c:pt>
                <c:pt idx="656">
                  <c:v>22814000000000</c:v>
                </c:pt>
                <c:pt idx="657">
                  <c:v>22814000000000</c:v>
                </c:pt>
                <c:pt idx="658">
                  <c:v>22814000000000</c:v>
                </c:pt>
                <c:pt idx="659">
                  <c:v>22814000000000</c:v>
                </c:pt>
                <c:pt idx="660">
                  <c:v>22814000000000</c:v>
                </c:pt>
                <c:pt idx="661">
                  <c:v>22814000000000</c:v>
                </c:pt>
                <c:pt idx="662">
                  <c:v>22814000000000</c:v>
                </c:pt>
                <c:pt idx="663">
                  <c:v>22814000000000</c:v>
                </c:pt>
                <c:pt idx="664">
                  <c:v>22814000000000</c:v>
                </c:pt>
                <c:pt idx="665">
                  <c:v>22813000000000</c:v>
                </c:pt>
                <c:pt idx="666">
                  <c:v>22813000000000</c:v>
                </c:pt>
                <c:pt idx="667">
                  <c:v>22813000000000</c:v>
                </c:pt>
                <c:pt idx="668">
                  <c:v>22813000000000</c:v>
                </c:pt>
                <c:pt idx="669">
                  <c:v>22812000000000</c:v>
                </c:pt>
                <c:pt idx="670">
                  <c:v>22812000000000</c:v>
                </c:pt>
                <c:pt idx="671">
                  <c:v>22811000000000</c:v>
                </c:pt>
                <c:pt idx="672">
                  <c:v>22811000000000</c:v>
                </c:pt>
                <c:pt idx="673">
                  <c:v>22810000000000</c:v>
                </c:pt>
                <c:pt idx="674">
                  <c:v>22809000000000</c:v>
                </c:pt>
                <c:pt idx="675">
                  <c:v>22807000000000</c:v>
                </c:pt>
                <c:pt idx="676">
                  <c:v>22806000000000</c:v>
                </c:pt>
                <c:pt idx="677">
                  <c:v>22804000000000</c:v>
                </c:pt>
                <c:pt idx="678">
                  <c:v>22801000000000</c:v>
                </c:pt>
                <c:pt idx="679">
                  <c:v>22799000000000</c:v>
                </c:pt>
                <c:pt idx="680">
                  <c:v>22795000000000</c:v>
                </c:pt>
                <c:pt idx="681">
                  <c:v>22791000000000</c:v>
                </c:pt>
                <c:pt idx="682">
                  <c:v>22786000000000</c:v>
                </c:pt>
                <c:pt idx="683">
                  <c:v>22780000000000</c:v>
                </c:pt>
                <c:pt idx="684">
                  <c:v>22773000000000</c:v>
                </c:pt>
                <c:pt idx="685">
                  <c:v>22765000000000</c:v>
                </c:pt>
                <c:pt idx="686">
                  <c:v>22756000000000</c:v>
                </c:pt>
                <c:pt idx="687">
                  <c:v>22745000000000</c:v>
                </c:pt>
                <c:pt idx="688">
                  <c:v>22732000000000</c:v>
                </c:pt>
                <c:pt idx="689">
                  <c:v>22718000000000</c:v>
                </c:pt>
                <c:pt idx="690">
                  <c:v>22703000000000</c:v>
                </c:pt>
                <c:pt idx="691">
                  <c:v>22687000000000</c:v>
                </c:pt>
                <c:pt idx="692">
                  <c:v>22670000000000</c:v>
                </c:pt>
                <c:pt idx="693">
                  <c:v>22654000000000</c:v>
                </c:pt>
                <c:pt idx="694">
                  <c:v>22640000000000</c:v>
                </c:pt>
                <c:pt idx="695">
                  <c:v>22631000000000</c:v>
                </c:pt>
                <c:pt idx="696">
                  <c:v>22631000000000</c:v>
                </c:pt>
                <c:pt idx="697">
                  <c:v>22646000000000</c:v>
                </c:pt>
                <c:pt idx="698">
                  <c:v>22683000000000</c:v>
                </c:pt>
                <c:pt idx="699">
                  <c:v>22754000000000</c:v>
                </c:pt>
                <c:pt idx="700">
                  <c:v>22754000000000</c:v>
                </c:pt>
                <c:pt idx="701">
                  <c:v>22759000000000</c:v>
                </c:pt>
                <c:pt idx="702">
                  <c:v>22764000000000</c:v>
                </c:pt>
                <c:pt idx="703">
                  <c:v>22769000000000</c:v>
                </c:pt>
                <c:pt idx="704">
                  <c:v>22775000000000</c:v>
                </c:pt>
                <c:pt idx="705">
                  <c:v>22780000000000</c:v>
                </c:pt>
                <c:pt idx="706">
                  <c:v>22786000000000</c:v>
                </c:pt>
                <c:pt idx="707">
                  <c:v>22792000000000</c:v>
                </c:pt>
                <c:pt idx="708">
                  <c:v>22798000000000</c:v>
                </c:pt>
                <c:pt idx="709">
                  <c:v>22804000000000</c:v>
                </c:pt>
                <c:pt idx="710">
                  <c:v>22811000000000</c:v>
                </c:pt>
                <c:pt idx="711">
                  <c:v>22818000000000</c:v>
                </c:pt>
                <c:pt idx="712">
                  <c:v>22825000000000</c:v>
                </c:pt>
                <c:pt idx="713">
                  <c:v>22832000000000</c:v>
                </c:pt>
                <c:pt idx="714">
                  <c:v>22839000000000</c:v>
                </c:pt>
                <c:pt idx="715">
                  <c:v>22847000000000</c:v>
                </c:pt>
                <c:pt idx="716">
                  <c:v>22854000000000</c:v>
                </c:pt>
                <c:pt idx="717">
                  <c:v>22862000000000</c:v>
                </c:pt>
                <c:pt idx="718">
                  <c:v>22870000000000</c:v>
                </c:pt>
                <c:pt idx="719">
                  <c:v>22879000000000</c:v>
                </c:pt>
                <c:pt idx="720">
                  <c:v>22888000000000</c:v>
                </c:pt>
                <c:pt idx="721">
                  <c:v>22897000000000</c:v>
                </c:pt>
                <c:pt idx="722">
                  <c:v>22906000000000</c:v>
                </c:pt>
                <c:pt idx="723">
                  <c:v>22915000000000</c:v>
                </c:pt>
                <c:pt idx="724">
                  <c:v>22925000000000</c:v>
                </c:pt>
                <c:pt idx="725">
                  <c:v>22935000000000</c:v>
                </c:pt>
                <c:pt idx="726">
                  <c:v>22945000000000</c:v>
                </c:pt>
                <c:pt idx="727">
                  <c:v>22955000000000</c:v>
                </c:pt>
                <c:pt idx="728">
                  <c:v>22966000000000</c:v>
                </c:pt>
                <c:pt idx="729">
                  <c:v>22977000000000</c:v>
                </c:pt>
                <c:pt idx="730">
                  <c:v>22988000000000</c:v>
                </c:pt>
                <c:pt idx="731">
                  <c:v>23000000000000</c:v>
                </c:pt>
                <c:pt idx="732">
                  <c:v>23012000000000</c:v>
                </c:pt>
                <c:pt idx="733">
                  <c:v>23024000000000</c:v>
                </c:pt>
                <c:pt idx="734">
                  <c:v>23037000000000</c:v>
                </c:pt>
                <c:pt idx="735">
                  <c:v>23050000000000</c:v>
                </c:pt>
                <c:pt idx="736">
                  <c:v>23063000000000</c:v>
                </c:pt>
                <c:pt idx="737">
                  <c:v>23076000000000</c:v>
                </c:pt>
                <c:pt idx="738">
                  <c:v>23090000000000</c:v>
                </c:pt>
                <c:pt idx="739">
                  <c:v>23104000000000</c:v>
                </c:pt>
                <c:pt idx="740">
                  <c:v>23119000000000</c:v>
                </c:pt>
                <c:pt idx="741">
                  <c:v>23134000000000</c:v>
                </c:pt>
                <c:pt idx="742">
                  <c:v>23149000000000</c:v>
                </c:pt>
                <c:pt idx="743">
                  <c:v>23165000000000</c:v>
                </c:pt>
                <c:pt idx="744">
                  <c:v>23181000000000</c:v>
                </c:pt>
                <c:pt idx="745">
                  <c:v>23197000000000</c:v>
                </c:pt>
                <c:pt idx="746">
                  <c:v>23214000000000</c:v>
                </c:pt>
                <c:pt idx="747">
                  <c:v>23231000000000</c:v>
                </c:pt>
                <c:pt idx="748">
                  <c:v>23249000000000</c:v>
                </c:pt>
                <c:pt idx="749">
                  <c:v>23267000000000</c:v>
                </c:pt>
                <c:pt idx="750">
                  <c:v>23267000000000</c:v>
                </c:pt>
                <c:pt idx="751">
                  <c:v>23347000000000</c:v>
                </c:pt>
                <c:pt idx="752">
                  <c:v>23425000000000</c:v>
                </c:pt>
                <c:pt idx="753">
                  <c:v>23502000000000</c:v>
                </c:pt>
                <c:pt idx="754">
                  <c:v>23578000000000</c:v>
                </c:pt>
                <c:pt idx="755">
                  <c:v>23652000000000</c:v>
                </c:pt>
                <c:pt idx="756">
                  <c:v>23725000000000</c:v>
                </c:pt>
                <c:pt idx="757">
                  <c:v>23797000000000</c:v>
                </c:pt>
                <c:pt idx="758">
                  <c:v>23867000000000</c:v>
                </c:pt>
                <c:pt idx="759">
                  <c:v>23936000000000</c:v>
                </c:pt>
                <c:pt idx="760">
                  <c:v>24004000000000</c:v>
                </c:pt>
                <c:pt idx="761">
                  <c:v>24070000000000</c:v>
                </c:pt>
                <c:pt idx="762">
                  <c:v>24135000000000</c:v>
                </c:pt>
                <c:pt idx="763">
                  <c:v>24199000000000</c:v>
                </c:pt>
                <c:pt idx="764">
                  <c:v>24262000000000</c:v>
                </c:pt>
                <c:pt idx="765">
                  <c:v>24323000000000</c:v>
                </c:pt>
                <c:pt idx="766">
                  <c:v>24383000000000</c:v>
                </c:pt>
                <c:pt idx="767">
                  <c:v>24441000000000</c:v>
                </c:pt>
                <c:pt idx="768">
                  <c:v>24498000000000</c:v>
                </c:pt>
                <c:pt idx="769">
                  <c:v>24554000000000</c:v>
                </c:pt>
                <c:pt idx="770">
                  <c:v>24609000000000</c:v>
                </c:pt>
                <c:pt idx="771">
                  <c:v>24662000000000</c:v>
                </c:pt>
                <c:pt idx="772">
                  <c:v>24714000000000</c:v>
                </c:pt>
                <c:pt idx="773">
                  <c:v>24765000000000</c:v>
                </c:pt>
                <c:pt idx="774">
                  <c:v>24814000000000</c:v>
                </c:pt>
                <c:pt idx="775">
                  <c:v>24862000000000</c:v>
                </c:pt>
                <c:pt idx="776">
                  <c:v>24909000000000</c:v>
                </c:pt>
                <c:pt idx="777">
                  <c:v>24954000000000</c:v>
                </c:pt>
                <c:pt idx="778">
                  <c:v>24998000000000</c:v>
                </c:pt>
                <c:pt idx="779">
                  <c:v>25041000000000</c:v>
                </c:pt>
                <c:pt idx="780">
                  <c:v>25082000000000</c:v>
                </c:pt>
                <c:pt idx="781">
                  <c:v>25122000000000</c:v>
                </c:pt>
                <c:pt idx="782">
                  <c:v>25161000000000</c:v>
                </c:pt>
                <c:pt idx="783">
                  <c:v>25199000000000</c:v>
                </c:pt>
                <c:pt idx="784">
                  <c:v>25235000000000</c:v>
                </c:pt>
                <c:pt idx="785">
                  <c:v>25270000000000</c:v>
                </c:pt>
                <c:pt idx="786">
                  <c:v>25303000000000</c:v>
                </c:pt>
                <c:pt idx="787">
                  <c:v>25335000000000</c:v>
                </c:pt>
                <c:pt idx="788">
                  <c:v>25366000000000</c:v>
                </c:pt>
                <c:pt idx="789">
                  <c:v>25396000000000</c:v>
                </c:pt>
                <c:pt idx="790">
                  <c:v>25424000000000</c:v>
                </c:pt>
                <c:pt idx="791">
                  <c:v>25451000000000</c:v>
                </c:pt>
                <c:pt idx="792">
                  <c:v>25477000000000</c:v>
                </c:pt>
                <c:pt idx="793">
                  <c:v>25501000000000</c:v>
                </c:pt>
                <c:pt idx="794">
                  <c:v>25524000000000</c:v>
                </c:pt>
                <c:pt idx="795">
                  <c:v>25546000000000</c:v>
                </c:pt>
                <c:pt idx="796">
                  <c:v>25566000000000</c:v>
                </c:pt>
                <c:pt idx="797">
                  <c:v>25585000000000</c:v>
                </c:pt>
                <c:pt idx="798">
                  <c:v>25603000000000</c:v>
                </c:pt>
                <c:pt idx="799">
                  <c:v>25620000000000</c:v>
                </c:pt>
                <c:pt idx="800">
                  <c:v>25620000000000</c:v>
                </c:pt>
                <c:pt idx="801">
                  <c:v>25630000000000</c:v>
                </c:pt>
                <c:pt idx="802">
                  <c:v>25639000000000</c:v>
                </c:pt>
                <c:pt idx="803">
                  <c:v>25648000000000</c:v>
                </c:pt>
                <c:pt idx="804">
                  <c:v>25656000000000</c:v>
                </c:pt>
                <c:pt idx="805">
                  <c:v>25664000000000</c:v>
                </c:pt>
                <c:pt idx="806">
                  <c:v>25671000000000</c:v>
                </c:pt>
                <c:pt idx="807">
                  <c:v>25678000000000</c:v>
                </c:pt>
                <c:pt idx="808">
                  <c:v>25684000000000</c:v>
                </c:pt>
                <c:pt idx="809">
                  <c:v>25690000000000</c:v>
                </c:pt>
                <c:pt idx="810">
                  <c:v>25695000000000</c:v>
                </c:pt>
                <c:pt idx="811">
                  <c:v>25700000000000</c:v>
                </c:pt>
                <c:pt idx="812">
                  <c:v>25703000000000</c:v>
                </c:pt>
                <c:pt idx="813">
                  <c:v>25707000000000</c:v>
                </c:pt>
                <c:pt idx="814">
                  <c:v>25710000000000</c:v>
                </c:pt>
                <c:pt idx="815">
                  <c:v>25712000000000</c:v>
                </c:pt>
                <c:pt idx="816">
                  <c:v>25714000000000</c:v>
                </c:pt>
                <c:pt idx="817">
                  <c:v>25715000000000</c:v>
                </c:pt>
                <c:pt idx="818">
                  <c:v>25716000000000</c:v>
                </c:pt>
                <c:pt idx="819">
                  <c:v>25716000000000</c:v>
                </c:pt>
                <c:pt idx="820">
                  <c:v>25716000000000</c:v>
                </c:pt>
                <c:pt idx="821">
                  <c:v>25715000000000</c:v>
                </c:pt>
                <c:pt idx="822">
                  <c:v>25713000000000</c:v>
                </c:pt>
                <c:pt idx="823">
                  <c:v>25711000000000</c:v>
                </c:pt>
                <c:pt idx="824">
                  <c:v>25709000000000</c:v>
                </c:pt>
                <c:pt idx="825">
                  <c:v>25706000000000</c:v>
                </c:pt>
                <c:pt idx="826">
                  <c:v>25702000000000</c:v>
                </c:pt>
                <c:pt idx="827">
                  <c:v>25698000000000</c:v>
                </c:pt>
                <c:pt idx="828">
                  <c:v>25693000000000</c:v>
                </c:pt>
                <c:pt idx="829">
                  <c:v>25688000000000</c:v>
                </c:pt>
                <c:pt idx="830">
                  <c:v>25682000000000</c:v>
                </c:pt>
                <c:pt idx="831">
                  <c:v>25675000000000</c:v>
                </c:pt>
                <c:pt idx="832">
                  <c:v>25669000000000</c:v>
                </c:pt>
                <c:pt idx="833">
                  <c:v>25661000000000</c:v>
                </c:pt>
                <c:pt idx="834">
                  <c:v>25653000000000</c:v>
                </c:pt>
                <c:pt idx="835">
                  <c:v>25645000000000</c:v>
                </c:pt>
                <c:pt idx="836">
                  <c:v>25635000000000</c:v>
                </c:pt>
                <c:pt idx="837">
                  <c:v>25626000000000</c:v>
                </c:pt>
                <c:pt idx="838">
                  <c:v>25616000000000</c:v>
                </c:pt>
                <c:pt idx="839">
                  <c:v>25605000000000</c:v>
                </c:pt>
                <c:pt idx="840">
                  <c:v>25594000000000</c:v>
                </c:pt>
                <c:pt idx="841">
                  <c:v>25582000000000</c:v>
                </c:pt>
                <c:pt idx="842">
                  <c:v>25570000000000</c:v>
                </c:pt>
                <c:pt idx="843">
                  <c:v>25557000000000</c:v>
                </c:pt>
                <c:pt idx="844">
                  <c:v>25543000000000</c:v>
                </c:pt>
                <c:pt idx="845">
                  <c:v>25529000000000</c:v>
                </c:pt>
                <c:pt idx="846">
                  <c:v>25515000000000</c:v>
                </c:pt>
                <c:pt idx="847">
                  <c:v>25500000000000</c:v>
                </c:pt>
                <c:pt idx="848">
                  <c:v>25484000000000</c:v>
                </c:pt>
                <c:pt idx="849">
                  <c:v>25468000000000</c:v>
                </c:pt>
                <c:pt idx="850">
                  <c:v>25468000000000</c:v>
                </c:pt>
                <c:pt idx="851">
                  <c:v>25440000000000</c:v>
                </c:pt>
                <c:pt idx="852">
                  <c:v>25412000000000</c:v>
                </c:pt>
                <c:pt idx="853">
                  <c:v>25383000000000</c:v>
                </c:pt>
                <c:pt idx="854">
                  <c:v>25355000000000</c:v>
                </c:pt>
                <c:pt idx="855">
                  <c:v>25327000000000</c:v>
                </c:pt>
                <c:pt idx="856">
                  <c:v>25299000000000</c:v>
                </c:pt>
                <c:pt idx="857">
                  <c:v>25270000000000</c:v>
                </c:pt>
                <c:pt idx="858">
                  <c:v>25242000000000</c:v>
                </c:pt>
                <c:pt idx="859">
                  <c:v>25213000000000</c:v>
                </c:pt>
                <c:pt idx="860">
                  <c:v>25185000000000</c:v>
                </c:pt>
                <c:pt idx="861">
                  <c:v>25157000000000</c:v>
                </c:pt>
                <c:pt idx="862">
                  <c:v>25128000000000</c:v>
                </c:pt>
                <c:pt idx="863">
                  <c:v>25100000000000</c:v>
                </c:pt>
                <c:pt idx="864">
                  <c:v>25071000000000</c:v>
                </c:pt>
                <c:pt idx="865">
                  <c:v>25043000000000</c:v>
                </c:pt>
                <c:pt idx="866">
                  <c:v>25014000000000</c:v>
                </c:pt>
                <c:pt idx="867">
                  <c:v>24986000000000</c:v>
                </c:pt>
                <c:pt idx="868">
                  <c:v>24957000000000</c:v>
                </c:pt>
                <c:pt idx="869">
                  <c:v>24928000000000</c:v>
                </c:pt>
                <c:pt idx="870">
                  <c:v>24900000000000</c:v>
                </c:pt>
                <c:pt idx="871">
                  <c:v>24871000000000</c:v>
                </c:pt>
                <c:pt idx="872">
                  <c:v>24842000000000</c:v>
                </c:pt>
                <c:pt idx="873">
                  <c:v>24814000000000</c:v>
                </c:pt>
                <c:pt idx="874">
                  <c:v>24785000000000</c:v>
                </c:pt>
                <c:pt idx="875">
                  <c:v>24756000000000</c:v>
                </c:pt>
                <c:pt idx="876">
                  <c:v>24728000000000</c:v>
                </c:pt>
                <c:pt idx="877">
                  <c:v>24699000000000</c:v>
                </c:pt>
                <c:pt idx="878">
                  <c:v>24670000000000</c:v>
                </c:pt>
                <c:pt idx="879">
                  <c:v>24641000000000</c:v>
                </c:pt>
                <c:pt idx="880">
                  <c:v>24612000000000</c:v>
                </c:pt>
                <c:pt idx="881">
                  <c:v>24584000000000</c:v>
                </c:pt>
                <c:pt idx="882">
                  <c:v>24555000000000</c:v>
                </c:pt>
                <c:pt idx="883">
                  <c:v>24526000000000</c:v>
                </c:pt>
                <c:pt idx="884">
                  <c:v>24497000000000</c:v>
                </c:pt>
                <c:pt idx="885">
                  <c:v>24468000000000</c:v>
                </c:pt>
                <c:pt idx="886">
                  <c:v>24439000000000</c:v>
                </c:pt>
                <c:pt idx="887">
                  <c:v>24410000000000</c:v>
                </c:pt>
                <c:pt idx="888">
                  <c:v>24381000000000</c:v>
                </c:pt>
                <c:pt idx="889">
                  <c:v>24352000000000</c:v>
                </c:pt>
                <c:pt idx="890">
                  <c:v>24323000000000</c:v>
                </c:pt>
                <c:pt idx="891">
                  <c:v>24294000000000</c:v>
                </c:pt>
                <c:pt idx="892">
                  <c:v>24265000000000</c:v>
                </c:pt>
                <c:pt idx="893">
                  <c:v>24236000000000</c:v>
                </c:pt>
                <c:pt idx="894">
                  <c:v>24207000000000</c:v>
                </c:pt>
                <c:pt idx="895">
                  <c:v>24177000000000</c:v>
                </c:pt>
                <c:pt idx="896">
                  <c:v>24148000000000</c:v>
                </c:pt>
                <c:pt idx="897">
                  <c:v>24119000000000</c:v>
                </c:pt>
                <c:pt idx="898">
                  <c:v>24090000000000</c:v>
                </c:pt>
                <c:pt idx="899">
                  <c:v>24061000000000</c:v>
                </c:pt>
                <c:pt idx="900">
                  <c:v>24061000000000</c:v>
                </c:pt>
                <c:pt idx="901">
                  <c:v>24031000000000</c:v>
                </c:pt>
                <c:pt idx="902">
                  <c:v>24002000000000</c:v>
                </c:pt>
                <c:pt idx="903">
                  <c:v>23973000000000</c:v>
                </c:pt>
                <c:pt idx="904">
                  <c:v>23944000000000</c:v>
                </c:pt>
                <c:pt idx="905">
                  <c:v>23914000000000</c:v>
                </c:pt>
                <c:pt idx="906">
                  <c:v>23885000000000</c:v>
                </c:pt>
                <c:pt idx="907">
                  <c:v>23855000000000</c:v>
                </c:pt>
                <c:pt idx="908">
                  <c:v>23826000000000</c:v>
                </c:pt>
                <c:pt idx="909">
                  <c:v>23797000000000</c:v>
                </c:pt>
                <c:pt idx="910">
                  <c:v>23767000000000</c:v>
                </c:pt>
                <c:pt idx="911">
                  <c:v>23738000000000</c:v>
                </c:pt>
                <c:pt idx="912">
                  <c:v>23708000000000</c:v>
                </c:pt>
                <c:pt idx="913">
                  <c:v>23679000000000</c:v>
                </c:pt>
                <c:pt idx="914">
                  <c:v>23649000000000</c:v>
                </c:pt>
                <c:pt idx="915">
                  <c:v>23620000000000</c:v>
                </c:pt>
                <c:pt idx="916">
                  <c:v>23590000000000</c:v>
                </c:pt>
                <c:pt idx="917">
                  <c:v>23561000000000</c:v>
                </c:pt>
                <c:pt idx="918">
                  <c:v>23531000000000</c:v>
                </c:pt>
                <c:pt idx="919">
                  <c:v>23501000000000</c:v>
                </c:pt>
                <c:pt idx="920">
                  <c:v>23472000000000</c:v>
                </c:pt>
                <c:pt idx="921">
                  <c:v>23442000000000</c:v>
                </c:pt>
                <c:pt idx="922">
                  <c:v>23412000000000</c:v>
                </c:pt>
                <c:pt idx="923">
                  <c:v>23383000000000</c:v>
                </c:pt>
                <c:pt idx="924">
                  <c:v>23353000000000</c:v>
                </c:pt>
                <c:pt idx="925">
                  <c:v>23323000000000</c:v>
                </c:pt>
                <c:pt idx="926">
                  <c:v>23293000000000</c:v>
                </c:pt>
                <c:pt idx="927">
                  <c:v>23264000000000</c:v>
                </c:pt>
                <c:pt idx="928">
                  <c:v>23234000000000</c:v>
                </c:pt>
                <c:pt idx="929">
                  <c:v>23204000000000</c:v>
                </c:pt>
                <c:pt idx="930">
                  <c:v>23174000000000</c:v>
                </c:pt>
                <c:pt idx="931">
                  <c:v>23144000000000</c:v>
                </c:pt>
                <c:pt idx="932">
                  <c:v>23114000000000</c:v>
                </c:pt>
                <c:pt idx="933">
                  <c:v>23084000000000</c:v>
                </c:pt>
                <c:pt idx="934">
                  <c:v>23054000000000</c:v>
                </c:pt>
                <c:pt idx="935">
                  <c:v>23024000000000</c:v>
                </c:pt>
                <c:pt idx="936">
                  <c:v>22994000000000</c:v>
                </c:pt>
                <c:pt idx="937">
                  <c:v>22964000000000</c:v>
                </c:pt>
                <c:pt idx="938">
                  <c:v>22934000000000</c:v>
                </c:pt>
                <c:pt idx="939">
                  <c:v>22904000000000</c:v>
                </c:pt>
                <c:pt idx="940">
                  <c:v>22874000000000</c:v>
                </c:pt>
                <c:pt idx="941">
                  <c:v>22844000000000</c:v>
                </c:pt>
                <c:pt idx="942">
                  <c:v>22814000000000</c:v>
                </c:pt>
                <c:pt idx="943">
                  <c:v>22784000000000</c:v>
                </c:pt>
                <c:pt idx="944">
                  <c:v>22754000000000</c:v>
                </c:pt>
                <c:pt idx="945">
                  <c:v>22724000000000</c:v>
                </c:pt>
                <c:pt idx="946">
                  <c:v>22694000000000</c:v>
                </c:pt>
                <c:pt idx="947">
                  <c:v>22663000000000</c:v>
                </c:pt>
                <c:pt idx="948">
                  <c:v>22633000000000</c:v>
                </c:pt>
                <c:pt idx="949">
                  <c:v>22603000000000</c:v>
                </c:pt>
                <c:pt idx="950">
                  <c:v>22603000000000</c:v>
                </c:pt>
                <c:pt idx="951">
                  <c:v>22573000000000</c:v>
                </c:pt>
                <c:pt idx="952">
                  <c:v>22542000000000</c:v>
                </c:pt>
                <c:pt idx="953">
                  <c:v>22512000000000</c:v>
                </c:pt>
                <c:pt idx="954">
                  <c:v>22482000000000</c:v>
                </c:pt>
                <c:pt idx="955">
                  <c:v>22451000000000</c:v>
                </c:pt>
                <c:pt idx="956">
                  <c:v>22421000000000</c:v>
                </c:pt>
                <c:pt idx="957">
                  <c:v>22391000000000</c:v>
                </c:pt>
                <c:pt idx="958">
                  <c:v>22360000000000</c:v>
                </c:pt>
                <c:pt idx="959">
                  <c:v>22330000000000</c:v>
                </c:pt>
                <c:pt idx="960">
                  <c:v>22299000000000</c:v>
                </c:pt>
                <c:pt idx="961">
                  <c:v>22269000000000</c:v>
                </c:pt>
                <c:pt idx="962">
                  <c:v>22238000000000</c:v>
                </c:pt>
                <c:pt idx="963">
                  <c:v>22208000000000</c:v>
                </c:pt>
                <c:pt idx="964">
                  <c:v>22177000000000</c:v>
                </c:pt>
                <c:pt idx="965">
                  <c:v>22147000000000</c:v>
                </c:pt>
                <c:pt idx="966">
                  <c:v>22116000000000</c:v>
                </c:pt>
                <c:pt idx="967">
                  <c:v>22085000000000</c:v>
                </c:pt>
                <c:pt idx="968">
                  <c:v>22055000000000</c:v>
                </c:pt>
                <c:pt idx="969">
                  <c:v>22024000000000</c:v>
                </c:pt>
                <c:pt idx="970">
                  <c:v>21993000000000</c:v>
                </c:pt>
                <c:pt idx="971">
                  <c:v>21963000000000</c:v>
                </c:pt>
                <c:pt idx="972">
                  <c:v>21932000000000</c:v>
                </c:pt>
                <c:pt idx="973">
                  <c:v>21901000000000</c:v>
                </c:pt>
                <c:pt idx="974">
                  <c:v>21871000000000</c:v>
                </c:pt>
                <c:pt idx="975">
                  <c:v>21840000000000</c:v>
                </c:pt>
                <c:pt idx="976">
                  <c:v>21809000000000</c:v>
                </c:pt>
                <c:pt idx="977">
                  <c:v>21778000000000</c:v>
                </c:pt>
                <c:pt idx="978">
                  <c:v>21747000000000</c:v>
                </c:pt>
                <c:pt idx="979">
                  <c:v>21717000000000</c:v>
                </c:pt>
                <c:pt idx="980">
                  <c:v>21686000000000</c:v>
                </c:pt>
                <c:pt idx="981">
                  <c:v>21655000000000</c:v>
                </c:pt>
                <c:pt idx="982">
                  <c:v>21624000000000</c:v>
                </c:pt>
                <c:pt idx="983">
                  <c:v>21593000000000</c:v>
                </c:pt>
                <c:pt idx="984">
                  <c:v>21562000000000</c:v>
                </c:pt>
                <c:pt idx="985">
                  <c:v>21531000000000</c:v>
                </c:pt>
                <c:pt idx="986">
                  <c:v>21500000000000</c:v>
                </c:pt>
                <c:pt idx="987">
                  <c:v>21469000000000</c:v>
                </c:pt>
                <c:pt idx="988">
                  <c:v>21438000000000</c:v>
                </c:pt>
                <c:pt idx="989">
                  <c:v>21407000000000</c:v>
                </c:pt>
                <c:pt idx="990">
                  <c:v>21376000000000</c:v>
                </c:pt>
                <c:pt idx="991">
                  <c:v>21345000000000</c:v>
                </c:pt>
                <c:pt idx="992">
                  <c:v>21314000000000</c:v>
                </c:pt>
                <c:pt idx="993">
                  <c:v>21282000000000</c:v>
                </c:pt>
                <c:pt idx="994">
                  <c:v>21251000000000</c:v>
                </c:pt>
                <c:pt idx="995">
                  <c:v>21220000000000</c:v>
                </c:pt>
                <c:pt idx="996">
                  <c:v>21189000000000</c:v>
                </c:pt>
                <c:pt idx="997">
                  <c:v>21158000000000</c:v>
                </c:pt>
                <c:pt idx="998">
                  <c:v>21126000000000</c:v>
                </c:pt>
                <c:pt idx="999">
                  <c:v>21095000000000</c:v>
                </c:pt>
                <c:pt idx="1000">
                  <c:v>21095000000000</c:v>
                </c:pt>
                <c:pt idx="1001">
                  <c:v>21064000000000</c:v>
                </c:pt>
                <c:pt idx="1002">
                  <c:v>21032000000000</c:v>
                </c:pt>
                <c:pt idx="1003">
                  <c:v>21001000000000</c:v>
                </c:pt>
                <c:pt idx="1004">
                  <c:v>20970000000000</c:v>
                </c:pt>
                <c:pt idx="1005">
                  <c:v>20938000000000</c:v>
                </c:pt>
                <c:pt idx="1006">
                  <c:v>20907000000000</c:v>
                </c:pt>
                <c:pt idx="1007">
                  <c:v>20876000000000</c:v>
                </c:pt>
                <c:pt idx="1008">
                  <c:v>20844000000000</c:v>
                </c:pt>
                <c:pt idx="1009">
                  <c:v>20813000000000</c:v>
                </c:pt>
                <c:pt idx="1010">
                  <c:v>20781000000000</c:v>
                </c:pt>
                <c:pt idx="1011">
                  <c:v>20750000000000</c:v>
                </c:pt>
                <c:pt idx="1012">
                  <c:v>20718000000000</c:v>
                </c:pt>
                <c:pt idx="1013">
                  <c:v>20687000000000</c:v>
                </c:pt>
                <c:pt idx="1014">
                  <c:v>20655000000000</c:v>
                </c:pt>
                <c:pt idx="1015">
                  <c:v>20624000000000</c:v>
                </c:pt>
                <c:pt idx="1016">
                  <c:v>20592000000000</c:v>
                </c:pt>
                <c:pt idx="1017">
                  <c:v>20560000000000</c:v>
                </c:pt>
                <c:pt idx="1018">
                  <c:v>20529000000000</c:v>
                </c:pt>
                <c:pt idx="1019">
                  <c:v>20497000000000</c:v>
                </c:pt>
                <c:pt idx="1020">
                  <c:v>20465000000000</c:v>
                </c:pt>
                <c:pt idx="1021">
                  <c:v>20434000000000</c:v>
                </c:pt>
                <c:pt idx="1022">
                  <c:v>20402000000000</c:v>
                </c:pt>
                <c:pt idx="1023">
                  <c:v>20370000000000</c:v>
                </c:pt>
                <c:pt idx="1024">
                  <c:v>20338000000000</c:v>
                </c:pt>
                <c:pt idx="1025">
                  <c:v>20307000000000</c:v>
                </c:pt>
                <c:pt idx="1026">
                  <c:v>20275000000000</c:v>
                </c:pt>
                <c:pt idx="1027">
                  <c:v>20243000000000</c:v>
                </c:pt>
                <c:pt idx="1028">
                  <c:v>20211000000000</c:v>
                </c:pt>
                <c:pt idx="1029">
                  <c:v>20179000000000</c:v>
                </c:pt>
                <c:pt idx="1030">
                  <c:v>20147000000000</c:v>
                </c:pt>
                <c:pt idx="1031">
                  <c:v>20115000000000</c:v>
                </c:pt>
                <c:pt idx="1032">
                  <c:v>20083000000000</c:v>
                </c:pt>
                <c:pt idx="1033">
                  <c:v>20052000000000</c:v>
                </c:pt>
                <c:pt idx="1034">
                  <c:v>20020000000000</c:v>
                </c:pt>
                <c:pt idx="1035">
                  <c:v>19988000000000</c:v>
                </c:pt>
                <c:pt idx="1036">
                  <c:v>19956000000000</c:v>
                </c:pt>
                <c:pt idx="1037">
                  <c:v>19923000000000</c:v>
                </c:pt>
                <c:pt idx="1038">
                  <c:v>19891000000000</c:v>
                </c:pt>
                <c:pt idx="1039">
                  <c:v>19859000000000</c:v>
                </c:pt>
                <c:pt idx="1040">
                  <c:v>19827000000000</c:v>
                </c:pt>
                <c:pt idx="1041">
                  <c:v>19795000000000</c:v>
                </c:pt>
                <c:pt idx="1042">
                  <c:v>19763000000000</c:v>
                </c:pt>
                <c:pt idx="1043">
                  <c:v>19731000000000</c:v>
                </c:pt>
                <c:pt idx="1044">
                  <c:v>19699000000000</c:v>
                </c:pt>
                <c:pt idx="1045">
                  <c:v>19666000000000</c:v>
                </c:pt>
                <c:pt idx="1046">
                  <c:v>19634000000000</c:v>
                </c:pt>
                <c:pt idx="1047">
                  <c:v>19602000000000</c:v>
                </c:pt>
                <c:pt idx="1048">
                  <c:v>19570000000000</c:v>
                </c:pt>
                <c:pt idx="1049">
                  <c:v>19537000000000</c:v>
                </c:pt>
                <c:pt idx="1050">
                  <c:v>19537000000000</c:v>
                </c:pt>
                <c:pt idx="1051">
                  <c:v>19674000000000</c:v>
                </c:pt>
                <c:pt idx="1052">
                  <c:v>19808000000000</c:v>
                </c:pt>
                <c:pt idx="1053">
                  <c:v>19938000000000</c:v>
                </c:pt>
                <c:pt idx="1054">
                  <c:v>20066000000000</c:v>
                </c:pt>
                <c:pt idx="1055">
                  <c:v>20191000000000</c:v>
                </c:pt>
                <c:pt idx="1056">
                  <c:v>20312000000000</c:v>
                </c:pt>
                <c:pt idx="1057">
                  <c:v>20431000000000</c:v>
                </c:pt>
                <c:pt idx="1058">
                  <c:v>20547000000000</c:v>
                </c:pt>
                <c:pt idx="1059">
                  <c:v>20659000000000</c:v>
                </c:pt>
                <c:pt idx="1060">
                  <c:v>20769000000000</c:v>
                </c:pt>
                <c:pt idx="1061">
                  <c:v>20876000000000</c:v>
                </c:pt>
                <c:pt idx="1062">
                  <c:v>20979000000000</c:v>
                </c:pt>
                <c:pt idx="1063">
                  <c:v>21080000000000</c:v>
                </c:pt>
                <c:pt idx="1064">
                  <c:v>21177000000000</c:v>
                </c:pt>
                <c:pt idx="1065">
                  <c:v>21272000000000</c:v>
                </c:pt>
                <c:pt idx="1066">
                  <c:v>21363000000000</c:v>
                </c:pt>
                <c:pt idx="1067">
                  <c:v>21452000000000</c:v>
                </c:pt>
                <c:pt idx="1068">
                  <c:v>21538000000000</c:v>
                </c:pt>
                <c:pt idx="1069">
                  <c:v>21620000000000</c:v>
                </c:pt>
                <c:pt idx="1070">
                  <c:v>21700000000000</c:v>
                </c:pt>
                <c:pt idx="1071">
                  <c:v>21776000000000</c:v>
                </c:pt>
                <c:pt idx="1072">
                  <c:v>21849000000000</c:v>
                </c:pt>
                <c:pt idx="1073">
                  <c:v>21920000000000</c:v>
                </c:pt>
                <c:pt idx="1074">
                  <c:v>21987000000000</c:v>
                </c:pt>
                <c:pt idx="1075">
                  <c:v>22052000000000</c:v>
                </c:pt>
                <c:pt idx="1076">
                  <c:v>22113000000000</c:v>
                </c:pt>
                <c:pt idx="1077">
                  <c:v>22171000000000</c:v>
                </c:pt>
                <c:pt idx="1078">
                  <c:v>22227000000000</c:v>
                </c:pt>
                <c:pt idx="1079">
                  <c:v>22279000000000</c:v>
                </c:pt>
                <c:pt idx="1080">
                  <c:v>22328000000000</c:v>
                </c:pt>
                <c:pt idx="1081">
                  <c:v>22375000000000</c:v>
                </c:pt>
                <c:pt idx="1082">
                  <c:v>22418000000000</c:v>
                </c:pt>
                <c:pt idx="1083">
                  <c:v>22458000000000</c:v>
                </c:pt>
                <c:pt idx="1084">
                  <c:v>22495000000000</c:v>
                </c:pt>
                <c:pt idx="1085">
                  <c:v>22530000000000</c:v>
                </c:pt>
                <c:pt idx="1086">
                  <c:v>22561000000000</c:v>
                </c:pt>
                <c:pt idx="1087">
                  <c:v>22589000000000</c:v>
                </c:pt>
                <c:pt idx="1088">
                  <c:v>22614000000000</c:v>
                </c:pt>
                <c:pt idx="1089">
                  <c:v>22636000000000</c:v>
                </c:pt>
                <c:pt idx="1090">
                  <c:v>22655000000000</c:v>
                </c:pt>
                <c:pt idx="1091">
                  <c:v>22672000000000</c:v>
                </c:pt>
                <c:pt idx="1092">
                  <c:v>22685000000000</c:v>
                </c:pt>
                <c:pt idx="1093">
                  <c:v>22695000000000</c:v>
                </c:pt>
                <c:pt idx="1094">
                  <c:v>22702000000000</c:v>
                </c:pt>
                <c:pt idx="1095">
                  <c:v>22706000000000</c:v>
                </c:pt>
                <c:pt idx="1096">
                  <c:v>22707000000000</c:v>
                </c:pt>
                <c:pt idx="1097">
                  <c:v>22705000000000</c:v>
                </c:pt>
                <c:pt idx="1098">
                  <c:v>22700000000000</c:v>
                </c:pt>
                <c:pt idx="1099">
                  <c:v>22692000000000</c:v>
                </c:pt>
                <c:pt idx="1100">
                  <c:v>22692000000000</c:v>
                </c:pt>
                <c:pt idx="1101">
                  <c:v>22684000000000</c:v>
                </c:pt>
                <c:pt idx="1102">
                  <c:v>22675000000000</c:v>
                </c:pt>
                <c:pt idx="1103">
                  <c:v>22666000000000</c:v>
                </c:pt>
                <c:pt idx="1104">
                  <c:v>22658000000000</c:v>
                </c:pt>
                <c:pt idx="1105">
                  <c:v>22649000000000</c:v>
                </c:pt>
                <c:pt idx="1106">
                  <c:v>22640000000000</c:v>
                </c:pt>
                <c:pt idx="1107">
                  <c:v>22632000000000</c:v>
                </c:pt>
                <c:pt idx="1108">
                  <c:v>22623000000000</c:v>
                </c:pt>
                <c:pt idx="1109">
                  <c:v>22614000000000</c:v>
                </c:pt>
                <c:pt idx="1110">
                  <c:v>22605000000000</c:v>
                </c:pt>
                <c:pt idx="1111">
                  <c:v>22596000000000</c:v>
                </c:pt>
                <c:pt idx="1112">
                  <c:v>22587000000000</c:v>
                </c:pt>
                <c:pt idx="1113">
                  <c:v>22578000000000</c:v>
                </c:pt>
                <c:pt idx="1114">
                  <c:v>22569000000000</c:v>
                </c:pt>
                <c:pt idx="1115">
                  <c:v>22560000000000</c:v>
                </c:pt>
                <c:pt idx="1116">
                  <c:v>22551000000000</c:v>
                </c:pt>
                <c:pt idx="1117">
                  <c:v>22542000000000</c:v>
                </c:pt>
                <c:pt idx="1118">
                  <c:v>22533000000000</c:v>
                </c:pt>
                <c:pt idx="1119">
                  <c:v>22524000000000</c:v>
                </c:pt>
                <c:pt idx="1120">
                  <c:v>22514000000000</c:v>
                </c:pt>
                <c:pt idx="1121">
                  <c:v>22505000000000</c:v>
                </c:pt>
                <c:pt idx="1122">
                  <c:v>22496000000000</c:v>
                </c:pt>
                <c:pt idx="1123">
                  <c:v>22486000000000</c:v>
                </c:pt>
                <c:pt idx="1124">
                  <c:v>22477000000000</c:v>
                </c:pt>
                <c:pt idx="1125">
                  <c:v>22468000000000</c:v>
                </c:pt>
                <c:pt idx="1126">
                  <c:v>22458000000000</c:v>
                </c:pt>
                <c:pt idx="1127">
                  <c:v>22449000000000</c:v>
                </c:pt>
                <c:pt idx="1128">
                  <c:v>22439000000000</c:v>
                </c:pt>
                <c:pt idx="1129">
                  <c:v>22430000000000</c:v>
                </c:pt>
                <c:pt idx="1130">
                  <c:v>22420000000000</c:v>
                </c:pt>
                <c:pt idx="1131">
                  <c:v>22411000000000</c:v>
                </c:pt>
                <c:pt idx="1132">
                  <c:v>22401000000000</c:v>
                </c:pt>
                <c:pt idx="1133">
                  <c:v>22392000000000</c:v>
                </c:pt>
                <c:pt idx="1134">
                  <c:v>22382000000000</c:v>
                </c:pt>
                <c:pt idx="1135">
                  <c:v>22372000000000</c:v>
                </c:pt>
                <c:pt idx="1136">
                  <c:v>22363000000000</c:v>
                </c:pt>
                <c:pt idx="1137">
                  <c:v>22353000000000</c:v>
                </c:pt>
                <c:pt idx="1138">
                  <c:v>22343000000000</c:v>
                </c:pt>
                <c:pt idx="1139">
                  <c:v>22333000000000</c:v>
                </c:pt>
                <c:pt idx="1140">
                  <c:v>22323000000000</c:v>
                </c:pt>
                <c:pt idx="1141">
                  <c:v>22313000000000</c:v>
                </c:pt>
                <c:pt idx="1142">
                  <c:v>22303000000000</c:v>
                </c:pt>
                <c:pt idx="1143">
                  <c:v>22293000000000</c:v>
                </c:pt>
                <c:pt idx="1144">
                  <c:v>22283000000000</c:v>
                </c:pt>
                <c:pt idx="1145">
                  <c:v>22273000000000</c:v>
                </c:pt>
                <c:pt idx="1146">
                  <c:v>22263000000000</c:v>
                </c:pt>
                <c:pt idx="1147">
                  <c:v>22253000000000</c:v>
                </c:pt>
                <c:pt idx="1148">
                  <c:v>22243000000000</c:v>
                </c:pt>
                <c:pt idx="1149">
                  <c:v>22233000000000</c:v>
                </c:pt>
                <c:pt idx="1150">
                  <c:v>22233000000000</c:v>
                </c:pt>
                <c:pt idx="1151">
                  <c:v>22223000000000</c:v>
                </c:pt>
                <c:pt idx="1152">
                  <c:v>22213000000000</c:v>
                </c:pt>
                <c:pt idx="1153">
                  <c:v>22202000000000</c:v>
                </c:pt>
                <c:pt idx="1154">
                  <c:v>22192000000000</c:v>
                </c:pt>
                <c:pt idx="1155">
                  <c:v>22182000000000</c:v>
                </c:pt>
                <c:pt idx="1156">
                  <c:v>22171000000000</c:v>
                </c:pt>
                <c:pt idx="1157">
                  <c:v>22161000000000</c:v>
                </c:pt>
                <c:pt idx="1158">
                  <c:v>22151000000000</c:v>
                </c:pt>
                <c:pt idx="1159">
                  <c:v>22140000000000</c:v>
                </c:pt>
                <c:pt idx="1160">
                  <c:v>22130000000000</c:v>
                </c:pt>
                <c:pt idx="1161">
                  <c:v>22119000000000</c:v>
                </c:pt>
                <c:pt idx="1162">
                  <c:v>22109000000000</c:v>
                </c:pt>
                <c:pt idx="1163">
                  <c:v>22098000000000</c:v>
                </c:pt>
                <c:pt idx="1164">
                  <c:v>22087000000000</c:v>
                </c:pt>
                <c:pt idx="1165">
                  <c:v>22077000000000</c:v>
                </c:pt>
                <c:pt idx="1166">
                  <c:v>22066000000000</c:v>
                </c:pt>
                <c:pt idx="1167">
                  <c:v>22055000000000</c:v>
                </c:pt>
                <c:pt idx="1168">
                  <c:v>22045000000000</c:v>
                </c:pt>
                <c:pt idx="1169">
                  <c:v>22034000000000</c:v>
                </c:pt>
                <c:pt idx="1170">
                  <c:v>22023000000000</c:v>
                </c:pt>
                <c:pt idx="1171">
                  <c:v>22012000000000</c:v>
                </c:pt>
                <c:pt idx="1172">
                  <c:v>22001000000000</c:v>
                </c:pt>
                <c:pt idx="1173">
                  <c:v>21991000000000</c:v>
                </c:pt>
                <c:pt idx="1174">
                  <c:v>21980000000000</c:v>
                </c:pt>
                <c:pt idx="1175">
                  <c:v>21969000000000</c:v>
                </c:pt>
                <c:pt idx="1176">
                  <c:v>21958000000000</c:v>
                </c:pt>
                <c:pt idx="1177">
                  <c:v>21947000000000</c:v>
                </c:pt>
                <c:pt idx="1178">
                  <c:v>21936000000000</c:v>
                </c:pt>
                <c:pt idx="1179">
                  <c:v>21924000000000</c:v>
                </c:pt>
                <c:pt idx="1180">
                  <c:v>21913000000000</c:v>
                </c:pt>
                <c:pt idx="1181">
                  <c:v>21902000000000</c:v>
                </c:pt>
                <c:pt idx="1182">
                  <c:v>21891000000000</c:v>
                </c:pt>
                <c:pt idx="1183">
                  <c:v>21880000000000</c:v>
                </c:pt>
                <c:pt idx="1184">
                  <c:v>21869000000000</c:v>
                </c:pt>
                <c:pt idx="1185">
                  <c:v>21857000000000</c:v>
                </c:pt>
                <c:pt idx="1186">
                  <c:v>21846000000000</c:v>
                </c:pt>
                <c:pt idx="1187">
                  <c:v>21835000000000</c:v>
                </c:pt>
                <c:pt idx="1188">
                  <c:v>21823000000000</c:v>
                </c:pt>
                <c:pt idx="1189">
                  <c:v>21812000000000</c:v>
                </c:pt>
                <c:pt idx="1190">
                  <c:v>21800000000000</c:v>
                </c:pt>
                <c:pt idx="1191">
                  <c:v>21789000000000</c:v>
                </c:pt>
                <c:pt idx="1192">
                  <c:v>21777000000000</c:v>
                </c:pt>
                <c:pt idx="1193">
                  <c:v>21766000000000</c:v>
                </c:pt>
                <c:pt idx="1194">
                  <c:v>21754000000000</c:v>
                </c:pt>
                <c:pt idx="1195">
                  <c:v>21743000000000</c:v>
                </c:pt>
                <c:pt idx="1196">
                  <c:v>21731000000000</c:v>
                </c:pt>
                <c:pt idx="1197">
                  <c:v>21719000000000</c:v>
                </c:pt>
                <c:pt idx="1198">
                  <c:v>21708000000000</c:v>
                </c:pt>
                <c:pt idx="1199">
                  <c:v>21696000000000</c:v>
                </c:pt>
                <c:pt idx="1200">
                  <c:v>21696000000000</c:v>
                </c:pt>
                <c:pt idx="1201">
                  <c:v>21684000000000</c:v>
                </c:pt>
                <c:pt idx="1202">
                  <c:v>21672000000000</c:v>
                </c:pt>
                <c:pt idx="1203">
                  <c:v>21660000000000</c:v>
                </c:pt>
                <c:pt idx="1204">
                  <c:v>21648000000000</c:v>
                </c:pt>
                <c:pt idx="1205">
                  <c:v>21637000000000</c:v>
                </c:pt>
                <c:pt idx="1206">
                  <c:v>21625000000000</c:v>
                </c:pt>
                <c:pt idx="1207">
                  <c:v>21613000000000</c:v>
                </c:pt>
                <c:pt idx="1208">
                  <c:v>21601000000000</c:v>
                </c:pt>
                <c:pt idx="1209">
                  <c:v>21589000000000</c:v>
                </c:pt>
                <c:pt idx="1210">
                  <c:v>21577000000000</c:v>
                </c:pt>
                <c:pt idx="1211">
                  <c:v>21564000000000</c:v>
                </c:pt>
                <c:pt idx="1212">
                  <c:v>21552000000000</c:v>
                </c:pt>
                <c:pt idx="1213">
                  <c:v>21540000000000</c:v>
                </c:pt>
                <c:pt idx="1214">
                  <c:v>21528000000000</c:v>
                </c:pt>
                <c:pt idx="1215">
                  <c:v>21516000000000</c:v>
                </c:pt>
                <c:pt idx="1216">
                  <c:v>21503000000000</c:v>
                </c:pt>
                <c:pt idx="1217">
                  <c:v>21491000000000</c:v>
                </c:pt>
                <c:pt idx="1218">
                  <c:v>21479000000000</c:v>
                </c:pt>
                <c:pt idx="1219">
                  <c:v>21467000000000</c:v>
                </c:pt>
                <c:pt idx="1220">
                  <c:v>21454000000000</c:v>
                </c:pt>
                <c:pt idx="1221">
                  <c:v>21442000000000</c:v>
                </c:pt>
                <c:pt idx="1222">
                  <c:v>21429000000000</c:v>
                </c:pt>
                <c:pt idx="1223">
                  <c:v>21417000000000</c:v>
                </c:pt>
                <c:pt idx="1224">
                  <c:v>21404000000000</c:v>
                </c:pt>
                <c:pt idx="1225">
                  <c:v>21392000000000</c:v>
                </c:pt>
                <c:pt idx="1226">
                  <c:v>21379000000000</c:v>
                </c:pt>
                <c:pt idx="1227">
                  <c:v>21366000000000</c:v>
                </c:pt>
                <c:pt idx="1228">
                  <c:v>21354000000000</c:v>
                </c:pt>
                <c:pt idx="1229">
                  <c:v>21341000000000</c:v>
                </c:pt>
                <c:pt idx="1230">
                  <c:v>21328000000000</c:v>
                </c:pt>
                <c:pt idx="1231">
                  <c:v>21316000000000</c:v>
                </c:pt>
                <c:pt idx="1232">
                  <c:v>21303000000000</c:v>
                </c:pt>
                <c:pt idx="1233">
                  <c:v>21290000000000</c:v>
                </c:pt>
                <c:pt idx="1234">
                  <c:v>21277000000000</c:v>
                </c:pt>
                <c:pt idx="1235">
                  <c:v>21264000000000</c:v>
                </c:pt>
                <c:pt idx="1236">
                  <c:v>21251000000000</c:v>
                </c:pt>
                <c:pt idx="1237">
                  <c:v>21239000000000</c:v>
                </c:pt>
                <c:pt idx="1238">
                  <c:v>21226000000000</c:v>
                </c:pt>
                <c:pt idx="1239">
                  <c:v>21213000000000</c:v>
                </c:pt>
                <c:pt idx="1240">
                  <c:v>21200000000000</c:v>
                </c:pt>
                <c:pt idx="1241">
                  <c:v>21186000000000</c:v>
                </c:pt>
                <c:pt idx="1242">
                  <c:v>21173000000000</c:v>
                </c:pt>
                <c:pt idx="1243">
                  <c:v>21160000000000</c:v>
                </c:pt>
                <c:pt idx="1244">
                  <c:v>21147000000000</c:v>
                </c:pt>
                <c:pt idx="1245">
                  <c:v>21134000000000</c:v>
                </c:pt>
                <c:pt idx="1246">
                  <c:v>21121000000000</c:v>
                </c:pt>
                <c:pt idx="1247">
                  <c:v>21107000000000</c:v>
                </c:pt>
                <c:pt idx="1248">
                  <c:v>21094000000000</c:v>
                </c:pt>
                <c:pt idx="1249">
                  <c:v>21081000000000</c:v>
                </c:pt>
                <c:pt idx="1250">
                  <c:v>21081000000000</c:v>
                </c:pt>
                <c:pt idx="1251">
                  <c:v>21067000000000</c:v>
                </c:pt>
                <c:pt idx="1252">
                  <c:v>21054000000000</c:v>
                </c:pt>
                <c:pt idx="1253">
                  <c:v>21041000000000</c:v>
                </c:pt>
                <c:pt idx="1254">
                  <c:v>21027000000000</c:v>
                </c:pt>
                <c:pt idx="1255">
                  <c:v>21014000000000</c:v>
                </c:pt>
                <c:pt idx="1256">
                  <c:v>21000000000000</c:v>
                </c:pt>
                <c:pt idx="1257">
                  <c:v>20986000000000</c:v>
                </c:pt>
                <c:pt idx="1258">
                  <c:v>20973000000000</c:v>
                </c:pt>
                <c:pt idx="1259">
                  <c:v>20959000000000</c:v>
                </c:pt>
                <c:pt idx="1260">
                  <c:v>20946000000000</c:v>
                </c:pt>
                <c:pt idx="1261">
                  <c:v>20932000000000</c:v>
                </c:pt>
                <c:pt idx="1262">
                  <c:v>20918000000000</c:v>
                </c:pt>
                <c:pt idx="1263">
                  <c:v>20904000000000</c:v>
                </c:pt>
                <c:pt idx="1264">
                  <c:v>20891000000000</c:v>
                </c:pt>
                <c:pt idx="1265">
                  <c:v>20877000000000</c:v>
                </c:pt>
                <c:pt idx="1266">
                  <c:v>20863000000000</c:v>
                </c:pt>
                <c:pt idx="1267">
                  <c:v>20849000000000</c:v>
                </c:pt>
                <c:pt idx="1268">
                  <c:v>20835000000000</c:v>
                </c:pt>
                <c:pt idx="1269">
                  <c:v>20821000000000</c:v>
                </c:pt>
                <c:pt idx="1270">
                  <c:v>20807000000000</c:v>
                </c:pt>
                <c:pt idx="1271">
                  <c:v>20793000000000</c:v>
                </c:pt>
                <c:pt idx="1272">
                  <c:v>20779000000000</c:v>
                </c:pt>
                <c:pt idx="1273">
                  <c:v>20765000000000</c:v>
                </c:pt>
                <c:pt idx="1274">
                  <c:v>20751000000000</c:v>
                </c:pt>
                <c:pt idx="1275">
                  <c:v>20737000000000</c:v>
                </c:pt>
                <c:pt idx="1276">
                  <c:v>20723000000000</c:v>
                </c:pt>
                <c:pt idx="1277">
                  <c:v>20709000000000</c:v>
                </c:pt>
                <c:pt idx="1278">
                  <c:v>20694000000000</c:v>
                </c:pt>
                <c:pt idx="1279">
                  <c:v>20680000000000</c:v>
                </c:pt>
                <c:pt idx="1280">
                  <c:v>20666000000000</c:v>
                </c:pt>
                <c:pt idx="1281">
                  <c:v>20651000000000</c:v>
                </c:pt>
                <c:pt idx="1282">
                  <c:v>20637000000000</c:v>
                </c:pt>
                <c:pt idx="1283">
                  <c:v>20623000000000</c:v>
                </c:pt>
                <c:pt idx="1284">
                  <c:v>20608000000000</c:v>
                </c:pt>
                <c:pt idx="1285">
                  <c:v>20594000000000</c:v>
                </c:pt>
                <c:pt idx="1286">
                  <c:v>20579000000000</c:v>
                </c:pt>
                <c:pt idx="1287">
                  <c:v>20565000000000</c:v>
                </c:pt>
                <c:pt idx="1288">
                  <c:v>20550000000000</c:v>
                </c:pt>
                <c:pt idx="1289">
                  <c:v>20536000000000</c:v>
                </c:pt>
                <c:pt idx="1290">
                  <c:v>20521000000000</c:v>
                </c:pt>
                <c:pt idx="1291">
                  <c:v>20506000000000</c:v>
                </c:pt>
                <c:pt idx="1292">
                  <c:v>20492000000000</c:v>
                </c:pt>
                <c:pt idx="1293">
                  <c:v>20477000000000</c:v>
                </c:pt>
                <c:pt idx="1294">
                  <c:v>20462000000000</c:v>
                </c:pt>
                <c:pt idx="1295">
                  <c:v>20447000000000</c:v>
                </c:pt>
                <c:pt idx="1296">
                  <c:v>20433000000000</c:v>
                </c:pt>
                <c:pt idx="1297">
                  <c:v>20418000000000</c:v>
                </c:pt>
                <c:pt idx="1298">
                  <c:v>20403000000000</c:v>
                </c:pt>
                <c:pt idx="1299">
                  <c:v>20388000000000</c:v>
                </c:pt>
                <c:pt idx="1300">
                  <c:v>20388000000000</c:v>
                </c:pt>
                <c:pt idx="1301">
                  <c:v>20373000000000</c:v>
                </c:pt>
                <c:pt idx="1302">
                  <c:v>20358000000000</c:v>
                </c:pt>
                <c:pt idx="1303">
                  <c:v>20343000000000</c:v>
                </c:pt>
                <c:pt idx="1304">
                  <c:v>20328000000000</c:v>
                </c:pt>
                <c:pt idx="1305">
                  <c:v>20313000000000</c:v>
                </c:pt>
                <c:pt idx="1306">
                  <c:v>20298000000000</c:v>
                </c:pt>
                <c:pt idx="1307">
                  <c:v>20283000000000</c:v>
                </c:pt>
                <c:pt idx="1308">
                  <c:v>20267000000000</c:v>
                </c:pt>
                <c:pt idx="1309">
                  <c:v>20252000000000</c:v>
                </c:pt>
                <c:pt idx="1310">
                  <c:v>20237000000000</c:v>
                </c:pt>
                <c:pt idx="1311">
                  <c:v>20222000000000</c:v>
                </c:pt>
                <c:pt idx="1312">
                  <c:v>20206000000000</c:v>
                </c:pt>
                <c:pt idx="1313">
                  <c:v>20191000000000</c:v>
                </c:pt>
                <c:pt idx="1314">
                  <c:v>20176000000000</c:v>
                </c:pt>
                <c:pt idx="1315">
                  <c:v>20160000000000</c:v>
                </c:pt>
                <c:pt idx="1316">
                  <c:v>20145000000000</c:v>
                </c:pt>
                <c:pt idx="1317">
                  <c:v>20129000000000</c:v>
                </c:pt>
                <c:pt idx="1318">
                  <c:v>20114000000000</c:v>
                </c:pt>
                <c:pt idx="1319">
                  <c:v>20098000000000</c:v>
                </c:pt>
                <c:pt idx="1320">
                  <c:v>20083000000000</c:v>
                </c:pt>
                <c:pt idx="1321">
                  <c:v>20067000000000</c:v>
                </c:pt>
                <c:pt idx="1322">
                  <c:v>20052000000000</c:v>
                </c:pt>
                <c:pt idx="1323">
                  <c:v>20036000000000</c:v>
                </c:pt>
                <c:pt idx="1324">
                  <c:v>20020000000000</c:v>
                </c:pt>
                <c:pt idx="1325">
                  <c:v>20004000000000</c:v>
                </c:pt>
                <c:pt idx="1326">
                  <c:v>19989000000000</c:v>
                </c:pt>
                <c:pt idx="1327">
                  <c:v>19973000000000</c:v>
                </c:pt>
                <c:pt idx="1328">
                  <c:v>19957000000000</c:v>
                </c:pt>
                <c:pt idx="1329">
                  <c:v>19941000000000</c:v>
                </c:pt>
                <c:pt idx="1330">
                  <c:v>19925000000000</c:v>
                </c:pt>
                <c:pt idx="1331">
                  <c:v>19909000000000</c:v>
                </c:pt>
                <c:pt idx="1332">
                  <c:v>19894000000000</c:v>
                </c:pt>
                <c:pt idx="1333">
                  <c:v>19878000000000</c:v>
                </c:pt>
                <c:pt idx="1334">
                  <c:v>19862000000000</c:v>
                </c:pt>
                <c:pt idx="1335">
                  <c:v>19845000000000</c:v>
                </c:pt>
                <c:pt idx="1336">
                  <c:v>19829000000000</c:v>
                </c:pt>
                <c:pt idx="1337">
                  <c:v>19813000000000</c:v>
                </c:pt>
                <c:pt idx="1338">
                  <c:v>19797000000000</c:v>
                </c:pt>
                <c:pt idx="1339">
                  <c:v>19781000000000</c:v>
                </c:pt>
                <c:pt idx="1340">
                  <c:v>19765000000000</c:v>
                </c:pt>
                <c:pt idx="1341">
                  <c:v>19748000000000</c:v>
                </c:pt>
                <c:pt idx="1342">
                  <c:v>19732000000000</c:v>
                </c:pt>
                <c:pt idx="1343">
                  <c:v>19716000000000</c:v>
                </c:pt>
                <c:pt idx="1344">
                  <c:v>19700000000000</c:v>
                </c:pt>
                <c:pt idx="1345">
                  <c:v>19683000000000</c:v>
                </c:pt>
                <c:pt idx="1346">
                  <c:v>19667000000000</c:v>
                </c:pt>
                <c:pt idx="1347">
                  <c:v>19650000000000</c:v>
                </c:pt>
                <c:pt idx="1348">
                  <c:v>19634000000000</c:v>
                </c:pt>
                <c:pt idx="1349">
                  <c:v>19617000000000</c:v>
                </c:pt>
                <c:pt idx="1350">
                  <c:v>19617000000000</c:v>
                </c:pt>
                <c:pt idx="1351">
                  <c:v>19601000000000</c:v>
                </c:pt>
                <c:pt idx="1352">
                  <c:v>19584000000000</c:v>
                </c:pt>
                <c:pt idx="1353">
                  <c:v>19568000000000</c:v>
                </c:pt>
                <c:pt idx="1354">
                  <c:v>19551000000000</c:v>
                </c:pt>
                <c:pt idx="1355">
                  <c:v>19534000000000</c:v>
                </c:pt>
                <c:pt idx="1356">
                  <c:v>19518000000000</c:v>
                </c:pt>
                <c:pt idx="1357">
                  <c:v>19501000000000</c:v>
                </c:pt>
                <c:pt idx="1358">
                  <c:v>19484000000000</c:v>
                </c:pt>
                <c:pt idx="1359">
                  <c:v>19467000000000</c:v>
                </c:pt>
                <c:pt idx="1360">
                  <c:v>19451000000000</c:v>
                </c:pt>
                <c:pt idx="1361">
                  <c:v>19434000000000</c:v>
                </c:pt>
                <c:pt idx="1362">
                  <c:v>19417000000000</c:v>
                </c:pt>
                <c:pt idx="1363">
                  <c:v>19400000000000</c:v>
                </c:pt>
                <c:pt idx="1364">
                  <c:v>19383000000000</c:v>
                </c:pt>
                <c:pt idx="1365">
                  <c:v>19366000000000</c:v>
                </c:pt>
                <c:pt idx="1366">
                  <c:v>19349000000000</c:v>
                </c:pt>
                <c:pt idx="1367">
                  <c:v>19332000000000</c:v>
                </c:pt>
                <c:pt idx="1368">
                  <c:v>19315000000000</c:v>
                </c:pt>
                <c:pt idx="1369">
                  <c:v>19298000000000</c:v>
                </c:pt>
                <c:pt idx="1370">
                  <c:v>19281000000000</c:v>
                </c:pt>
                <c:pt idx="1371">
                  <c:v>19263000000000</c:v>
                </c:pt>
                <c:pt idx="1372">
                  <c:v>19246000000000</c:v>
                </c:pt>
                <c:pt idx="1373">
                  <c:v>19229000000000</c:v>
                </c:pt>
                <c:pt idx="1374">
                  <c:v>19212000000000</c:v>
                </c:pt>
                <c:pt idx="1375">
                  <c:v>19194000000000</c:v>
                </c:pt>
                <c:pt idx="1376">
                  <c:v>19177000000000</c:v>
                </c:pt>
                <c:pt idx="1377">
                  <c:v>19160000000000</c:v>
                </c:pt>
                <c:pt idx="1378">
                  <c:v>19142000000000</c:v>
                </c:pt>
                <c:pt idx="1379">
                  <c:v>19125000000000</c:v>
                </c:pt>
                <c:pt idx="1380">
                  <c:v>19107000000000</c:v>
                </c:pt>
                <c:pt idx="1381">
                  <c:v>19090000000000</c:v>
                </c:pt>
                <c:pt idx="1382">
                  <c:v>19072000000000</c:v>
                </c:pt>
                <c:pt idx="1383">
                  <c:v>19055000000000</c:v>
                </c:pt>
                <c:pt idx="1384">
                  <c:v>19037000000000</c:v>
                </c:pt>
                <c:pt idx="1385">
                  <c:v>19020000000000</c:v>
                </c:pt>
                <c:pt idx="1386">
                  <c:v>19002000000000</c:v>
                </c:pt>
                <c:pt idx="1387">
                  <c:v>18984000000000</c:v>
                </c:pt>
                <c:pt idx="1388">
                  <c:v>18966000000000</c:v>
                </c:pt>
                <c:pt idx="1389">
                  <c:v>18949000000000</c:v>
                </c:pt>
                <c:pt idx="1390">
                  <c:v>18931000000000</c:v>
                </c:pt>
                <c:pt idx="1391">
                  <c:v>18913000000000</c:v>
                </c:pt>
                <c:pt idx="1392">
                  <c:v>18895000000000</c:v>
                </c:pt>
                <c:pt idx="1393">
                  <c:v>18877000000000</c:v>
                </c:pt>
                <c:pt idx="1394">
                  <c:v>18859000000000</c:v>
                </c:pt>
                <c:pt idx="1395">
                  <c:v>18841000000000</c:v>
                </c:pt>
                <c:pt idx="1396">
                  <c:v>18823000000000</c:v>
                </c:pt>
                <c:pt idx="1397">
                  <c:v>18805000000000</c:v>
                </c:pt>
                <c:pt idx="1398">
                  <c:v>18787000000000</c:v>
                </c:pt>
                <c:pt idx="1399">
                  <c:v>18769000000000</c:v>
                </c:pt>
                <c:pt idx="1400">
                  <c:v>18769000000000</c:v>
                </c:pt>
                <c:pt idx="1401">
                  <c:v>18751000000000</c:v>
                </c:pt>
                <c:pt idx="1402">
                  <c:v>18733000000000</c:v>
                </c:pt>
                <c:pt idx="1403">
                  <c:v>18715000000000</c:v>
                </c:pt>
                <c:pt idx="1404">
                  <c:v>18697000000000</c:v>
                </c:pt>
                <c:pt idx="1405">
                  <c:v>18678000000000</c:v>
                </c:pt>
                <c:pt idx="1406">
                  <c:v>18660000000000</c:v>
                </c:pt>
                <c:pt idx="1407">
                  <c:v>18642000000000</c:v>
                </c:pt>
                <c:pt idx="1408">
                  <c:v>18623000000000</c:v>
                </c:pt>
                <c:pt idx="1409">
                  <c:v>18605000000000</c:v>
                </c:pt>
                <c:pt idx="1410">
                  <c:v>18587000000000</c:v>
                </c:pt>
                <c:pt idx="1411">
                  <c:v>18568000000000</c:v>
                </c:pt>
                <c:pt idx="1412">
                  <c:v>18550000000000</c:v>
                </c:pt>
                <c:pt idx="1413">
                  <c:v>18531000000000</c:v>
                </c:pt>
                <c:pt idx="1414">
                  <c:v>18513000000000</c:v>
                </c:pt>
                <c:pt idx="1415">
                  <c:v>18494000000000</c:v>
                </c:pt>
                <c:pt idx="1416">
                  <c:v>18476000000000</c:v>
                </c:pt>
                <c:pt idx="1417">
                  <c:v>18457000000000</c:v>
                </c:pt>
                <c:pt idx="1418">
                  <c:v>18438000000000</c:v>
                </c:pt>
                <c:pt idx="1419">
                  <c:v>18420000000000</c:v>
                </c:pt>
                <c:pt idx="1420">
                  <c:v>18401000000000</c:v>
                </c:pt>
                <c:pt idx="1421">
                  <c:v>18382000000000</c:v>
                </c:pt>
                <c:pt idx="1422">
                  <c:v>18363000000000</c:v>
                </c:pt>
                <c:pt idx="1423">
                  <c:v>18344000000000</c:v>
                </c:pt>
                <c:pt idx="1424">
                  <c:v>18326000000000</c:v>
                </c:pt>
                <c:pt idx="1425">
                  <c:v>18307000000000</c:v>
                </c:pt>
                <c:pt idx="1426">
                  <c:v>18288000000000</c:v>
                </c:pt>
                <c:pt idx="1427">
                  <c:v>18269000000000</c:v>
                </c:pt>
                <c:pt idx="1428">
                  <c:v>18250000000000</c:v>
                </c:pt>
                <c:pt idx="1429">
                  <c:v>18231000000000</c:v>
                </c:pt>
                <c:pt idx="1430">
                  <c:v>18212000000000</c:v>
                </c:pt>
                <c:pt idx="1431">
                  <c:v>18193000000000</c:v>
                </c:pt>
                <c:pt idx="1432">
                  <c:v>18174000000000</c:v>
                </c:pt>
                <c:pt idx="1433">
                  <c:v>18154000000000</c:v>
                </c:pt>
                <c:pt idx="1434">
                  <c:v>18135000000000</c:v>
                </c:pt>
                <c:pt idx="1435">
                  <c:v>18116000000000</c:v>
                </c:pt>
                <c:pt idx="1436">
                  <c:v>18097000000000</c:v>
                </c:pt>
                <c:pt idx="1437">
                  <c:v>18078000000000</c:v>
                </c:pt>
                <c:pt idx="1438">
                  <c:v>18058000000000</c:v>
                </c:pt>
                <c:pt idx="1439">
                  <c:v>18039000000000</c:v>
                </c:pt>
                <c:pt idx="1440">
                  <c:v>18019000000000</c:v>
                </c:pt>
                <c:pt idx="1441">
                  <c:v>18000000000000</c:v>
                </c:pt>
                <c:pt idx="1442">
                  <c:v>17981000000000</c:v>
                </c:pt>
                <c:pt idx="1443">
                  <c:v>17961000000000</c:v>
                </c:pt>
                <c:pt idx="1444">
                  <c:v>17942000000000</c:v>
                </c:pt>
                <c:pt idx="1445">
                  <c:v>17922000000000</c:v>
                </c:pt>
                <c:pt idx="1446">
                  <c:v>17903000000000</c:v>
                </c:pt>
                <c:pt idx="1447">
                  <c:v>17883000000000</c:v>
                </c:pt>
                <c:pt idx="1448">
                  <c:v>17863000000000</c:v>
                </c:pt>
                <c:pt idx="1449">
                  <c:v>17844000000000</c:v>
                </c:pt>
                <c:pt idx="1450">
                  <c:v>17844000000000</c:v>
                </c:pt>
                <c:pt idx="1451">
                  <c:v>17824000000000</c:v>
                </c:pt>
                <c:pt idx="1452">
                  <c:v>17804000000000</c:v>
                </c:pt>
                <c:pt idx="1453">
                  <c:v>17784000000000</c:v>
                </c:pt>
                <c:pt idx="1454">
                  <c:v>17765000000000</c:v>
                </c:pt>
                <c:pt idx="1455">
                  <c:v>17745000000000</c:v>
                </c:pt>
                <c:pt idx="1456">
                  <c:v>17725000000000</c:v>
                </c:pt>
                <c:pt idx="1457">
                  <c:v>17705000000000</c:v>
                </c:pt>
                <c:pt idx="1458">
                  <c:v>17685000000000</c:v>
                </c:pt>
                <c:pt idx="1459">
                  <c:v>17665000000000</c:v>
                </c:pt>
                <c:pt idx="1460">
                  <c:v>17645000000000</c:v>
                </c:pt>
                <c:pt idx="1461">
                  <c:v>17625000000000</c:v>
                </c:pt>
                <c:pt idx="1462">
                  <c:v>17605000000000</c:v>
                </c:pt>
                <c:pt idx="1463">
                  <c:v>17585000000000</c:v>
                </c:pt>
                <c:pt idx="1464">
                  <c:v>17565000000000</c:v>
                </c:pt>
                <c:pt idx="1465">
                  <c:v>17545000000000</c:v>
                </c:pt>
                <c:pt idx="1466">
                  <c:v>17525000000000</c:v>
                </c:pt>
                <c:pt idx="1467">
                  <c:v>17504000000000</c:v>
                </c:pt>
                <c:pt idx="1468">
                  <c:v>17484000000000</c:v>
                </c:pt>
                <c:pt idx="1469">
                  <c:v>17464000000000</c:v>
                </c:pt>
                <c:pt idx="1470">
                  <c:v>17444000000000</c:v>
                </c:pt>
                <c:pt idx="1471">
                  <c:v>17423000000000</c:v>
                </c:pt>
                <c:pt idx="1472">
                  <c:v>17403000000000</c:v>
                </c:pt>
                <c:pt idx="1473">
                  <c:v>17382000000000</c:v>
                </c:pt>
                <c:pt idx="1474">
                  <c:v>17362000000000</c:v>
                </c:pt>
                <c:pt idx="1475">
                  <c:v>17342000000000</c:v>
                </c:pt>
                <c:pt idx="1476">
                  <c:v>17321000000000</c:v>
                </c:pt>
                <c:pt idx="1477">
                  <c:v>17301000000000</c:v>
                </c:pt>
                <c:pt idx="1478">
                  <c:v>17280000000000</c:v>
                </c:pt>
                <c:pt idx="1479">
                  <c:v>17259000000000</c:v>
                </c:pt>
                <c:pt idx="1480">
                  <c:v>17239000000000</c:v>
                </c:pt>
                <c:pt idx="1481">
                  <c:v>17218000000000</c:v>
                </c:pt>
                <c:pt idx="1482">
                  <c:v>17197000000000</c:v>
                </c:pt>
                <c:pt idx="1483">
                  <c:v>17177000000000</c:v>
                </c:pt>
                <c:pt idx="1484">
                  <c:v>17156000000000</c:v>
                </c:pt>
                <c:pt idx="1485">
                  <c:v>17135000000000</c:v>
                </c:pt>
                <c:pt idx="1486">
                  <c:v>17114000000000</c:v>
                </c:pt>
                <c:pt idx="1487">
                  <c:v>17093000000000</c:v>
                </c:pt>
                <c:pt idx="1488">
                  <c:v>17073000000000</c:v>
                </c:pt>
                <c:pt idx="1489">
                  <c:v>17052000000000</c:v>
                </c:pt>
                <c:pt idx="1490">
                  <c:v>17031000000000</c:v>
                </c:pt>
                <c:pt idx="1491">
                  <c:v>17010000000000</c:v>
                </c:pt>
                <c:pt idx="1492">
                  <c:v>16989000000000</c:v>
                </c:pt>
                <c:pt idx="1493">
                  <c:v>16968000000000</c:v>
                </c:pt>
                <c:pt idx="1494">
                  <c:v>16947000000000</c:v>
                </c:pt>
                <c:pt idx="1495">
                  <c:v>16925000000000</c:v>
                </c:pt>
                <c:pt idx="1496">
                  <c:v>16904000000000</c:v>
                </c:pt>
                <c:pt idx="1497">
                  <c:v>16883000000000</c:v>
                </c:pt>
                <c:pt idx="1498">
                  <c:v>16862000000000</c:v>
                </c:pt>
                <c:pt idx="1499">
                  <c:v>16841000000000</c:v>
                </c:pt>
                <c:pt idx="1500">
                  <c:v>16841000000000</c:v>
                </c:pt>
                <c:pt idx="1501">
                  <c:v>16819000000000</c:v>
                </c:pt>
                <c:pt idx="1502">
                  <c:v>16798000000000</c:v>
                </c:pt>
                <c:pt idx="1503">
                  <c:v>16777000000000</c:v>
                </c:pt>
                <c:pt idx="1504">
                  <c:v>16755000000000</c:v>
                </c:pt>
                <c:pt idx="1505">
                  <c:v>16734000000000</c:v>
                </c:pt>
                <c:pt idx="1506">
                  <c:v>16712000000000</c:v>
                </c:pt>
                <c:pt idx="1507">
                  <c:v>16691000000000</c:v>
                </c:pt>
                <c:pt idx="1508">
                  <c:v>16670000000000</c:v>
                </c:pt>
                <c:pt idx="1509">
                  <c:v>16648000000000</c:v>
                </c:pt>
                <c:pt idx="1510">
                  <c:v>16626000000000</c:v>
                </c:pt>
                <c:pt idx="1511">
                  <c:v>16605000000000</c:v>
                </c:pt>
                <c:pt idx="1512">
                  <c:v>16583000000000</c:v>
                </c:pt>
                <c:pt idx="1513">
                  <c:v>16562000000000</c:v>
                </c:pt>
                <c:pt idx="1514">
                  <c:v>16540000000000</c:v>
                </c:pt>
                <c:pt idx="1515">
                  <c:v>16518000000000</c:v>
                </c:pt>
                <c:pt idx="1516">
                  <c:v>16496000000000</c:v>
                </c:pt>
                <c:pt idx="1517">
                  <c:v>16475000000000</c:v>
                </c:pt>
                <c:pt idx="1518">
                  <c:v>16453000000000</c:v>
                </c:pt>
                <c:pt idx="1519">
                  <c:v>16431000000000</c:v>
                </c:pt>
                <c:pt idx="1520">
                  <c:v>16409000000000</c:v>
                </c:pt>
                <c:pt idx="1521">
                  <c:v>16387000000000</c:v>
                </c:pt>
                <c:pt idx="1522">
                  <c:v>16365000000000</c:v>
                </c:pt>
                <c:pt idx="1523">
                  <c:v>16343000000000</c:v>
                </c:pt>
                <c:pt idx="1524">
                  <c:v>16321000000000</c:v>
                </c:pt>
                <c:pt idx="1525">
                  <c:v>16299000000000</c:v>
                </c:pt>
                <c:pt idx="1526">
                  <c:v>16277000000000</c:v>
                </c:pt>
                <c:pt idx="1527">
                  <c:v>16255000000000</c:v>
                </c:pt>
                <c:pt idx="1528">
                  <c:v>16233000000000</c:v>
                </c:pt>
                <c:pt idx="1529">
                  <c:v>16211000000000</c:v>
                </c:pt>
                <c:pt idx="1530">
                  <c:v>16188000000000</c:v>
                </c:pt>
                <c:pt idx="1531">
                  <c:v>16166000000000</c:v>
                </c:pt>
                <c:pt idx="1532">
                  <c:v>16144000000000</c:v>
                </c:pt>
                <c:pt idx="1533">
                  <c:v>16122000000000</c:v>
                </c:pt>
                <c:pt idx="1534">
                  <c:v>16099000000000</c:v>
                </c:pt>
                <c:pt idx="1535">
                  <c:v>16077000000000</c:v>
                </c:pt>
                <c:pt idx="1536">
                  <c:v>16054000000000</c:v>
                </c:pt>
                <c:pt idx="1537">
                  <c:v>16032000000000</c:v>
                </c:pt>
                <c:pt idx="1538">
                  <c:v>16009000000000</c:v>
                </c:pt>
                <c:pt idx="1539">
                  <c:v>15987000000000</c:v>
                </c:pt>
                <c:pt idx="1540">
                  <c:v>15964000000000</c:v>
                </c:pt>
                <c:pt idx="1541">
                  <c:v>15942000000000</c:v>
                </c:pt>
                <c:pt idx="1542">
                  <c:v>15919000000000</c:v>
                </c:pt>
                <c:pt idx="1543">
                  <c:v>15897000000000</c:v>
                </c:pt>
                <c:pt idx="1544">
                  <c:v>15874000000000</c:v>
                </c:pt>
                <c:pt idx="1545">
                  <c:v>15851000000000</c:v>
                </c:pt>
                <c:pt idx="1546">
                  <c:v>15829000000000</c:v>
                </c:pt>
                <c:pt idx="1547">
                  <c:v>15806000000000</c:v>
                </c:pt>
                <c:pt idx="1548">
                  <c:v>15783000000000</c:v>
                </c:pt>
                <c:pt idx="1549">
                  <c:v>15760000000000</c:v>
                </c:pt>
                <c:pt idx="1550">
                  <c:v>15760000000000</c:v>
                </c:pt>
                <c:pt idx="1551">
                  <c:v>15737000000000</c:v>
                </c:pt>
                <c:pt idx="1552">
                  <c:v>15714000000000</c:v>
                </c:pt>
                <c:pt idx="1553">
                  <c:v>15692000000000</c:v>
                </c:pt>
                <c:pt idx="1554">
                  <c:v>15669000000000</c:v>
                </c:pt>
                <c:pt idx="1555">
                  <c:v>15646000000000</c:v>
                </c:pt>
                <c:pt idx="1556">
                  <c:v>15623000000000</c:v>
                </c:pt>
                <c:pt idx="1557">
                  <c:v>15600000000000</c:v>
                </c:pt>
                <c:pt idx="1558">
                  <c:v>15576000000000</c:v>
                </c:pt>
                <c:pt idx="1559">
                  <c:v>15553000000000</c:v>
                </c:pt>
                <c:pt idx="1560">
                  <c:v>15530000000000</c:v>
                </c:pt>
                <c:pt idx="1561">
                  <c:v>15507000000000</c:v>
                </c:pt>
                <c:pt idx="1562">
                  <c:v>15484000000000</c:v>
                </c:pt>
                <c:pt idx="1563">
                  <c:v>15461000000000</c:v>
                </c:pt>
                <c:pt idx="1564">
                  <c:v>15437000000000</c:v>
                </c:pt>
                <c:pt idx="1565">
                  <c:v>15414000000000</c:v>
                </c:pt>
                <c:pt idx="1566">
                  <c:v>15391000000000</c:v>
                </c:pt>
                <c:pt idx="1567">
                  <c:v>15367000000000</c:v>
                </c:pt>
                <c:pt idx="1568">
                  <c:v>15344000000000</c:v>
                </c:pt>
                <c:pt idx="1569">
                  <c:v>15320000000000</c:v>
                </c:pt>
                <c:pt idx="1570">
                  <c:v>15297000000000</c:v>
                </c:pt>
                <c:pt idx="1571">
                  <c:v>15274000000000</c:v>
                </c:pt>
                <c:pt idx="1572">
                  <c:v>15250000000000</c:v>
                </c:pt>
                <c:pt idx="1573">
                  <c:v>15226000000000</c:v>
                </c:pt>
                <c:pt idx="1574">
                  <c:v>15203000000000</c:v>
                </c:pt>
                <c:pt idx="1575">
                  <c:v>15179000000000</c:v>
                </c:pt>
                <c:pt idx="1576">
                  <c:v>15156000000000</c:v>
                </c:pt>
                <c:pt idx="1577">
                  <c:v>15132000000000</c:v>
                </c:pt>
                <c:pt idx="1578">
                  <c:v>15108000000000</c:v>
                </c:pt>
                <c:pt idx="1579">
                  <c:v>15084000000000</c:v>
                </c:pt>
                <c:pt idx="1580">
                  <c:v>15061000000000</c:v>
                </c:pt>
                <c:pt idx="1581">
                  <c:v>15037000000000</c:v>
                </c:pt>
                <c:pt idx="1582">
                  <c:v>15013000000000</c:v>
                </c:pt>
                <c:pt idx="1583">
                  <c:v>14989000000000</c:v>
                </c:pt>
                <c:pt idx="1584">
                  <c:v>14965000000000</c:v>
                </c:pt>
                <c:pt idx="1585">
                  <c:v>14941000000000</c:v>
                </c:pt>
                <c:pt idx="1586">
                  <c:v>14917000000000</c:v>
                </c:pt>
                <c:pt idx="1587">
                  <c:v>14893000000000</c:v>
                </c:pt>
                <c:pt idx="1588">
                  <c:v>14869000000000</c:v>
                </c:pt>
                <c:pt idx="1589">
                  <c:v>14845000000000</c:v>
                </c:pt>
                <c:pt idx="1590">
                  <c:v>14821000000000</c:v>
                </c:pt>
                <c:pt idx="1591">
                  <c:v>14797000000000</c:v>
                </c:pt>
                <c:pt idx="1592">
                  <c:v>14773000000000</c:v>
                </c:pt>
                <c:pt idx="1593">
                  <c:v>14748000000000</c:v>
                </c:pt>
                <c:pt idx="1594">
                  <c:v>14724000000000</c:v>
                </c:pt>
                <c:pt idx="1595">
                  <c:v>14700000000000</c:v>
                </c:pt>
                <c:pt idx="1596">
                  <c:v>14676000000000</c:v>
                </c:pt>
                <c:pt idx="1597">
                  <c:v>14651000000000</c:v>
                </c:pt>
                <c:pt idx="1598">
                  <c:v>14627000000000</c:v>
                </c:pt>
                <c:pt idx="1599">
                  <c:v>14603000000000</c:v>
                </c:pt>
                <c:pt idx="1600">
                  <c:v>14603000000000</c:v>
                </c:pt>
                <c:pt idx="1601">
                  <c:v>14578000000000</c:v>
                </c:pt>
                <c:pt idx="1602">
                  <c:v>14554000000000</c:v>
                </c:pt>
                <c:pt idx="1603">
                  <c:v>14529000000000</c:v>
                </c:pt>
                <c:pt idx="1604">
                  <c:v>14505000000000</c:v>
                </c:pt>
                <c:pt idx="1605">
                  <c:v>14480000000000</c:v>
                </c:pt>
                <c:pt idx="1606">
                  <c:v>14456000000000</c:v>
                </c:pt>
                <c:pt idx="1607">
                  <c:v>14431000000000</c:v>
                </c:pt>
                <c:pt idx="1608">
                  <c:v>14406000000000</c:v>
                </c:pt>
                <c:pt idx="1609">
                  <c:v>14382000000000</c:v>
                </c:pt>
                <c:pt idx="1610">
                  <c:v>14357000000000</c:v>
                </c:pt>
                <c:pt idx="1611">
                  <c:v>14332000000000</c:v>
                </c:pt>
                <c:pt idx="1612">
                  <c:v>14307000000000</c:v>
                </c:pt>
                <c:pt idx="1613">
                  <c:v>14282000000000</c:v>
                </c:pt>
                <c:pt idx="1614">
                  <c:v>14258000000000</c:v>
                </c:pt>
                <c:pt idx="1615">
                  <c:v>14233000000000</c:v>
                </c:pt>
                <c:pt idx="1616">
                  <c:v>14208000000000</c:v>
                </c:pt>
                <c:pt idx="1617">
                  <c:v>14183000000000</c:v>
                </c:pt>
                <c:pt idx="1618">
                  <c:v>14158000000000</c:v>
                </c:pt>
                <c:pt idx="1619">
                  <c:v>14133000000000</c:v>
                </c:pt>
                <c:pt idx="1620">
                  <c:v>14108000000000</c:v>
                </c:pt>
                <c:pt idx="1621">
                  <c:v>14083000000000</c:v>
                </c:pt>
                <c:pt idx="1622">
                  <c:v>14058000000000</c:v>
                </c:pt>
                <c:pt idx="1623">
                  <c:v>14033000000000</c:v>
                </c:pt>
                <c:pt idx="1624">
                  <c:v>14007000000000</c:v>
                </c:pt>
                <c:pt idx="1625">
                  <c:v>13982000000000</c:v>
                </c:pt>
                <c:pt idx="1626">
                  <c:v>13957000000000</c:v>
                </c:pt>
                <c:pt idx="1627">
                  <c:v>13932000000000</c:v>
                </c:pt>
                <c:pt idx="1628">
                  <c:v>13906000000000</c:v>
                </c:pt>
                <c:pt idx="1629">
                  <c:v>13881000000000</c:v>
                </c:pt>
                <c:pt idx="1630">
                  <c:v>13856000000000</c:v>
                </c:pt>
                <c:pt idx="1631">
                  <c:v>13830000000000</c:v>
                </c:pt>
                <c:pt idx="1632">
                  <c:v>13805000000000</c:v>
                </c:pt>
                <c:pt idx="1633">
                  <c:v>13779000000000</c:v>
                </c:pt>
                <c:pt idx="1634">
                  <c:v>13754000000000</c:v>
                </c:pt>
                <c:pt idx="1635">
                  <c:v>13728000000000</c:v>
                </c:pt>
                <c:pt idx="1636">
                  <c:v>13703000000000</c:v>
                </c:pt>
                <c:pt idx="1637">
                  <c:v>13677000000000</c:v>
                </c:pt>
                <c:pt idx="1638">
                  <c:v>13652000000000</c:v>
                </c:pt>
                <c:pt idx="1639">
                  <c:v>13626000000000</c:v>
                </c:pt>
                <c:pt idx="1640">
                  <c:v>13600000000000</c:v>
                </c:pt>
                <c:pt idx="1641">
                  <c:v>13575000000000</c:v>
                </c:pt>
                <c:pt idx="1642">
                  <c:v>13549000000000</c:v>
                </c:pt>
                <c:pt idx="1643">
                  <c:v>13523000000000</c:v>
                </c:pt>
                <c:pt idx="1644">
                  <c:v>13497000000000</c:v>
                </c:pt>
                <c:pt idx="1645">
                  <c:v>13471000000000</c:v>
                </c:pt>
                <c:pt idx="1646">
                  <c:v>13446000000000</c:v>
                </c:pt>
                <c:pt idx="1647">
                  <c:v>13420000000000</c:v>
                </c:pt>
                <c:pt idx="1648">
                  <c:v>13394000000000</c:v>
                </c:pt>
                <c:pt idx="1649">
                  <c:v>13368000000000</c:v>
                </c:pt>
                <c:pt idx="1650">
                  <c:v>13368000000000</c:v>
                </c:pt>
                <c:pt idx="1651">
                  <c:v>13342000000000</c:v>
                </c:pt>
                <c:pt idx="1652">
                  <c:v>13316000000000</c:v>
                </c:pt>
                <c:pt idx="1653">
                  <c:v>13290000000000</c:v>
                </c:pt>
                <c:pt idx="1654">
                  <c:v>13264000000000</c:v>
                </c:pt>
                <c:pt idx="1655">
                  <c:v>13237000000000</c:v>
                </c:pt>
                <c:pt idx="1656">
                  <c:v>13211000000000</c:v>
                </c:pt>
                <c:pt idx="1657">
                  <c:v>13185000000000</c:v>
                </c:pt>
                <c:pt idx="1658">
                  <c:v>13159000000000</c:v>
                </c:pt>
                <c:pt idx="1659">
                  <c:v>13133000000000</c:v>
                </c:pt>
                <c:pt idx="1660">
                  <c:v>13106000000000</c:v>
                </c:pt>
                <c:pt idx="1661">
                  <c:v>13080000000000</c:v>
                </c:pt>
                <c:pt idx="1662">
                  <c:v>13054000000000</c:v>
                </c:pt>
                <c:pt idx="1663">
                  <c:v>13027000000000</c:v>
                </c:pt>
                <c:pt idx="1664">
                  <c:v>13001000000000</c:v>
                </c:pt>
                <c:pt idx="1665">
                  <c:v>12974000000000</c:v>
                </c:pt>
                <c:pt idx="1666">
                  <c:v>12948000000000</c:v>
                </c:pt>
                <c:pt idx="1667">
                  <c:v>12921000000000</c:v>
                </c:pt>
                <c:pt idx="1668">
                  <c:v>12895000000000</c:v>
                </c:pt>
                <c:pt idx="1669">
                  <c:v>12868000000000</c:v>
                </c:pt>
                <c:pt idx="1670">
                  <c:v>12842000000000</c:v>
                </c:pt>
                <c:pt idx="1671">
                  <c:v>12815000000000</c:v>
                </c:pt>
                <c:pt idx="1672">
                  <c:v>12788000000000</c:v>
                </c:pt>
                <c:pt idx="1673">
                  <c:v>12762000000000</c:v>
                </c:pt>
                <c:pt idx="1674">
                  <c:v>12735000000000</c:v>
                </c:pt>
                <c:pt idx="1675">
                  <c:v>12708000000000</c:v>
                </c:pt>
                <c:pt idx="1676">
                  <c:v>12681000000000</c:v>
                </c:pt>
                <c:pt idx="1677">
                  <c:v>12654000000000</c:v>
                </c:pt>
                <c:pt idx="1678">
                  <c:v>12628000000000</c:v>
                </c:pt>
                <c:pt idx="1679">
                  <c:v>12601000000000</c:v>
                </c:pt>
                <c:pt idx="1680">
                  <c:v>12574000000000</c:v>
                </c:pt>
                <c:pt idx="1681">
                  <c:v>12547000000000</c:v>
                </c:pt>
                <c:pt idx="1682">
                  <c:v>12520000000000</c:v>
                </c:pt>
                <c:pt idx="1683">
                  <c:v>12493000000000</c:v>
                </c:pt>
                <c:pt idx="1684">
                  <c:v>12466000000000</c:v>
                </c:pt>
                <c:pt idx="1685">
                  <c:v>12439000000000</c:v>
                </c:pt>
                <c:pt idx="1686">
                  <c:v>12411000000000</c:v>
                </c:pt>
                <c:pt idx="1687">
                  <c:v>12384000000000</c:v>
                </c:pt>
                <c:pt idx="1688">
                  <c:v>12357000000000</c:v>
                </c:pt>
                <c:pt idx="1689">
                  <c:v>12330000000000</c:v>
                </c:pt>
                <c:pt idx="1690">
                  <c:v>12303000000000</c:v>
                </c:pt>
                <c:pt idx="1691">
                  <c:v>12275000000000</c:v>
                </c:pt>
                <c:pt idx="1692">
                  <c:v>12248000000000</c:v>
                </c:pt>
                <c:pt idx="1693">
                  <c:v>12221000000000</c:v>
                </c:pt>
                <c:pt idx="1694">
                  <c:v>12193000000000</c:v>
                </c:pt>
                <c:pt idx="1695">
                  <c:v>12166000000000</c:v>
                </c:pt>
                <c:pt idx="1696">
                  <c:v>12138000000000</c:v>
                </c:pt>
                <c:pt idx="1697">
                  <c:v>12111000000000</c:v>
                </c:pt>
                <c:pt idx="1698">
                  <c:v>12083000000000</c:v>
                </c:pt>
                <c:pt idx="1699">
                  <c:v>12056000000000</c:v>
                </c:pt>
                <c:pt idx="1700">
                  <c:v>12056000000000</c:v>
                </c:pt>
                <c:pt idx="1701">
                  <c:v>12028000000000</c:v>
                </c:pt>
                <c:pt idx="1702">
                  <c:v>12001000000000</c:v>
                </c:pt>
                <c:pt idx="1703">
                  <c:v>11973000000000</c:v>
                </c:pt>
                <c:pt idx="1704">
                  <c:v>11945000000000</c:v>
                </c:pt>
                <c:pt idx="1705">
                  <c:v>11918000000000</c:v>
                </c:pt>
                <c:pt idx="1706">
                  <c:v>11890000000000</c:v>
                </c:pt>
                <c:pt idx="1707">
                  <c:v>11862000000000</c:v>
                </c:pt>
                <c:pt idx="1708">
                  <c:v>11834000000000</c:v>
                </c:pt>
                <c:pt idx="1709">
                  <c:v>11807000000000</c:v>
                </c:pt>
                <c:pt idx="1710">
                  <c:v>11779000000000</c:v>
                </c:pt>
                <c:pt idx="1711">
                  <c:v>11751000000000</c:v>
                </c:pt>
                <c:pt idx="1712">
                  <c:v>11723000000000</c:v>
                </c:pt>
                <c:pt idx="1713">
                  <c:v>11695000000000</c:v>
                </c:pt>
                <c:pt idx="1714">
                  <c:v>11667000000000</c:v>
                </c:pt>
                <c:pt idx="1715">
                  <c:v>11639000000000</c:v>
                </c:pt>
                <c:pt idx="1716">
                  <c:v>11611000000000</c:v>
                </c:pt>
                <c:pt idx="1717">
                  <c:v>11583000000000</c:v>
                </c:pt>
                <c:pt idx="1718">
                  <c:v>11555000000000</c:v>
                </c:pt>
                <c:pt idx="1719">
                  <c:v>11527000000000</c:v>
                </c:pt>
                <c:pt idx="1720">
                  <c:v>11498000000000</c:v>
                </c:pt>
                <c:pt idx="1721">
                  <c:v>11470000000000</c:v>
                </c:pt>
                <c:pt idx="1722">
                  <c:v>11442000000000</c:v>
                </c:pt>
                <c:pt idx="1723">
                  <c:v>11414000000000</c:v>
                </c:pt>
                <c:pt idx="1724">
                  <c:v>11385000000000</c:v>
                </c:pt>
                <c:pt idx="1725">
                  <c:v>11357000000000</c:v>
                </c:pt>
                <c:pt idx="1726">
                  <c:v>11329000000000</c:v>
                </c:pt>
                <c:pt idx="1727">
                  <c:v>11300000000000</c:v>
                </c:pt>
                <c:pt idx="1728">
                  <c:v>11272000000000</c:v>
                </c:pt>
                <c:pt idx="1729">
                  <c:v>11243000000000</c:v>
                </c:pt>
                <c:pt idx="1730">
                  <c:v>11215000000000</c:v>
                </c:pt>
                <c:pt idx="1731">
                  <c:v>11186000000000</c:v>
                </c:pt>
                <c:pt idx="1732">
                  <c:v>11158000000000</c:v>
                </c:pt>
                <c:pt idx="1733">
                  <c:v>11129000000000</c:v>
                </c:pt>
                <c:pt idx="1734">
                  <c:v>11100000000000</c:v>
                </c:pt>
                <c:pt idx="1735">
                  <c:v>11072000000000</c:v>
                </c:pt>
                <c:pt idx="1736">
                  <c:v>11043000000000</c:v>
                </c:pt>
                <c:pt idx="1737">
                  <c:v>11014000000000</c:v>
                </c:pt>
                <c:pt idx="1738">
                  <c:v>10986000000000</c:v>
                </c:pt>
                <c:pt idx="1739">
                  <c:v>10957000000000</c:v>
                </c:pt>
                <c:pt idx="1740">
                  <c:v>10928000000000</c:v>
                </c:pt>
                <c:pt idx="1741">
                  <c:v>10899000000000</c:v>
                </c:pt>
                <c:pt idx="1742">
                  <c:v>10870000000000</c:v>
                </c:pt>
                <c:pt idx="1743">
                  <c:v>10841000000000</c:v>
                </c:pt>
                <c:pt idx="1744">
                  <c:v>10812000000000</c:v>
                </c:pt>
                <c:pt idx="1745">
                  <c:v>10783000000000</c:v>
                </c:pt>
                <c:pt idx="1746">
                  <c:v>10754000000000</c:v>
                </c:pt>
                <c:pt idx="1747">
                  <c:v>10725000000000</c:v>
                </c:pt>
                <c:pt idx="1748">
                  <c:v>10696000000000</c:v>
                </c:pt>
                <c:pt idx="1749">
                  <c:v>10667000000000</c:v>
                </c:pt>
                <c:pt idx="1750">
                  <c:v>10667000000000</c:v>
                </c:pt>
                <c:pt idx="1751">
                  <c:v>10638000000000</c:v>
                </c:pt>
                <c:pt idx="1752">
                  <c:v>10609000000000</c:v>
                </c:pt>
                <c:pt idx="1753">
                  <c:v>10580000000000</c:v>
                </c:pt>
                <c:pt idx="1754">
                  <c:v>10550000000000</c:v>
                </c:pt>
                <c:pt idx="1755">
                  <c:v>10521000000000</c:v>
                </c:pt>
                <c:pt idx="1756">
                  <c:v>10492000000000</c:v>
                </c:pt>
                <c:pt idx="1757">
                  <c:v>10463000000000</c:v>
                </c:pt>
                <c:pt idx="1758">
                  <c:v>10433000000000</c:v>
                </c:pt>
                <c:pt idx="1759">
                  <c:v>10404000000000</c:v>
                </c:pt>
                <c:pt idx="1760">
                  <c:v>10374000000000</c:v>
                </c:pt>
                <c:pt idx="1761">
                  <c:v>10345000000000</c:v>
                </c:pt>
                <c:pt idx="1762">
                  <c:v>10315000000000</c:v>
                </c:pt>
                <c:pt idx="1763">
                  <c:v>10286000000000</c:v>
                </c:pt>
                <c:pt idx="1764">
                  <c:v>10256000000000</c:v>
                </c:pt>
                <c:pt idx="1765">
                  <c:v>10227000000000</c:v>
                </c:pt>
                <c:pt idx="1766">
                  <c:v>10197000000000</c:v>
                </c:pt>
                <c:pt idx="1767">
                  <c:v>10167000000000</c:v>
                </c:pt>
                <c:pt idx="1768">
                  <c:v>10138000000000</c:v>
                </c:pt>
                <c:pt idx="1769">
                  <c:v>10108000000000</c:v>
                </c:pt>
                <c:pt idx="1770">
                  <c:v>10078000000000</c:v>
                </c:pt>
                <c:pt idx="1771">
                  <c:v>10048000000000</c:v>
                </c:pt>
                <c:pt idx="1772">
                  <c:v>10019000000000</c:v>
                </c:pt>
                <c:pt idx="1773">
                  <c:v>9988800000000</c:v>
                </c:pt>
                <c:pt idx="1774">
                  <c:v>9958900000000</c:v>
                </c:pt>
                <c:pt idx="1775">
                  <c:v>9929000000000</c:v>
                </c:pt>
                <c:pt idx="1776">
                  <c:v>9899100000000</c:v>
                </c:pt>
                <c:pt idx="1777">
                  <c:v>9869100000000</c:v>
                </c:pt>
                <c:pt idx="1778">
                  <c:v>9839100000000</c:v>
                </c:pt>
                <c:pt idx="1779">
                  <c:v>9809100000000</c:v>
                </c:pt>
                <c:pt idx="1780">
                  <c:v>9779000000000</c:v>
                </c:pt>
                <c:pt idx="1781">
                  <c:v>9748900000000</c:v>
                </c:pt>
                <c:pt idx="1782">
                  <c:v>9718800000000</c:v>
                </c:pt>
                <c:pt idx="1783">
                  <c:v>9688600000000</c:v>
                </c:pt>
                <c:pt idx="1784">
                  <c:v>9658400000000</c:v>
                </c:pt>
                <c:pt idx="1785">
                  <c:v>9628200000000</c:v>
                </c:pt>
                <c:pt idx="1786">
                  <c:v>9597900000000</c:v>
                </c:pt>
                <c:pt idx="1787">
                  <c:v>9567600000000</c:v>
                </c:pt>
                <c:pt idx="1788">
                  <c:v>9537300000000</c:v>
                </c:pt>
                <c:pt idx="1789">
                  <c:v>9507000000000</c:v>
                </c:pt>
                <c:pt idx="1790">
                  <c:v>9476600000000</c:v>
                </c:pt>
                <c:pt idx="1791">
                  <c:v>9446100000000</c:v>
                </c:pt>
                <c:pt idx="1792">
                  <c:v>9415700000000</c:v>
                </c:pt>
                <c:pt idx="1793">
                  <c:v>9385200000000</c:v>
                </c:pt>
                <c:pt idx="1794">
                  <c:v>9354700000000</c:v>
                </c:pt>
                <c:pt idx="1795">
                  <c:v>9324100000000</c:v>
                </c:pt>
                <c:pt idx="1796">
                  <c:v>9293600000000</c:v>
                </c:pt>
                <c:pt idx="1797">
                  <c:v>9263000000000</c:v>
                </c:pt>
                <c:pt idx="1798">
                  <c:v>9232300000000</c:v>
                </c:pt>
                <c:pt idx="1799">
                  <c:v>9201600000000</c:v>
                </c:pt>
                <c:pt idx="1800">
                  <c:v>9201600000000</c:v>
                </c:pt>
                <c:pt idx="1801">
                  <c:v>9170900000000</c:v>
                </c:pt>
                <c:pt idx="1802">
                  <c:v>9140200000000</c:v>
                </c:pt>
                <c:pt idx="1803">
                  <c:v>9109400000000</c:v>
                </c:pt>
                <c:pt idx="1804">
                  <c:v>9078600000000</c:v>
                </c:pt>
                <c:pt idx="1805">
                  <c:v>9047800000000</c:v>
                </c:pt>
                <c:pt idx="1806">
                  <c:v>9016900000000</c:v>
                </c:pt>
                <c:pt idx="1807">
                  <c:v>8986000000000</c:v>
                </c:pt>
                <c:pt idx="1808">
                  <c:v>8955100000000</c:v>
                </c:pt>
                <c:pt idx="1809">
                  <c:v>8924100000000</c:v>
                </c:pt>
                <c:pt idx="1810">
                  <c:v>8893100000000</c:v>
                </c:pt>
                <c:pt idx="1811">
                  <c:v>8862100000000</c:v>
                </c:pt>
                <c:pt idx="1812">
                  <c:v>8831000000000</c:v>
                </c:pt>
                <c:pt idx="1813">
                  <c:v>8799900000000</c:v>
                </c:pt>
                <c:pt idx="1814">
                  <c:v>8768800000000</c:v>
                </c:pt>
                <c:pt idx="1815">
                  <c:v>8737700000000</c:v>
                </c:pt>
                <c:pt idx="1816">
                  <c:v>8706500000000</c:v>
                </c:pt>
                <c:pt idx="1817">
                  <c:v>8675300000000</c:v>
                </c:pt>
                <c:pt idx="1818">
                  <c:v>8644000000000</c:v>
                </c:pt>
                <c:pt idx="1819">
                  <c:v>8612700000000</c:v>
                </c:pt>
                <c:pt idx="1820">
                  <c:v>8581400000000</c:v>
                </c:pt>
                <c:pt idx="1821">
                  <c:v>8550100000000</c:v>
                </c:pt>
                <c:pt idx="1822">
                  <c:v>8518700000000</c:v>
                </c:pt>
                <c:pt idx="1823">
                  <c:v>8487300000000</c:v>
                </c:pt>
                <c:pt idx="1824">
                  <c:v>8455800000000</c:v>
                </c:pt>
                <c:pt idx="1825">
                  <c:v>8424400000000</c:v>
                </c:pt>
                <c:pt idx="1826">
                  <c:v>8392900000000</c:v>
                </c:pt>
                <c:pt idx="1827">
                  <c:v>8361300000000</c:v>
                </c:pt>
                <c:pt idx="1828">
                  <c:v>8329800000000</c:v>
                </c:pt>
                <c:pt idx="1829">
                  <c:v>8298200000000</c:v>
                </c:pt>
                <c:pt idx="1830">
                  <c:v>8266500000000</c:v>
                </c:pt>
                <c:pt idx="1831">
                  <c:v>8234900000000</c:v>
                </c:pt>
                <c:pt idx="1832">
                  <c:v>8203200000000</c:v>
                </c:pt>
                <c:pt idx="1833">
                  <c:v>8171400000000</c:v>
                </c:pt>
                <c:pt idx="1834">
                  <c:v>8139700000000</c:v>
                </c:pt>
                <c:pt idx="1835">
                  <c:v>8107900000000</c:v>
                </c:pt>
                <c:pt idx="1836">
                  <c:v>8076100000000</c:v>
                </c:pt>
                <c:pt idx="1837">
                  <c:v>8044200000000</c:v>
                </c:pt>
                <c:pt idx="1838">
                  <c:v>8012300000000</c:v>
                </c:pt>
                <c:pt idx="1839">
                  <c:v>7980400000000</c:v>
                </c:pt>
                <c:pt idx="1840">
                  <c:v>7948400000000</c:v>
                </c:pt>
                <c:pt idx="1841">
                  <c:v>7916500000000</c:v>
                </c:pt>
                <c:pt idx="1842">
                  <c:v>7884400000000</c:v>
                </c:pt>
                <c:pt idx="1843">
                  <c:v>7852400000000</c:v>
                </c:pt>
                <c:pt idx="1844">
                  <c:v>7820300000000</c:v>
                </c:pt>
                <c:pt idx="1845">
                  <c:v>7788200000000</c:v>
                </c:pt>
                <c:pt idx="1846">
                  <c:v>7756100000000</c:v>
                </c:pt>
                <c:pt idx="1847">
                  <c:v>7723900000000</c:v>
                </c:pt>
                <c:pt idx="1848">
                  <c:v>7691700000000</c:v>
                </c:pt>
                <c:pt idx="1849">
                  <c:v>7659400000000</c:v>
                </c:pt>
                <c:pt idx="1850">
                  <c:v>7659400000000</c:v>
                </c:pt>
                <c:pt idx="1851">
                  <c:v>7627200000000</c:v>
                </c:pt>
                <c:pt idx="1852">
                  <c:v>7594900000000</c:v>
                </c:pt>
                <c:pt idx="1853">
                  <c:v>7562500000000</c:v>
                </c:pt>
                <c:pt idx="1854">
                  <c:v>7530200000000</c:v>
                </c:pt>
                <c:pt idx="1855">
                  <c:v>7497800000000</c:v>
                </c:pt>
                <c:pt idx="1856">
                  <c:v>7465300000000</c:v>
                </c:pt>
                <c:pt idx="1857">
                  <c:v>7432900000000</c:v>
                </c:pt>
                <c:pt idx="1858">
                  <c:v>7400400000000</c:v>
                </c:pt>
                <c:pt idx="1859">
                  <c:v>7367900000000</c:v>
                </c:pt>
                <c:pt idx="1860">
                  <c:v>7335300000000</c:v>
                </c:pt>
                <c:pt idx="1861">
                  <c:v>7302700000000</c:v>
                </c:pt>
                <c:pt idx="1862">
                  <c:v>7270100000000</c:v>
                </c:pt>
                <c:pt idx="1863">
                  <c:v>7237400000000</c:v>
                </c:pt>
                <c:pt idx="1864">
                  <c:v>7204700000000</c:v>
                </c:pt>
                <c:pt idx="1865">
                  <c:v>7172000000000</c:v>
                </c:pt>
                <c:pt idx="1866">
                  <c:v>7139300000000</c:v>
                </c:pt>
                <c:pt idx="1867">
                  <c:v>7106500000000</c:v>
                </c:pt>
                <c:pt idx="1868">
                  <c:v>7073700000000</c:v>
                </c:pt>
                <c:pt idx="1869">
                  <c:v>7040800000000</c:v>
                </c:pt>
                <c:pt idx="1870">
                  <c:v>7008000000000</c:v>
                </c:pt>
                <c:pt idx="1871">
                  <c:v>6975100000000</c:v>
                </c:pt>
                <c:pt idx="1872">
                  <c:v>6942100000000</c:v>
                </c:pt>
                <c:pt idx="1873">
                  <c:v>6909200000000</c:v>
                </c:pt>
                <c:pt idx="1874">
                  <c:v>6876100000000</c:v>
                </c:pt>
                <c:pt idx="1875">
                  <c:v>6843100000000</c:v>
                </c:pt>
                <c:pt idx="1876">
                  <c:v>6810000000000</c:v>
                </c:pt>
                <c:pt idx="1877">
                  <c:v>6776900000000</c:v>
                </c:pt>
                <c:pt idx="1878">
                  <c:v>6743800000000</c:v>
                </c:pt>
                <c:pt idx="1879">
                  <c:v>6710700000000</c:v>
                </c:pt>
                <c:pt idx="1880">
                  <c:v>6677500000000</c:v>
                </c:pt>
                <c:pt idx="1881">
                  <c:v>6644200000000</c:v>
                </c:pt>
                <c:pt idx="1882">
                  <c:v>6611000000000</c:v>
                </c:pt>
                <c:pt idx="1883">
                  <c:v>6577700000000</c:v>
                </c:pt>
                <c:pt idx="1884">
                  <c:v>6544400000000</c:v>
                </c:pt>
                <c:pt idx="1885">
                  <c:v>6511000000000</c:v>
                </c:pt>
                <c:pt idx="1886">
                  <c:v>6477600000000</c:v>
                </c:pt>
                <c:pt idx="1887">
                  <c:v>6444200000000</c:v>
                </c:pt>
                <c:pt idx="1888">
                  <c:v>6410800000000</c:v>
                </c:pt>
                <c:pt idx="1889">
                  <c:v>6377300000000</c:v>
                </c:pt>
                <c:pt idx="1890">
                  <c:v>6343800000000</c:v>
                </c:pt>
                <c:pt idx="1891">
                  <c:v>6310200000000</c:v>
                </c:pt>
                <c:pt idx="1892">
                  <c:v>6276600000000</c:v>
                </c:pt>
                <c:pt idx="1893">
                  <c:v>6243000000000</c:v>
                </c:pt>
                <c:pt idx="1894">
                  <c:v>6209400000000</c:v>
                </c:pt>
                <c:pt idx="1895">
                  <c:v>6175700000000</c:v>
                </c:pt>
                <c:pt idx="1896">
                  <c:v>6142000000000</c:v>
                </c:pt>
                <c:pt idx="1897">
                  <c:v>6108300000000</c:v>
                </c:pt>
                <c:pt idx="1898">
                  <c:v>6074500000000</c:v>
                </c:pt>
                <c:pt idx="1899">
                  <c:v>6040700000000</c:v>
                </c:pt>
                <c:pt idx="1900">
                  <c:v>6040700000000</c:v>
                </c:pt>
                <c:pt idx="1901">
                  <c:v>6049000000000</c:v>
                </c:pt>
                <c:pt idx="1902">
                  <c:v>6057300000000</c:v>
                </c:pt>
                <c:pt idx="1903">
                  <c:v>6065600000000</c:v>
                </c:pt>
                <c:pt idx="1904">
                  <c:v>6073900000000</c:v>
                </c:pt>
                <c:pt idx="1905">
                  <c:v>6082100000000</c:v>
                </c:pt>
                <c:pt idx="1906">
                  <c:v>6090400000000</c:v>
                </c:pt>
                <c:pt idx="1907">
                  <c:v>6098600000000</c:v>
                </c:pt>
                <c:pt idx="1908">
                  <c:v>6106900000000</c:v>
                </c:pt>
                <c:pt idx="1909">
                  <c:v>6115100000000</c:v>
                </c:pt>
                <c:pt idx="1910">
                  <c:v>6123300000000</c:v>
                </c:pt>
                <c:pt idx="1911">
                  <c:v>6131600000000</c:v>
                </c:pt>
                <c:pt idx="1912">
                  <c:v>6139800000000</c:v>
                </c:pt>
                <c:pt idx="1913">
                  <c:v>6148000000000</c:v>
                </c:pt>
                <c:pt idx="1914">
                  <c:v>6156200000000</c:v>
                </c:pt>
                <c:pt idx="1915">
                  <c:v>6164400000000</c:v>
                </c:pt>
                <c:pt idx="1916">
                  <c:v>6172600000000</c:v>
                </c:pt>
                <c:pt idx="1917">
                  <c:v>6180700000000</c:v>
                </c:pt>
                <c:pt idx="1918">
                  <c:v>6188900000000</c:v>
                </c:pt>
                <c:pt idx="1919">
                  <c:v>6197100000000</c:v>
                </c:pt>
                <c:pt idx="1920">
                  <c:v>6205200000000</c:v>
                </c:pt>
                <c:pt idx="1921">
                  <c:v>6213400000000</c:v>
                </c:pt>
                <c:pt idx="1922">
                  <c:v>6221500000000</c:v>
                </c:pt>
                <c:pt idx="1923">
                  <c:v>6229600000000</c:v>
                </c:pt>
                <c:pt idx="1924">
                  <c:v>6237800000000</c:v>
                </c:pt>
                <c:pt idx="1925">
                  <c:v>6245900000000</c:v>
                </c:pt>
                <c:pt idx="1926">
                  <c:v>6254000000000</c:v>
                </c:pt>
                <c:pt idx="1927">
                  <c:v>6262100000000</c:v>
                </c:pt>
                <c:pt idx="1928">
                  <c:v>6270200000000</c:v>
                </c:pt>
                <c:pt idx="1929">
                  <c:v>6278300000000</c:v>
                </c:pt>
                <c:pt idx="1930">
                  <c:v>6286400000000</c:v>
                </c:pt>
                <c:pt idx="1931">
                  <c:v>6294400000000</c:v>
                </c:pt>
                <c:pt idx="1932">
                  <c:v>6302500000000</c:v>
                </c:pt>
                <c:pt idx="1933">
                  <c:v>6310600000000</c:v>
                </c:pt>
                <c:pt idx="1934">
                  <c:v>6318600000000</c:v>
                </c:pt>
                <c:pt idx="1935">
                  <c:v>6326700000000</c:v>
                </c:pt>
                <c:pt idx="1936">
                  <c:v>6334700000000</c:v>
                </c:pt>
                <c:pt idx="1937">
                  <c:v>6342700000000</c:v>
                </c:pt>
                <c:pt idx="1938">
                  <c:v>6350700000000</c:v>
                </c:pt>
                <c:pt idx="1939">
                  <c:v>6358800000000</c:v>
                </c:pt>
                <c:pt idx="1940">
                  <c:v>6366800000000</c:v>
                </c:pt>
                <c:pt idx="1941">
                  <c:v>6374800000000</c:v>
                </c:pt>
                <c:pt idx="1942">
                  <c:v>6382800000000</c:v>
                </c:pt>
                <c:pt idx="1943">
                  <c:v>6390700000000</c:v>
                </c:pt>
                <c:pt idx="1944">
                  <c:v>6398700000000</c:v>
                </c:pt>
                <c:pt idx="1945">
                  <c:v>6406700000000</c:v>
                </c:pt>
                <c:pt idx="1946">
                  <c:v>6414700000000</c:v>
                </c:pt>
                <c:pt idx="1947">
                  <c:v>6422600000000</c:v>
                </c:pt>
                <c:pt idx="1948">
                  <c:v>6430600000000</c:v>
                </c:pt>
                <c:pt idx="1949">
                  <c:v>6438500000000</c:v>
                </c:pt>
                <c:pt idx="1950">
                  <c:v>6438500000000</c:v>
                </c:pt>
                <c:pt idx="1951">
                  <c:v>6459900000000</c:v>
                </c:pt>
                <c:pt idx="1952">
                  <c:v>6481300000000</c:v>
                </c:pt>
                <c:pt idx="1953">
                  <c:v>6502600000000</c:v>
                </c:pt>
                <c:pt idx="1954">
                  <c:v>6523900000000</c:v>
                </c:pt>
                <c:pt idx="1955">
                  <c:v>6545100000000</c:v>
                </c:pt>
                <c:pt idx="1956">
                  <c:v>6566300000000</c:v>
                </c:pt>
                <c:pt idx="1957">
                  <c:v>6587400000000</c:v>
                </c:pt>
                <c:pt idx="1958">
                  <c:v>6608400000000</c:v>
                </c:pt>
                <c:pt idx="1959">
                  <c:v>6629500000000</c:v>
                </c:pt>
                <c:pt idx="1960">
                  <c:v>6650400000000</c:v>
                </c:pt>
                <c:pt idx="1961">
                  <c:v>6671300000000</c:v>
                </c:pt>
                <c:pt idx="1962">
                  <c:v>6692200000000</c:v>
                </c:pt>
                <c:pt idx="1963">
                  <c:v>6713000000000</c:v>
                </c:pt>
                <c:pt idx="1964">
                  <c:v>6733700000000</c:v>
                </c:pt>
                <c:pt idx="1965">
                  <c:v>6754400000000</c:v>
                </c:pt>
                <c:pt idx="1966">
                  <c:v>6775100000000</c:v>
                </c:pt>
                <c:pt idx="1967">
                  <c:v>6795700000000</c:v>
                </c:pt>
                <c:pt idx="1968">
                  <c:v>6816200000000</c:v>
                </c:pt>
                <c:pt idx="1969">
                  <c:v>6836700000000</c:v>
                </c:pt>
                <c:pt idx="1970">
                  <c:v>6857100000000</c:v>
                </c:pt>
                <c:pt idx="1971">
                  <c:v>6877500000000</c:v>
                </c:pt>
                <c:pt idx="1972">
                  <c:v>6897900000000</c:v>
                </c:pt>
                <c:pt idx="1973">
                  <c:v>6918100000000</c:v>
                </c:pt>
                <c:pt idx="1974">
                  <c:v>6938400000000</c:v>
                </c:pt>
                <c:pt idx="1975">
                  <c:v>6958500000000</c:v>
                </c:pt>
                <c:pt idx="1976">
                  <c:v>6978700000000</c:v>
                </c:pt>
                <c:pt idx="1977">
                  <c:v>6998700000000</c:v>
                </c:pt>
                <c:pt idx="1978">
                  <c:v>7018800000000</c:v>
                </c:pt>
                <c:pt idx="1979">
                  <c:v>7038700000000</c:v>
                </c:pt>
                <c:pt idx="1980">
                  <c:v>7058700000000</c:v>
                </c:pt>
                <c:pt idx="1981">
                  <c:v>7078500000000</c:v>
                </c:pt>
                <c:pt idx="1982">
                  <c:v>7098300000000</c:v>
                </c:pt>
                <c:pt idx="1983">
                  <c:v>7118100000000</c:v>
                </c:pt>
                <c:pt idx="1984">
                  <c:v>7137800000000</c:v>
                </c:pt>
                <c:pt idx="1985">
                  <c:v>7157500000000</c:v>
                </c:pt>
                <c:pt idx="1986">
                  <c:v>7177100000000</c:v>
                </c:pt>
                <c:pt idx="1987">
                  <c:v>7196600000000</c:v>
                </c:pt>
                <c:pt idx="1988">
                  <c:v>7216100000000</c:v>
                </c:pt>
                <c:pt idx="1989">
                  <c:v>7235600000000</c:v>
                </c:pt>
                <c:pt idx="1990">
                  <c:v>7255000000000</c:v>
                </c:pt>
                <c:pt idx="1991">
                  <c:v>7274300000000</c:v>
                </c:pt>
                <c:pt idx="1992">
                  <c:v>7293600000000</c:v>
                </c:pt>
                <c:pt idx="1993">
                  <c:v>7312900000000</c:v>
                </c:pt>
                <c:pt idx="1994">
                  <c:v>7332100000000</c:v>
                </c:pt>
                <c:pt idx="1995">
                  <c:v>7351200000000</c:v>
                </c:pt>
                <c:pt idx="1996">
                  <c:v>7370300000000</c:v>
                </c:pt>
                <c:pt idx="1997">
                  <c:v>7389300000000</c:v>
                </c:pt>
                <c:pt idx="1998">
                  <c:v>7408300000000</c:v>
                </c:pt>
                <c:pt idx="1999">
                  <c:v>7427200000000</c:v>
                </c:pt>
                <c:pt idx="2000">
                  <c:v>7427200000000</c:v>
                </c:pt>
                <c:pt idx="2001">
                  <c:v>7446100000000</c:v>
                </c:pt>
                <c:pt idx="2002">
                  <c:v>7464900000000</c:v>
                </c:pt>
                <c:pt idx="2003">
                  <c:v>7483700000000</c:v>
                </c:pt>
                <c:pt idx="2004">
                  <c:v>7502400000000</c:v>
                </c:pt>
                <c:pt idx="2005">
                  <c:v>7521100000000</c:v>
                </c:pt>
                <c:pt idx="2006">
                  <c:v>7539700000000</c:v>
                </c:pt>
                <c:pt idx="2007">
                  <c:v>7558300000000</c:v>
                </c:pt>
                <c:pt idx="2008">
                  <c:v>7576800000000</c:v>
                </c:pt>
                <c:pt idx="2009">
                  <c:v>7595300000000</c:v>
                </c:pt>
                <c:pt idx="2010">
                  <c:v>7613700000000</c:v>
                </c:pt>
                <c:pt idx="2011">
                  <c:v>7632000000000</c:v>
                </c:pt>
                <c:pt idx="2012">
                  <c:v>7650300000000</c:v>
                </c:pt>
                <c:pt idx="2013">
                  <c:v>7668600000000</c:v>
                </c:pt>
                <c:pt idx="2014">
                  <c:v>7686800000000</c:v>
                </c:pt>
                <c:pt idx="2015">
                  <c:v>7705000000000</c:v>
                </c:pt>
                <c:pt idx="2016">
                  <c:v>7723100000000</c:v>
                </c:pt>
                <c:pt idx="2017">
                  <c:v>7741100000000</c:v>
                </c:pt>
                <c:pt idx="2018">
                  <c:v>7759100000000</c:v>
                </c:pt>
                <c:pt idx="2019">
                  <c:v>7777000000000</c:v>
                </c:pt>
                <c:pt idx="2020">
                  <c:v>7794900000000</c:v>
                </c:pt>
                <c:pt idx="2021">
                  <c:v>7812800000000</c:v>
                </c:pt>
                <c:pt idx="2022">
                  <c:v>7830600000000</c:v>
                </c:pt>
                <c:pt idx="2023">
                  <c:v>7848300000000</c:v>
                </c:pt>
                <c:pt idx="2024">
                  <c:v>7866000000000</c:v>
                </c:pt>
                <c:pt idx="2025">
                  <c:v>7883600000000</c:v>
                </c:pt>
                <c:pt idx="2026">
                  <c:v>7901200000000</c:v>
                </c:pt>
                <c:pt idx="2027">
                  <c:v>7918700000000</c:v>
                </c:pt>
                <c:pt idx="2028">
                  <c:v>7936200000000</c:v>
                </c:pt>
                <c:pt idx="2029">
                  <c:v>7953600000000</c:v>
                </c:pt>
                <c:pt idx="2030">
                  <c:v>7971000000000</c:v>
                </c:pt>
                <c:pt idx="2031">
                  <c:v>7988300000000</c:v>
                </c:pt>
                <c:pt idx="2032">
                  <c:v>8005600000000</c:v>
                </c:pt>
                <c:pt idx="2033">
                  <c:v>8022800000000</c:v>
                </c:pt>
                <c:pt idx="2034">
                  <c:v>8039900000000</c:v>
                </c:pt>
                <c:pt idx="2035">
                  <c:v>8057100000000</c:v>
                </c:pt>
                <c:pt idx="2036">
                  <c:v>8074100000000</c:v>
                </c:pt>
                <c:pt idx="2037">
                  <c:v>8091100000000</c:v>
                </c:pt>
                <c:pt idx="2038">
                  <c:v>8108100000000</c:v>
                </c:pt>
                <c:pt idx="2039">
                  <c:v>8125000000000</c:v>
                </c:pt>
                <c:pt idx="2040">
                  <c:v>8141800000000</c:v>
                </c:pt>
                <c:pt idx="2041">
                  <c:v>8158600000000</c:v>
                </c:pt>
                <c:pt idx="2042">
                  <c:v>8175400000000</c:v>
                </c:pt>
                <c:pt idx="2043">
                  <c:v>8192100000000</c:v>
                </c:pt>
                <c:pt idx="2044">
                  <c:v>8208700000000</c:v>
                </c:pt>
                <c:pt idx="2045">
                  <c:v>8225300000000</c:v>
                </c:pt>
                <c:pt idx="2046">
                  <c:v>8241800000000</c:v>
                </c:pt>
                <c:pt idx="2047">
                  <c:v>8258300000000</c:v>
                </c:pt>
                <c:pt idx="2048">
                  <c:v>8274800000000</c:v>
                </c:pt>
                <c:pt idx="2049">
                  <c:v>8291100000000</c:v>
                </c:pt>
                <c:pt idx="2050">
                  <c:v>8291100000000</c:v>
                </c:pt>
                <c:pt idx="2051">
                  <c:v>8307500000000</c:v>
                </c:pt>
                <c:pt idx="2052">
                  <c:v>8323700000000</c:v>
                </c:pt>
                <c:pt idx="2053">
                  <c:v>8340000000000</c:v>
                </c:pt>
                <c:pt idx="2054">
                  <c:v>8356100000000</c:v>
                </c:pt>
                <c:pt idx="2055">
                  <c:v>8372300000000</c:v>
                </c:pt>
                <c:pt idx="2056">
                  <c:v>8388300000000</c:v>
                </c:pt>
                <c:pt idx="2057">
                  <c:v>8404400000000</c:v>
                </c:pt>
                <c:pt idx="2058">
                  <c:v>8420300000000</c:v>
                </c:pt>
                <c:pt idx="2059">
                  <c:v>8436200000000</c:v>
                </c:pt>
                <c:pt idx="2060">
                  <c:v>8452100000000</c:v>
                </c:pt>
                <c:pt idx="2061">
                  <c:v>8467900000000</c:v>
                </c:pt>
                <c:pt idx="2062">
                  <c:v>8483700000000</c:v>
                </c:pt>
                <c:pt idx="2063">
                  <c:v>8499400000000</c:v>
                </c:pt>
                <c:pt idx="2064">
                  <c:v>8515000000000</c:v>
                </c:pt>
                <c:pt idx="2065">
                  <c:v>8530600000000</c:v>
                </c:pt>
                <c:pt idx="2066">
                  <c:v>8546200000000</c:v>
                </c:pt>
                <c:pt idx="2067">
                  <c:v>8561700000000</c:v>
                </c:pt>
                <c:pt idx="2068">
                  <c:v>8577100000000</c:v>
                </c:pt>
                <c:pt idx="2069">
                  <c:v>8592500000000</c:v>
                </c:pt>
                <c:pt idx="2070">
                  <c:v>8607900000000</c:v>
                </c:pt>
                <c:pt idx="2071">
                  <c:v>8623100000000</c:v>
                </c:pt>
                <c:pt idx="2072">
                  <c:v>8638400000000</c:v>
                </c:pt>
                <c:pt idx="2073">
                  <c:v>8653600000000</c:v>
                </c:pt>
                <c:pt idx="2074">
                  <c:v>8668700000000</c:v>
                </c:pt>
                <c:pt idx="2075">
                  <c:v>8683800000000</c:v>
                </c:pt>
                <c:pt idx="2076">
                  <c:v>8698800000000</c:v>
                </c:pt>
                <c:pt idx="2077">
                  <c:v>8713800000000</c:v>
                </c:pt>
                <c:pt idx="2078">
                  <c:v>8728700000000</c:v>
                </c:pt>
                <c:pt idx="2079">
                  <c:v>8743600000000</c:v>
                </c:pt>
                <c:pt idx="2080">
                  <c:v>8758400000000</c:v>
                </c:pt>
                <c:pt idx="2081">
                  <c:v>8773200000000</c:v>
                </c:pt>
                <c:pt idx="2082">
                  <c:v>8787900000000</c:v>
                </c:pt>
                <c:pt idx="2083">
                  <c:v>8802600000000</c:v>
                </c:pt>
                <c:pt idx="2084">
                  <c:v>8817200000000</c:v>
                </c:pt>
                <c:pt idx="2085">
                  <c:v>8831700000000</c:v>
                </c:pt>
                <c:pt idx="2086">
                  <c:v>8846200000000</c:v>
                </c:pt>
                <c:pt idx="2087">
                  <c:v>8860700000000</c:v>
                </c:pt>
                <c:pt idx="2088">
                  <c:v>8875100000000</c:v>
                </c:pt>
                <c:pt idx="2089">
                  <c:v>8889400000000</c:v>
                </c:pt>
                <c:pt idx="2090">
                  <c:v>8903700000000</c:v>
                </c:pt>
                <c:pt idx="2091">
                  <c:v>8918000000000</c:v>
                </c:pt>
                <c:pt idx="2092">
                  <c:v>8932200000000</c:v>
                </c:pt>
                <c:pt idx="2093">
                  <c:v>8946300000000</c:v>
                </c:pt>
                <c:pt idx="2094">
                  <c:v>8960400000000</c:v>
                </c:pt>
                <c:pt idx="2095">
                  <c:v>8974500000000</c:v>
                </c:pt>
                <c:pt idx="2096">
                  <c:v>8988500000000</c:v>
                </c:pt>
                <c:pt idx="2097">
                  <c:v>9002400000000</c:v>
                </c:pt>
                <c:pt idx="2098">
                  <c:v>9016300000000</c:v>
                </c:pt>
                <c:pt idx="2099">
                  <c:v>9030100000000</c:v>
                </c:pt>
                <c:pt idx="2100">
                  <c:v>9030100000000</c:v>
                </c:pt>
                <c:pt idx="2101">
                  <c:v>9043900000000</c:v>
                </c:pt>
                <c:pt idx="2102">
                  <c:v>9057600000000</c:v>
                </c:pt>
                <c:pt idx="2103">
                  <c:v>9071300000000</c:v>
                </c:pt>
                <c:pt idx="2104">
                  <c:v>9084900000000</c:v>
                </c:pt>
                <c:pt idx="2105">
                  <c:v>9098500000000</c:v>
                </c:pt>
                <c:pt idx="2106">
                  <c:v>9112000000000</c:v>
                </c:pt>
                <c:pt idx="2107">
                  <c:v>9125500000000</c:v>
                </c:pt>
                <c:pt idx="2108">
                  <c:v>9138900000000</c:v>
                </c:pt>
                <c:pt idx="2109">
                  <c:v>9152200000000</c:v>
                </c:pt>
                <c:pt idx="2110">
                  <c:v>9165600000000</c:v>
                </c:pt>
                <c:pt idx="2111">
                  <c:v>9178800000000</c:v>
                </c:pt>
                <c:pt idx="2112">
                  <c:v>9192000000000</c:v>
                </c:pt>
                <c:pt idx="2113">
                  <c:v>9205200000000</c:v>
                </c:pt>
                <c:pt idx="2114">
                  <c:v>9218300000000</c:v>
                </c:pt>
                <c:pt idx="2115">
                  <c:v>9231300000000</c:v>
                </c:pt>
                <c:pt idx="2116">
                  <c:v>9244300000000</c:v>
                </c:pt>
                <c:pt idx="2117">
                  <c:v>9257300000000</c:v>
                </c:pt>
                <c:pt idx="2118">
                  <c:v>9270200000000</c:v>
                </c:pt>
                <c:pt idx="2119">
                  <c:v>9283000000000</c:v>
                </c:pt>
                <c:pt idx="2120">
                  <c:v>9295800000000</c:v>
                </c:pt>
                <c:pt idx="2121">
                  <c:v>9308500000000</c:v>
                </c:pt>
                <c:pt idx="2122">
                  <c:v>9321200000000</c:v>
                </c:pt>
                <c:pt idx="2123">
                  <c:v>9333800000000</c:v>
                </c:pt>
                <c:pt idx="2124">
                  <c:v>9346400000000</c:v>
                </c:pt>
                <c:pt idx="2125">
                  <c:v>9359000000000</c:v>
                </c:pt>
                <c:pt idx="2126">
                  <c:v>9371400000000</c:v>
                </c:pt>
                <c:pt idx="2127">
                  <c:v>9383900000000</c:v>
                </c:pt>
                <c:pt idx="2128">
                  <c:v>9396200000000</c:v>
                </c:pt>
                <c:pt idx="2129">
                  <c:v>9408600000000</c:v>
                </c:pt>
                <c:pt idx="2130">
                  <c:v>9420800000000</c:v>
                </c:pt>
                <c:pt idx="2131">
                  <c:v>9433000000000</c:v>
                </c:pt>
                <c:pt idx="2132">
                  <c:v>9445200000000</c:v>
                </c:pt>
                <c:pt idx="2133">
                  <c:v>9457300000000</c:v>
                </c:pt>
                <c:pt idx="2134">
                  <c:v>9469400000000</c:v>
                </c:pt>
                <c:pt idx="2135">
                  <c:v>9481400000000</c:v>
                </c:pt>
                <c:pt idx="2136">
                  <c:v>9493300000000</c:v>
                </c:pt>
                <c:pt idx="2137">
                  <c:v>9505200000000</c:v>
                </c:pt>
                <c:pt idx="2138">
                  <c:v>9517100000000</c:v>
                </c:pt>
                <c:pt idx="2139">
                  <c:v>9528900000000</c:v>
                </c:pt>
                <c:pt idx="2140">
                  <c:v>9540600000000</c:v>
                </c:pt>
                <c:pt idx="2141">
                  <c:v>9552300000000</c:v>
                </c:pt>
                <c:pt idx="2142">
                  <c:v>9564000000000</c:v>
                </c:pt>
                <c:pt idx="2143">
                  <c:v>9575600000000</c:v>
                </c:pt>
                <c:pt idx="2144">
                  <c:v>9587100000000</c:v>
                </c:pt>
                <c:pt idx="2145">
                  <c:v>9598600000000</c:v>
                </c:pt>
                <c:pt idx="2146">
                  <c:v>9610000000000</c:v>
                </c:pt>
                <c:pt idx="2147">
                  <c:v>9621400000000</c:v>
                </c:pt>
                <c:pt idx="2148">
                  <c:v>9632700000000</c:v>
                </c:pt>
                <c:pt idx="2149">
                  <c:v>9644000000000</c:v>
                </c:pt>
                <c:pt idx="2150">
                  <c:v>9644000000000</c:v>
                </c:pt>
                <c:pt idx="2151">
                  <c:v>9678200000000</c:v>
                </c:pt>
                <c:pt idx="2152">
                  <c:v>9712300000000</c:v>
                </c:pt>
                <c:pt idx="2153">
                  <c:v>9746300000000</c:v>
                </c:pt>
                <c:pt idx="2154">
                  <c:v>9780300000000</c:v>
                </c:pt>
                <c:pt idx="2155">
                  <c:v>9814200000000</c:v>
                </c:pt>
                <c:pt idx="2156">
                  <c:v>9848000000000</c:v>
                </c:pt>
                <c:pt idx="2157">
                  <c:v>9881800000000</c:v>
                </c:pt>
                <c:pt idx="2158">
                  <c:v>9915500000000</c:v>
                </c:pt>
                <c:pt idx="2159">
                  <c:v>9949100000000</c:v>
                </c:pt>
                <c:pt idx="2160">
                  <c:v>9982600000000</c:v>
                </c:pt>
                <c:pt idx="2161">
                  <c:v>10016000000000</c:v>
                </c:pt>
                <c:pt idx="2162">
                  <c:v>10049000000000</c:v>
                </c:pt>
                <c:pt idx="2163">
                  <c:v>10083000000000</c:v>
                </c:pt>
                <c:pt idx="2164">
                  <c:v>10116000000000</c:v>
                </c:pt>
                <c:pt idx="2165">
                  <c:v>10149000000000</c:v>
                </c:pt>
                <c:pt idx="2166">
                  <c:v>10182000000000</c:v>
                </c:pt>
                <c:pt idx="2167">
                  <c:v>10215000000000</c:v>
                </c:pt>
                <c:pt idx="2168">
                  <c:v>10248000000000</c:v>
                </c:pt>
                <c:pt idx="2169">
                  <c:v>10281000000000</c:v>
                </c:pt>
                <c:pt idx="2170">
                  <c:v>10314000000000</c:v>
                </c:pt>
                <c:pt idx="2171">
                  <c:v>10347000000000</c:v>
                </c:pt>
                <c:pt idx="2172">
                  <c:v>10380000000000</c:v>
                </c:pt>
                <c:pt idx="2173">
                  <c:v>10412000000000</c:v>
                </c:pt>
                <c:pt idx="2174">
                  <c:v>10445000000000</c:v>
                </c:pt>
                <c:pt idx="2175">
                  <c:v>10477000000000</c:v>
                </c:pt>
                <c:pt idx="2176">
                  <c:v>10510000000000</c:v>
                </c:pt>
                <c:pt idx="2177">
                  <c:v>10542000000000</c:v>
                </c:pt>
                <c:pt idx="2178">
                  <c:v>10574000000000</c:v>
                </c:pt>
                <c:pt idx="2179">
                  <c:v>10606000000000</c:v>
                </c:pt>
                <c:pt idx="2180">
                  <c:v>10639000000000</c:v>
                </c:pt>
                <c:pt idx="2181">
                  <c:v>10671000000000</c:v>
                </c:pt>
                <c:pt idx="2182">
                  <c:v>10703000000000</c:v>
                </c:pt>
                <c:pt idx="2183">
                  <c:v>10735000000000</c:v>
                </c:pt>
                <c:pt idx="2184">
                  <c:v>10766000000000</c:v>
                </c:pt>
                <c:pt idx="2185">
                  <c:v>10798000000000</c:v>
                </c:pt>
                <c:pt idx="2186">
                  <c:v>10830000000000</c:v>
                </c:pt>
                <c:pt idx="2187">
                  <c:v>10861000000000</c:v>
                </c:pt>
                <c:pt idx="2188">
                  <c:v>10893000000000</c:v>
                </c:pt>
                <c:pt idx="2189">
                  <c:v>10924000000000</c:v>
                </c:pt>
                <c:pt idx="2190">
                  <c:v>10956000000000</c:v>
                </c:pt>
                <c:pt idx="2191">
                  <c:v>10987000000000</c:v>
                </c:pt>
                <c:pt idx="2192">
                  <c:v>11019000000000</c:v>
                </c:pt>
                <c:pt idx="2193">
                  <c:v>11050000000000</c:v>
                </c:pt>
                <c:pt idx="2194">
                  <c:v>11081000000000</c:v>
                </c:pt>
                <c:pt idx="2195">
                  <c:v>11112000000000</c:v>
                </c:pt>
                <c:pt idx="2196">
                  <c:v>11143000000000</c:v>
                </c:pt>
                <c:pt idx="2197">
                  <c:v>11174000000000</c:v>
                </c:pt>
                <c:pt idx="2198">
                  <c:v>11205000000000</c:v>
                </c:pt>
                <c:pt idx="2199">
                  <c:v>11235000000000</c:v>
                </c:pt>
                <c:pt idx="2200">
                  <c:v>11235000000000</c:v>
                </c:pt>
                <c:pt idx="2201">
                  <c:v>11270000000000</c:v>
                </c:pt>
                <c:pt idx="2202">
                  <c:v>11304000000000</c:v>
                </c:pt>
                <c:pt idx="2203">
                  <c:v>11339000000000</c:v>
                </c:pt>
                <c:pt idx="2204">
                  <c:v>11373000000000</c:v>
                </c:pt>
                <c:pt idx="2205">
                  <c:v>11407000000000</c:v>
                </c:pt>
                <c:pt idx="2206">
                  <c:v>11442000000000</c:v>
                </c:pt>
                <c:pt idx="2207">
                  <c:v>11476000000000</c:v>
                </c:pt>
                <c:pt idx="2208">
                  <c:v>11510000000000</c:v>
                </c:pt>
                <c:pt idx="2209">
                  <c:v>11544000000000</c:v>
                </c:pt>
                <c:pt idx="2210">
                  <c:v>11578000000000</c:v>
                </c:pt>
                <c:pt idx="2211">
                  <c:v>11612000000000</c:v>
                </c:pt>
                <c:pt idx="2212">
                  <c:v>11647000000000</c:v>
                </c:pt>
                <c:pt idx="2213">
                  <c:v>11680000000000</c:v>
                </c:pt>
                <c:pt idx="2214">
                  <c:v>11714000000000</c:v>
                </c:pt>
                <c:pt idx="2215">
                  <c:v>11748000000000</c:v>
                </c:pt>
                <c:pt idx="2216">
                  <c:v>11782000000000</c:v>
                </c:pt>
                <c:pt idx="2217">
                  <c:v>11816000000000</c:v>
                </c:pt>
                <c:pt idx="2218">
                  <c:v>11850000000000</c:v>
                </c:pt>
                <c:pt idx="2219">
                  <c:v>11883000000000</c:v>
                </c:pt>
                <c:pt idx="2220">
                  <c:v>11917000000000</c:v>
                </c:pt>
                <c:pt idx="2221">
                  <c:v>11951000000000</c:v>
                </c:pt>
                <c:pt idx="2222">
                  <c:v>11984000000000</c:v>
                </c:pt>
                <c:pt idx="2223">
                  <c:v>12018000000000</c:v>
                </c:pt>
                <c:pt idx="2224">
                  <c:v>12051000000000</c:v>
                </c:pt>
                <c:pt idx="2225">
                  <c:v>12085000000000</c:v>
                </c:pt>
                <c:pt idx="2226">
                  <c:v>12118000000000</c:v>
                </c:pt>
                <c:pt idx="2227">
                  <c:v>12152000000000</c:v>
                </c:pt>
                <c:pt idx="2228">
                  <c:v>12185000000000</c:v>
                </c:pt>
                <c:pt idx="2229">
                  <c:v>12218000000000</c:v>
                </c:pt>
                <c:pt idx="2230">
                  <c:v>12251000000000</c:v>
                </c:pt>
                <c:pt idx="2231">
                  <c:v>12285000000000</c:v>
                </c:pt>
                <c:pt idx="2232">
                  <c:v>12318000000000</c:v>
                </c:pt>
                <c:pt idx="2233">
                  <c:v>12351000000000</c:v>
                </c:pt>
                <c:pt idx="2234">
                  <c:v>12384000000000</c:v>
                </c:pt>
                <c:pt idx="2235">
                  <c:v>12417000000000</c:v>
                </c:pt>
                <c:pt idx="2236">
                  <c:v>12450000000000</c:v>
                </c:pt>
                <c:pt idx="2237">
                  <c:v>12483000000000</c:v>
                </c:pt>
                <c:pt idx="2238">
                  <c:v>12516000000000</c:v>
                </c:pt>
                <c:pt idx="2239">
                  <c:v>12549000000000</c:v>
                </c:pt>
                <c:pt idx="2240">
                  <c:v>12582000000000</c:v>
                </c:pt>
                <c:pt idx="2241">
                  <c:v>12614000000000</c:v>
                </c:pt>
                <c:pt idx="2242">
                  <c:v>12647000000000</c:v>
                </c:pt>
                <c:pt idx="2243">
                  <c:v>12680000000000</c:v>
                </c:pt>
                <c:pt idx="2244">
                  <c:v>12712000000000</c:v>
                </c:pt>
                <c:pt idx="2245">
                  <c:v>12745000000000</c:v>
                </c:pt>
                <c:pt idx="2246">
                  <c:v>12778000000000</c:v>
                </c:pt>
                <c:pt idx="2247">
                  <c:v>12810000000000</c:v>
                </c:pt>
                <c:pt idx="2248">
                  <c:v>12843000000000</c:v>
                </c:pt>
                <c:pt idx="2249">
                  <c:v>12875000000000</c:v>
                </c:pt>
                <c:pt idx="2250">
                  <c:v>12875000000000</c:v>
                </c:pt>
                <c:pt idx="2251">
                  <c:v>12907000000000</c:v>
                </c:pt>
                <c:pt idx="2252">
                  <c:v>12940000000000</c:v>
                </c:pt>
                <c:pt idx="2253">
                  <c:v>12972000000000</c:v>
                </c:pt>
                <c:pt idx="2254">
                  <c:v>13004000000000</c:v>
                </c:pt>
                <c:pt idx="2255">
                  <c:v>13036000000000</c:v>
                </c:pt>
                <c:pt idx="2256">
                  <c:v>13069000000000</c:v>
                </c:pt>
                <c:pt idx="2257">
                  <c:v>13101000000000</c:v>
                </c:pt>
                <c:pt idx="2258">
                  <c:v>13133000000000</c:v>
                </c:pt>
                <c:pt idx="2259">
                  <c:v>13165000000000</c:v>
                </c:pt>
                <c:pt idx="2260">
                  <c:v>13197000000000</c:v>
                </c:pt>
                <c:pt idx="2261">
                  <c:v>13229000000000</c:v>
                </c:pt>
                <c:pt idx="2262">
                  <c:v>13261000000000</c:v>
                </c:pt>
                <c:pt idx="2263">
                  <c:v>13293000000000</c:v>
                </c:pt>
                <c:pt idx="2264">
                  <c:v>13324000000000</c:v>
                </c:pt>
                <c:pt idx="2265">
                  <c:v>13356000000000</c:v>
                </c:pt>
                <c:pt idx="2266">
                  <c:v>13388000000000</c:v>
                </c:pt>
                <c:pt idx="2267">
                  <c:v>13420000000000</c:v>
                </c:pt>
                <c:pt idx="2268">
                  <c:v>13451000000000</c:v>
                </c:pt>
                <c:pt idx="2269">
                  <c:v>13483000000000</c:v>
                </c:pt>
                <c:pt idx="2270">
                  <c:v>13514000000000</c:v>
                </c:pt>
                <c:pt idx="2271">
                  <c:v>13546000000000</c:v>
                </c:pt>
                <c:pt idx="2272">
                  <c:v>13577000000000</c:v>
                </c:pt>
                <c:pt idx="2273">
                  <c:v>13609000000000</c:v>
                </c:pt>
                <c:pt idx="2274">
                  <c:v>13640000000000</c:v>
                </c:pt>
                <c:pt idx="2275">
                  <c:v>13672000000000</c:v>
                </c:pt>
                <c:pt idx="2276">
                  <c:v>13703000000000</c:v>
                </c:pt>
                <c:pt idx="2277">
                  <c:v>13734000000000</c:v>
                </c:pt>
                <c:pt idx="2278">
                  <c:v>13765000000000</c:v>
                </c:pt>
                <c:pt idx="2279">
                  <c:v>13797000000000</c:v>
                </c:pt>
                <c:pt idx="2280">
                  <c:v>13828000000000</c:v>
                </c:pt>
                <c:pt idx="2281">
                  <c:v>13859000000000</c:v>
                </c:pt>
                <c:pt idx="2282">
                  <c:v>13890000000000</c:v>
                </c:pt>
                <c:pt idx="2283">
                  <c:v>13921000000000</c:v>
                </c:pt>
                <c:pt idx="2284">
                  <c:v>13952000000000</c:v>
                </c:pt>
                <c:pt idx="2285">
                  <c:v>13983000000000</c:v>
                </c:pt>
                <c:pt idx="2286">
                  <c:v>14014000000000</c:v>
                </c:pt>
                <c:pt idx="2287">
                  <c:v>14045000000000</c:v>
                </c:pt>
                <c:pt idx="2288">
                  <c:v>14075000000000</c:v>
                </c:pt>
                <c:pt idx="2289">
                  <c:v>14106000000000</c:v>
                </c:pt>
                <c:pt idx="2290">
                  <c:v>14137000000000</c:v>
                </c:pt>
                <c:pt idx="2291">
                  <c:v>14167000000000</c:v>
                </c:pt>
                <c:pt idx="2292">
                  <c:v>14198000000000</c:v>
                </c:pt>
                <c:pt idx="2293">
                  <c:v>14229000000000</c:v>
                </c:pt>
                <c:pt idx="2294">
                  <c:v>14259000000000</c:v>
                </c:pt>
                <c:pt idx="2295">
                  <c:v>14290000000000</c:v>
                </c:pt>
                <c:pt idx="2296">
                  <c:v>14320000000000</c:v>
                </c:pt>
                <c:pt idx="2297">
                  <c:v>14351000000000</c:v>
                </c:pt>
                <c:pt idx="2298">
                  <c:v>14381000000000</c:v>
                </c:pt>
                <c:pt idx="2299">
                  <c:v>14411000000000</c:v>
                </c:pt>
                <c:pt idx="2300">
                  <c:v>14411000000000</c:v>
                </c:pt>
                <c:pt idx="2301">
                  <c:v>14442000000000</c:v>
                </c:pt>
                <c:pt idx="2302">
                  <c:v>14472000000000</c:v>
                </c:pt>
                <c:pt idx="2303">
                  <c:v>14502000000000</c:v>
                </c:pt>
                <c:pt idx="2304">
                  <c:v>14532000000000</c:v>
                </c:pt>
                <c:pt idx="2305">
                  <c:v>14562000000000</c:v>
                </c:pt>
                <c:pt idx="2306">
                  <c:v>14592000000000</c:v>
                </c:pt>
                <c:pt idx="2307">
                  <c:v>14622000000000</c:v>
                </c:pt>
                <c:pt idx="2308">
                  <c:v>14652000000000</c:v>
                </c:pt>
                <c:pt idx="2309">
                  <c:v>14682000000000</c:v>
                </c:pt>
                <c:pt idx="2310">
                  <c:v>14712000000000</c:v>
                </c:pt>
                <c:pt idx="2311">
                  <c:v>14742000000000</c:v>
                </c:pt>
                <c:pt idx="2312">
                  <c:v>14772000000000</c:v>
                </c:pt>
                <c:pt idx="2313">
                  <c:v>14801000000000</c:v>
                </c:pt>
                <c:pt idx="2314">
                  <c:v>14831000000000</c:v>
                </c:pt>
                <c:pt idx="2315">
                  <c:v>14861000000000</c:v>
                </c:pt>
                <c:pt idx="2316">
                  <c:v>14890000000000</c:v>
                </c:pt>
                <c:pt idx="2317">
                  <c:v>14920000000000</c:v>
                </c:pt>
                <c:pt idx="2318">
                  <c:v>14950000000000</c:v>
                </c:pt>
                <c:pt idx="2319">
                  <c:v>14979000000000</c:v>
                </c:pt>
                <c:pt idx="2320">
                  <c:v>15009000000000</c:v>
                </c:pt>
                <c:pt idx="2321">
                  <c:v>15038000000000</c:v>
                </c:pt>
                <c:pt idx="2322">
                  <c:v>15067000000000</c:v>
                </c:pt>
                <c:pt idx="2323">
                  <c:v>15097000000000</c:v>
                </c:pt>
                <c:pt idx="2324">
                  <c:v>15126000000000</c:v>
                </c:pt>
                <c:pt idx="2325">
                  <c:v>15155000000000</c:v>
                </c:pt>
                <c:pt idx="2326">
                  <c:v>15184000000000</c:v>
                </c:pt>
                <c:pt idx="2327">
                  <c:v>15214000000000</c:v>
                </c:pt>
                <c:pt idx="2328">
                  <c:v>15243000000000</c:v>
                </c:pt>
                <c:pt idx="2329">
                  <c:v>15272000000000</c:v>
                </c:pt>
                <c:pt idx="2330">
                  <c:v>15301000000000</c:v>
                </c:pt>
                <c:pt idx="2331">
                  <c:v>15330000000000</c:v>
                </c:pt>
                <c:pt idx="2332">
                  <c:v>15359000000000</c:v>
                </c:pt>
                <c:pt idx="2333">
                  <c:v>15388000000000</c:v>
                </c:pt>
                <c:pt idx="2334">
                  <c:v>15416000000000</c:v>
                </c:pt>
                <c:pt idx="2335">
                  <c:v>15445000000000</c:v>
                </c:pt>
                <c:pt idx="2336">
                  <c:v>15474000000000</c:v>
                </c:pt>
                <c:pt idx="2337">
                  <c:v>15503000000000</c:v>
                </c:pt>
                <c:pt idx="2338">
                  <c:v>15531000000000</c:v>
                </c:pt>
                <c:pt idx="2339">
                  <c:v>15560000000000</c:v>
                </c:pt>
                <c:pt idx="2340">
                  <c:v>15589000000000</c:v>
                </c:pt>
                <c:pt idx="2341">
                  <c:v>15617000000000</c:v>
                </c:pt>
                <c:pt idx="2342">
                  <c:v>15646000000000</c:v>
                </c:pt>
                <c:pt idx="2343">
                  <c:v>15674000000000</c:v>
                </c:pt>
                <c:pt idx="2344">
                  <c:v>15703000000000</c:v>
                </c:pt>
                <c:pt idx="2345">
                  <c:v>15731000000000</c:v>
                </c:pt>
                <c:pt idx="2346">
                  <c:v>15759000000000</c:v>
                </c:pt>
                <c:pt idx="2347">
                  <c:v>15788000000000</c:v>
                </c:pt>
                <c:pt idx="2348">
                  <c:v>15816000000000</c:v>
                </c:pt>
                <c:pt idx="2349">
                  <c:v>15844000000000</c:v>
                </c:pt>
                <c:pt idx="2350">
                  <c:v>15844000000000</c:v>
                </c:pt>
                <c:pt idx="2351">
                  <c:v>15872000000000</c:v>
                </c:pt>
                <c:pt idx="2352">
                  <c:v>15900000000000</c:v>
                </c:pt>
                <c:pt idx="2353">
                  <c:v>15929000000000</c:v>
                </c:pt>
                <c:pt idx="2354">
                  <c:v>15957000000000</c:v>
                </c:pt>
                <c:pt idx="2355">
                  <c:v>15985000000000</c:v>
                </c:pt>
                <c:pt idx="2356">
                  <c:v>16012000000000</c:v>
                </c:pt>
                <c:pt idx="2357">
                  <c:v>16040000000000</c:v>
                </c:pt>
                <c:pt idx="2358">
                  <c:v>16068000000000</c:v>
                </c:pt>
                <c:pt idx="2359">
                  <c:v>16096000000000</c:v>
                </c:pt>
                <c:pt idx="2360">
                  <c:v>16124000000000</c:v>
                </c:pt>
                <c:pt idx="2361">
                  <c:v>16152000000000</c:v>
                </c:pt>
                <c:pt idx="2362">
                  <c:v>16179000000000</c:v>
                </c:pt>
                <c:pt idx="2363">
                  <c:v>16207000000000</c:v>
                </c:pt>
                <c:pt idx="2364">
                  <c:v>16235000000000</c:v>
                </c:pt>
                <c:pt idx="2365">
                  <c:v>16262000000000</c:v>
                </c:pt>
                <c:pt idx="2366">
                  <c:v>16290000000000</c:v>
                </c:pt>
                <c:pt idx="2367">
                  <c:v>16317000000000</c:v>
                </c:pt>
                <c:pt idx="2368">
                  <c:v>16345000000000</c:v>
                </c:pt>
                <c:pt idx="2369">
                  <c:v>16372000000000</c:v>
                </c:pt>
                <c:pt idx="2370">
                  <c:v>16399000000000</c:v>
                </c:pt>
                <c:pt idx="2371">
                  <c:v>16427000000000</c:v>
                </c:pt>
                <c:pt idx="2372">
                  <c:v>16454000000000</c:v>
                </c:pt>
                <c:pt idx="2373">
                  <c:v>16481000000000</c:v>
                </c:pt>
                <c:pt idx="2374">
                  <c:v>16508000000000</c:v>
                </c:pt>
                <c:pt idx="2375">
                  <c:v>16535000000000</c:v>
                </c:pt>
                <c:pt idx="2376">
                  <c:v>16562000000000</c:v>
                </c:pt>
                <c:pt idx="2377">
                  <c:v>16589000000000</c:v>
                </c:pt>
                <c:pt idx="2378">
                  <c:v>16616000000000</c:v>
                </c:pt>
                <c:pt idx="2379">
                  <c:v>16643000000000</c:v>
                </c:pt>
                <c:pt idx="2380">
                  <c:v>16670000000000</c:v>
                </c:pt>
                <c:pt idx="2381">
                  <c:v>16697000000000</c:v>
                </c:pt>
                <c:pt idx="2382">
                  <c:v>16724000000000</c:v>
                </c:pt>
                <c:pt idx="2383">
                  <c:v>16751000000000</c:v>
                </c:pt>
                <c:pt idx="2384">
                  <c:v>16778000000000</c:v>
                </c:pt>
                <c:pt idx="2385">
                  <c:v>16804000000000</c:v>
                </c:pt>
                <c:pt idx="2386">
                  <c:v>16831000000000</c:v>
                </c:pt>
                <c:pt idx="2387">
                  <c:v>16858000000000</c:v>
                </c:pt>
                <c:pt idx="2388">
                  <c:v>16884000000000</c:v>
                </c:pt>
                <c:pt idx="2389">
                  <c:v>16911000000000</c:v>
                </c:pt>
                <c:pt idx="2390">
                  <c:v>16937000000000</c:v>
                </c:pt>
                <c:pt idx="2391">
                  <c:v>16964000000000</c:v>
                </c:pt>
                <c:pt idx="2392">
                  <c:v>16990000000000</c:v>
                </c:pt>
                <c:pt idx="2393">
                  <c:v>17016000000000</c:v>
                </c:pt>
                <c:pt idx="2394">
                  <c:v>17043000000000</c:v>
                </c:pt>
                <c:pt idx="2395">
                  <c:v>17069000000000</c:v>
                </c:pt>
                <c:pt idx="2396">
                  <c:v>17095000000000</c:v>
                </c:pt>
                <c:pt idx="2397">
                  <c:v>17121000000000</c:v>
                </c:pt>
                <c:pt idx="2398">
                  <c:v>17147000000000</c:v>
                </c:pt>
                <c:pt idx="2399">
                  <c:v>17173000000000</c:v>
                </c:pt>
                <c:pt idx="2400">
                  <c:v>17173000000000</c:v>
                </c:pt>
                <c:pt idx="2401">
                  <c:v>17200000000000</c:v>
                </c:pt>
                <c:pt idx="2402">
                  <c:v>17226000000000</c:v>
                </c:pt>
                <c:pt idx="2403">
                  <c:v>17251000000000</c:v>
                </c:pt>
                <c:pt idx="2404">
                  <c:v>17277000000000</c:v>
                </c:pt>
                <c:pt idx="2405">
                  <c:v>17303000000000</c:v>
                </c:pt>
                <c:pt idx="2406">
                  <c:v>17329000000000</c:v>
                </c:pt>
                <c:pt idx="2407">
                  <c:v>17355000000000</c:v>
                </c:pt>
                <c:pt idx="2408">
                  <c:v>17381000000000</c:v>
                </c:pt>
                <c:pt idx="2409">
                  <c:v>17406000000000</c:v>
                </c:pt>
                <c:pt idx="2410">
                  <c:v>17432000000000</c:v>
                </c:pt>
                <c:pt idx="2411">
                  <c:v>17458000000000</c:v>
                </c:pt>
                <c:pt idx="2412">
                  <c:v>17483000000000</c:v>
                </c:pt>
                <c:pt idx="2413">
                  <c:v>17509000000000</c:v>
                </c:pt>
                <c:pt idx="2414">
                  <c:v>17534000000000</c:v>
                </c:pt>
                <c:pt idx="2415">
                  <c:v>17560000000000</c:v>
                </c:pt>
                <c:pt idx="2416">
                  <c:v>17585000000000</c:v>
                </c:pt>
                <c:pt idx="2417">
                  <c:v>17610000000000</c:v>
                </c:pt>
                <c:pt idx="2418">
                  <c:v>17636000000000</c:v>
                </c:pt>
                <c:pt idx="2419">
                  <c:v>17661000000000</c:v>
                </c:pt>
                <c:pt idx="2420">
                  <c:v>17686000000000</c:v>
                </c:pt>
                <c:pt idx="2421">
                  <c:v>17711000000000</c:v>
                </c:pt>
                <c:pt idx="2422">
                  <c:v>17737000000000</c:v>
                </c:pt>
                <c:pt idx="2423">
                  <c:v>17762000000000</c:v>
                </c:pt>
                <c:pt idx="2424">
                  <c:v>17787000000000</c:v>
                </c:pt>
                <c:pt idx="2425">
                  <c:v>17812000000000</c:v>
                </c:pt>
                <c:pt idx="2426">
                  <c:v>17837000000000</c:v>
                </c:pt>
                <c:pt idx="2427">
                  <c:v>17862000000000</c:v>
                </c:pt>
                <c:pt idx="2428">
                  <c:v>17887000000000</c:v>
                </c:pt>
                <c:pt idx="2429">
                  <c:v>17911000000000</c:v>
                </c:pt>
                <c:pt idx="2430">
                  <c:v>17936000000000</c:v>
                </c:pt>
                <c:pt idx="2431">
                  <c:v>17961000000000</c:v>
                </c:pt>
                <c:pt idx="2432">
                  <c:v>17986000000000</c:v>
                </c:pt>
                <c:pt idx="2433">
                  <c:v>18010000000000</c:v>
                </c:pt>
                <c:pt idx="2434">
                  <c:v>18035000000000</c:v>
                </c:pt>
                <c:pt idx="2435">
                  <c:v>18060000000000</c:v>
                </c:pt>
                <c:pt idx="2436">
                  <c:v>18084000000000</c:v>
                </c:pt>
                <c:pt idx="2437">
                  <c:v>18109000000000</c:v>
                </c:pt>
                <c:pt idx="2438">
                  <c:v>18133000000000</c:v>
                </c:pt>
                <c:pt idx="2439">
                  <c:v>18157000000000</c:v>
                </c:pt>
                <c:pt idx="2440">
                  <c:v>18182000000000</c:v>
                </c:pt>
                <c:pt idx="2441">
                  <c:v>18206000000000</c:v>
                </c:pt>
                <c:pt idx="2442">
                  <c:v>18230000000000</c:v>
                </c:pt>
                <c:pt idx="2443">
                  <c:v>18255000000000</c:v>
                </c:pt>
                <c:pt idx="2444">
                  <c:v>18279000000000</c:v>
                </c:pt>
                <c:pt idx="2445">
                  <c:v>18303000000000</c:v>
                </c:pt>
                <c:pt idx="2446">
                  <c:v>18327000000000</c:v>
                </c:pt>
                <c:pt idx="2447">
                  <c:v>18351000000000</c:v>
                </c:pt>
                <c:pt idx="2448">
                  <c:v>18375000000000</c:v>
                </c:pt>
                <c:pt idx="2449">
                  <c:v>18399000000000</c:v>
                </c:pt>
                <c:pt idx="2450">
                  <c:v>18399000000000</c:v>
                </c:pt>
                <c:pt idx="2451">
                  <c:v>18423000000000</c:v>
                </c:pt>
                <c:pt idx="2452">
                  <c:v>18447000000000</c:v>
                </c:pt>
                <c:pt idx="2453">
                  <c:v>18471000000000</c:v>
                </c:pt>
                <c:pt idx="2454">
                  <c:v>18495000000000</c:v>
                </c:pt>
                <c:pt idx="2455">
                  <c:v>18518000000000</c:v>
                </c:pt>
                <c:pt idx="2456">
                  <c:v>18542000000000</c:v>
                </c:pt>
                <c:pt idx="2457">
                  <c:v>18566000000000</c:v>
                </c:pt>
                <c:pt idx="2458">
                  <c:v>18589000000000</c:v>
                </c:pt>
                <c:pt idx="2459">
                  <c:v>18613000000000</c:v>
                </c:pt>
                <c:pt idx="2460">
                  <c:v>18636000000000</c:v>
                </c:pt>
                <c:pt idx="2461">
                  <c:v>18660000000000</c:v>
                </c:pt>
                <c:pt idx="2462">
                  <c:v>18683000000000</c:v>
                </c:pt>
                <c:pt idx="2463">
                  <c:v>18707000000000</c:v>
                </c:pt>
                <c:pt idx="2464">
                  <c:v>18730000000000</c:v>
                </c:pt>
                <c:pt idx="2465">
                  <c:v>18754000000000</c:v>
                </c:pt>
                <c:pt idx="2466">
                  <c:v>18777000000000</c:v>
                </c:pt>
                <c:pt idx="2467">
                  <c:v>18800000000000</c:v>
                </c:pt>
                <c:pt idx="2468">
                  <c:v>18823000000000</c:v>
                </c:pt>
                <c:pt idx="2469">
                  <c:v>18846000000000</c:v>
                </c:pt>
                <c:pt idx="2470">
                  <c:v>18870000000000</c:v>
                </c:pt>
                <c:pt idx="2471">
                  <c:v>18893000000000</c:v>
                </c:pt>
                <c:pt idx="2472">
                  <c:v>18916000000000</c:v>
                </c:pt>
                <c:pt idx="2473">
                  <c:v>18939000000000</c:v>
                </c:pt>
                <c:pt idx="2474">
                  <c:v>18962000000000</c:v>
                </c:pt>
                <c:pt idx="2475">
                  <c:v>18984000000000</c:v>
                </c:pt>
                <c:pt idx="2476">
                  <c:v>19007000000000</c:v>
                </c:pt>
                <c:pt idx="2477">
                  <c:v>19030000000000</c:v>
                </c:pt>
                <c:pt idx="2478">
                  <c:v>19053000000000</c:v>
                </c:pt>
                <c:pt idx="2479">
                  <c:v>19076000000000</c:v>
                </c:pt>
                <c:pt idx="2480">
                  <c:v>19098000000000</c:v>
                </c:pt>
                <c:pt idx="2481">
                  <c:v>19121000000000</c:v>
                </c:pt>
                <c:pt idx="2482">
                  <c:v>19143000000000</c:v>
                </c:pt>
                <c:pt idx="2483">
                  <c:v>19166000000000</c:v>
                </c:pt>
                <c:pt idx="2484">
                  <c:v>19189000000000</c:v>
                </c:pt>
                <c:pt idx="2485">
                  <c:v>19211000000000</c:v>
                </c:pt>
                <c:pt idx="2486">
                  <c:v>19233000000000</c:v>
                </c:pt>
                <c:pt idx="2487">
                  <c:v>19256000000000</c:v>
                </c:pt>
                <c:pt idx="2488">
                  <c:v>19278000000000</c:v>
                </c:pt>
                <c:pt idx="2489">
                  <c:v>19300000000000</c:v>
                </c:pt>
                <c:pt idx="2490">
                  <c:v>19323000000000</c:v>
                </c:pt>
                <c:pt idx="2491">
                  <c:v>19345000000000</c:v>
                </c:pt>
                <c:pt idx="2492">
                  <c:v>19367000000000</c:v>
                </c:pt>
                <c:pt idx="2493">
                  <c:v>19389000000000</c:v>
                </c:pt>
                <c:pt idx="2494">
                  <c:v>19411000000000</c:v>
                </c:pt>
                <c:pt idx="2495">
                  <c:v>19433000000000</c:v>
                </c:pt>
                <c:pt idx="2496">
                  <c:v>19455000000000</c:v>
                </c:pt>
                <c:pt idx="2497">
                  <c:v>19477000000000</c:v>
                </c:pt>
                <c:pt idx="2498">
                  <c:v>19499000000000</c:v>
                </c:pt>
                <c:pt idx="2499">
                  <c:v>19521000000000</c:v>
                </c:pt>
                <c:pt idx="2500">
                  <c:v>19521000000000</c:v>
                </c:pt>
                <c:pt idx="2501">
                  <c:v>19543000000000</c:v>
                </c:pt>
                <c:pt idx="2502">
                  <c:v>19564000000000</c:v>
                </c:pt>
                <c:pt idx="2503">
                  <c:v>19586000000000</c:v>
                </c:pt>
                <c:pt idx="2504">
                  <c:v>19608000000000</c:v>
                </c:pt>
                <c:pt idx="2505">
                  <c:v>19629000000000</c:v>
                </c:pt>
                <c:pt idx="2506">
                  <c:v>19651000000000</c:v>
                </c:pt>
                <c:pt idx="2507">
                  <c:v>19673000000000</c:v>
                </c:pt>
                <c:pt idx="2508">
                  <c:v>19694000000000</c:v>
                </c:pt>
                <c:pt idx="2509">
                  <c:v>19716000000000</c:v>
                </c:pt>
                <c:pt idx="2510">
                  <c:v>19737000000000</c:v>
                </c:pt>
                <c:pt idx="2511">
                  <c:v>19758000000000</c:v>
                </c:pt>
                <c:pt idx="2512">
                  <c:v>19780000000000</c:v>
                </c:pt>
                <c:pt idx="2513">
                  <c:v>19801000000000</c:v>
                </c:pt>
                <c:pt idx="2514">
                  <c:v>19822000000000</c:v>
                </c:pt>
                <c:pt idx="2515">
                  <c:v>19843000000000</c:v>
                </c:pt>
                <c:pt idx="2516">
                  <c:v>19865000000000</c:v>
                </c:pt>
                <c:pt idx="2517">
                  <c:v>19886000000000</c:v>
                </c:pt>
                <c:pt idx="2518">
                  <c:v>19907000000000</c:v>
                </c:pt>
                <c:pt idx="2519">
                  <c:v>19928000000000</c:v>
                </c:pt>
                <c:pt idx="2520">
                  <c:v>19949000000000</c:v>
                </c:pt>
                <c:pt idx="2521">
                  <c:v>19970000000000</c:v>
                </c:pt>
                <c:pt idx="2522">
                  <c:v>19991000000000</c:v>
                </c:pt>
                <c:pt idx="2523">
                  <c:v>20012000000000</c:v>
                </c:pt>
                <c:pt idx="2524">
                  <c:v>20032000000000</c:v>
                </c:pt>
                <c:pt idx="2525">
                  <c:v>20053000000000</c:v>
                </c:pt>
                <c:pt idx="2526">
                  <c:v>20074000000000</c:v>
                </c:pt>
                <c:pt idx="2527">
                  <c:v>20095000000000</c:v>
                </c:pt>
                <c:pt idx="2528">
                  <c:v>20115000000000</c:v>
                </c:pt>
                <c:pt idx="2529">
                  <c:v>20136000000000</c:v>
                </c:pt>
                <c:pt idx="2530">
                  <c:v>20156000000000</c:v>
                </c:pt>
                <c:pt idx="2531">
                  <c:v>20177000000000</c:v>
                </c:pt>
                <c:pt idx="2532">
                  <c:v>20197000000000</c:v>
                </c:pt>
                <c:pt idx="2533">
                  <c:v>20218000000000</c:v>
                </c:pt>
                <c:pt idx="2534">
                  <c:v>20238000000000</c:v>
                </c:pt>
                <c:pt idx="2535">
                  <c:v>20258000000000</c:v>
                </c:pt>
                <c:pt idx="2536">
                  <c:v>20279000000000</c:v>
                </c:pt>
                <c:pt idx="2537">
                  <c:v>20299000000000</c:v>
                </c:pt>
                <c:pt idx="2538">
                  <c:v>20319000000000</c:v>
                </c:pt>
                <c:pt idx="2539">
                  <c:v>20339000000000</c:v>
                </c:pt>
                <c:pt idx="2540">
                  <c:v>20359000000000</c:v>
                </c:pt>
                <c:pt idx="2541">
                  <c:v>20380000000000</c:v>
                </c:pt>
                <c:pt idx="2542">
                  <c:v>20400000000000</c:v>
                </c:pt>
                <c:pt idx="2543">
                  <c:v>20420000000000</c:v>
                </c:pt>
                <c:pt idx="2544">
                  <c:v>20440000000000</c:v>
                </c:pt>
                <c:pt idx="2545">
                  <c:v>20459000000000</c:v>
                </c:pt>
                <c:pt idx="2546">
                  <c:v>20479000000000</c:v>
                </c:pt>
                <c:pt idx="2547">
                  <c:v>20499000000000</c:v>
                </c:pt>
                <c:pt idx="2548">
                  <c:v>20519000000000</c:v>
                </c:pt>
                <c:pt idx="2549">
                  <c:v>20539000000000</c:v>
                </c:pt>
                <c:pt idx="2550">
                  <c:v>20539000000000</c:v>
                </c:pt>
                <c:pt idx="2551">
                  <c:v>20558000000000</c:v>
                </c:pt>
                <c:pt idx="2552">
                  <c:v>20578000000000</c:v>
                </c:pt>
                <c:pt idx="2553">
                  <c:v>20598000000000</c:v>
                </c:pt>
                <c:pt idx="2554">
                  <c:v>20617000000000</c:v>
                </c:pt>
                <c:pt idx="2555">
                  <c:v>20637000000000</c:v>
                </c:pt>
                <c:pt idx="2556">
                  <c:v>20656000000000</c:v>
                </c:pt>
                <c:pt idx="2557">
                  <c:v>20676000000000</c:v>
                </c:pt>
                <c:pt idx="2558">
                  <c:v>20695000000000</c:v>
                </c:pt>
                <c:pt idx="2559">
                  <c:v>20714000000000</c:v>
                </c:pt>
                <c:pt idx="2560">
                  <c:v>20734000000000</c:v>
                </c:pt>
                <c:pt idx="2561">
                  <c:v>20753000000000</c:v>
                </c:pt>
                <c:pt idx="2562">
                  <c:v>20772000000000</c:v>
                </c:pt>
                <c:pt idx="2563">
                  <c:v>20791000000000</c:v>
                </c:pt>
                <c:pt idx="2564">
                  <c:v>20810000000000</c:v>
                </c:pt>
                <c:pt idx="2565">
                  <c:v>20829000000000</c:v>
                </c:pt>
                <c:pt idx="2566">
                  <c:v>20848000000000</c:v>
                </c:pt>
                <c:pt idx="2567">
                  <c:v>20867000000000</c:v>
                </c:pt>
                <c:pt idx="2568">
                  <c:v>20886000000000</c:v>
                </c:pt>
                <c:pt idx="2569">
                  <c:v>20905000000000</c:v>
                </c:pt>
                <c:pt idx="2570">
                  <c:v>20924000000000</c:v>
                </c:pt>
                <c:pt idx="2571">
                  <c:v>20943000000000</c:v>
                </c:pt>
                <c:pt idx="2572">
                  <c:v>20962000000000</c:v>
                </c:pt>
                <c:pt idx="2573">
                  <c:v>20980000000000</c:v>
                </c:pt>
                <c:pt idx="2574">
                  <c:v>20999000000000</c:v>
                </c:pt>
                <c:pt idx="2575">
                  <c:v>21018000000000</c:v>
                </c:pt>
                <c:pt idx="2576">
                  <c:v>21036000000000</c:v>
                </c:pt>
                <c:pt idx="2577">
                  <c:v>21055000000000</c:v>
                </c:pt>
                <c:pt idx="2578">
                  <c:v>21073000000000</c:v>
                </c:pt>
                <c:pt idx="2579">
                  <c:v>21092000000000</c:v>
                </c:pt>
                <c:pt idx="2580">
                  <c:v>21110000000000</c:v>
                </c:pt>
                <c:pt idx="2581">
                  <c:v>21129000000000</c:v>
                </c:pt>
                <c:pt idx="2582">
                  <c:v>21147000000000</c:v>
                </c:pt>
                <c:pt idx="2583">
                  <c:v>21165000000000</c:v>
                </c:pt>
                <c:pt idx="2584">
                  <c:v>21184000000000</c:v>
                </c:pt>
                <c:pt idx="2585">
                  <c:v>21202000000000</c:v>
                </c:pt>
                <c:pt idx="2586">
                  <c:v>21220000000000</c:v>
                </c:pt>
                <c:pt idx="2587">
                  <c:v>21238000000000</c:v>
                </c:pt>
                <c:pt idx="2588">
                  <c:v>21256000000000</c:v>
                </c:pt>
                <c:pt idx="2589">
                  <c:v>21274000000000</c:v>
                </c:pt>
                <c:pt idx="2590">
                  <c:v>21292000000000</c:v>
                </c:pt>
                <c:pt idx="2591">
                  <c:v>21310000000000</c:v>
                </c:pt>
                <c:pt idx="2592">
                  <c:v>21328000000000</c:v>
                </c:pt>
                <c:pt idx="2593">
                  <c:v>21346000000000</c:v>
                </c:pt>
                <c:pt idx="2594">
                  <c:v>21364000000000</c:v>
                </c:pt>
                <c:pt idx="2595">
                  <c:v>21382000000000</c:v>
                </c:pt>
                <c:pt idx="2596">
                  <c:v>21399000000000</c:v>
                </c:pt>
                <c:pt idx="2597">
                  <c:v>21417000000000</c:v>
                </c:pt>
                <c:pt idx="2598">
                  <c:v>21435000000000</c:v>
                </c:pt>
                <c:pt idx="2599">
                  <c:v>21452000000000</c:v>
                </c:pt>
                <c:pt idx="2600">
                  <c:v>21452000000000</c:v>
                </c:pt>
                <c:pt idx="2601">
                  <c:v>21476000000000</c:v>
                </c:pt>
                <c:pt idx="2602">
                  <c:v>21501000000000</c:v>
                </c:pt>
                <c:pt idx="2603">
                  <c:v>21525000000000</c:v>
                </c:pt>
                <c:pt idx="2604">
                  <c:v>21549000000000</c:v>
                </c:pt>
                <c:pt idx="2605">
                  <c:v>21573000000000</c:v>
                </c:pt>
                <c:pt idx="2606">
                  <c:v>21597000000000</c:v>
                </c:pt>
                <c:pt idx="2607">
                  <c:v>21621000000000</c:v>
                </c:pt>
                <c:pt idx="2608">
                  <c:v>21645000000000</c:v>
                </c:pt>
                <c:pt idx="2609">
                  <c:v>21669000000000</c:v>
                </c:pt>
                <c:pt idx="2610">
                  <c:v>21693000000000</c:v>
                </c:pt>
                <c:pt idx="2611">
                  <c:v>21717000000000</c:v>
                </c:pt>
                <c:pt idx="2612">
                  <c:v>21740000000000</c:v>
                </c:pt>
                <c:pt idx="2613">
                  <c:v>21764000000000</c:v>
                </c:pt>
                <c:pt idx="2614">
                  <c:v>21788000000000</c:v>
                </c:pt>
                <c:pt idx="2615">
                  <c:v>21812000000000</c:v>
                </c:pt>
                <c:pt idx="2616">
                  <c:v>21835000000000</c:v>
                </c:pt>
                <c:pt idx="2617">
                  <c:v>21859000000000</c:v>
                </c:pt>
                <c:pt idx="2618">
                  <c:v>21883000000000</c:v>
                </c:pt>
                <c:pt idx="2619">
                  <c:v>21906000000000</c:v>
                </c:pt>
                <c:pt idx="2620">
                  <c:v>21930000000000</c:v>
                </c:pt>
                <c:pt idx="2621">
                  <c:v>21953000000000</c:v>
                </c:pt>
                <c:pt idx="2622">
                  <c:v>21977000000000</c:v>
                </c:pt>
                <c:pt idx="2623">
                  <c:v>22000000000000</c:v>
                </c:pt>
                <c:pt idx="2624">
                  <c:v>22023000000000</c:v>
                </c:pt>
                <c:pt idx="2625">
                  <c:v>22047000000000</c:v>
                </c:pt>
                <c:pt idx="2626">
                  <c:v>22070000000000</c:v>
                </c:pt>
                <c:pt idx="2627">
                  <c:v>22093000000000</c:v>
                </c:pt>
                <c:pt idx="2628">
                  <c:v>22117000000000</c:v>
                </c:pt>
                <c:pt idx="2629">
                  <c:v>22140000000000</c:v>
                </c:pt>
                <c:pt idx="2630">
                  <c:v>22163000000000</c:v>
                </c:pt>
                <c:pt idx="2631">
                  <c:v>22186000000000</c:v>
                </c:pt>
                <c:pt idx="2632">
                  <c:v>22209000000000</c:v>
                </c:pt>
                <c:pt idx="2633">
                  <c:v>22232000000000</c:v>
                </c:pt>
                <c:pt idx="2634">
                  <c:v>22255000000000</c:v>
                </c:pt>
                <c:pt idx="2635">
                  <c:v>22278000000000</c:v>
                </c:pt>
                <c:pt idx="2636">
                  <c:v>22301000000000</c:v>
                </c:pt>
                <c:pt idx="2637">
                  <c:v>22324000000000</c:v>
                </c:pt>
                <c:pt idx="2638">
                  <c:v>22347000000000</c:v>
                </c:pt>
                <c:pt idx="2639">
                  <c:v>22370000000000</c:v>
                </c:pt>
                <c:pt idx="2640">
                  <c:v>22393000000000</c:v>
                </c:pt>
                <c:pt idx="2641">
                  <c:v>22415000000000</c:v>
                </c:pt>
                <c:pt idx="2642">
                  <c:v>22438000000000</c:v>
                </c:pt>
                <c:pt idx="2643">
                  <c:v>22461000000000</c:v>
                </c:pt>
                <c:pt idx="2644">
                  <c:v>22483000000000</c:v>
                </c:pt>
                <c:pt idx="2645">
                  <c:v>22506000000000</c:v>
                </c:pt>
                <c:pt idx="2646">
                  <c:v>22529000000000</c:v>
                </c:pt>
                <c:pt idx="2647">
                  <c:v>22551000000000</c:v>
                </c:pt>
                <c:pt idx="2648">
                  <c:v>22574000000000</c:v>
                </c:pt>
                <c:pt idx="2649">
                  <c:v>22596000000000</c:v>
                </c:pt>
                <c:pt idx="2650">
                  <c:v>22596000000000</c:v>
                </c:pt>
                <c:pt idx="2651">
                  <c:v>22619000000000</c:v>
                </c:pt>
                <c:pt idx="2652">
                  <c:v>22641000000000</c:v>
                </c:pt>
                <c:pt idx="2653">
                  <c:v>22663000000000</c:v>
                </c:pt>
                <c:pt idx="2654">
                  <c:v>22686000000000</c:v>
                </c:pt>
                <c:pt idx="2655">
                  <c:v>22708000000000</c:v>
                </c:pt>
                <c:pt idx="2656">
                  <c:v>22730000000000</c:v>
                </c:pt>
                <c:pt idx="2657">
                  <c:v>22752000000000</c:v>
                </c:pt>
                <c:pt idx="2658">
                  <c:v>22775000000000</c:v>
                </c:pt>
                <c:pt idx="2659">
                  <c:v>22797000000000</c:v>
                </c:pt>
                <c:pt idx="2660">
                  <c:v>22819000000000</c:v>
                </c:pt>
                <c:pt idx="2661">
                  <c:v>22841000000000</c:v>
                </c:pt>
                <c:pt idx="2662">
                  <c:v>22863000000000</c:v>
                </c:pt>
                <c:pt idx="2663">
                  <c:v>22885000000000</c:v>
                </c:pt>
                <c:pt idx="2664">
                  <c:v>22907000000000</c:v>
                </c:pt>
                <c:pt idx="2665">
                  <c:v>22929000000000</c:v>
                </c:pt>
                <c:pt idx="2666">
                  <c:v>22951000000000</c:v>
                </c:pt>
                <c:pt idx="2667">
                  <c:v>22973000000000</c:v>
                </c:pt>
                <c:pt idx="2668">
                  <c:v>22995000000000</c:v>
                </c:pt>
                <c:pt idx="2669">
                  <c:v>23016000000000</c:v>
                </c:pt>
                <c:pt idx="2670">
                  <c:v>23038000000000</c:v>
                </c:pt>
                <c:pt idx="2671">
                  <c:v>23060000000000</c:v>
                </c:pt>
                <c:pt idx="2672">
                  <c:v>23081000000000</c:v>
                </c:pt>
                <c:pt idx="2673">
                  <c:v>23103000000000</c:v>
                </c:pt>
                <c:pt idx="2674">
                  <c:v>23125000000000</c:v>
                </c:pt>
                <c:pt idx="2675">
                  <c:v>23146000000000</c:v>
                </c:pt>
                <c:pt idx="2676">
                  <c:v>23168000000000</c:v>
                </c:pt>
                <c:pt idx="2677">
                  <c:v>23189000000000</c:v>
                </c:pt>
                <c:pt idx="2678">
                  <c:v>23211000000000</c:v>
                </c:pt>
                <c:pt idx="2679">
                  <c:v>23232000000000</c:v>
                </c:pt>
                <c:pt idx="2680">
                  <c:v>23254000000000</c:v>
                </c:pt>
                <c:pt idx="2681">
                  <c:v>23275000000000</c:v>
                </c:pt>
                <c:pt idx="2682">
                  <c:v>23296000000000</c:v>
                </c:pt>
                <c:pt idx="2683">
                  <c:v>23318000000000</c:v>
                </c:pt>
                <c:pt idx="2684">
                  <c:v>23339000000000</c:v>
                </c:pt>
                <c:pt idx="2685">
                  <c:v>23360000000000</c:v>
                </c:pt>
                <c:pt idx="2686">
                  <c:v>23381000000000</c:v>
                </c:pt>
                <c:pt idx="2687">
                  <c:v>23402000000000</c:v>
                </c:pt>
                <c:pt idx="2688">
                  <c:v>23423000000000</c:v>
                </c:pt>
                <c:pt idx="2689">
                  <c:v>23444000000000</c:v>
                </c:pt>
                <c:pt idx="2690">
                  <c:v>23465000000000</c:v>
                </c:pt>
                <c:pt idx="2691">
                  <c:v>23486000000000</c:v>
                </c:pt>
                <c:pt idx="2692">
                  <c:v>23507000000000</c:v>
                </c:pt>
                <c:pt idx="2693">
                  <c:v>23528000000000</c:v>
                </c:pt>
                <c:pt idx="2694">
                  <c:v>23549000000000</c:v>
                </c:pt>
                <c:pt idx="2695">
                  <c:v>23570000000000</c:v>
                </c:pt>
                <c:pt idx="2696">
                  <c:v>23591000000000</c:v>
                </c:pt>
                <c:pt idx="2697">
                  <c:v>23612000000000</c:v>
                </c:pt>
                <c:pt idx="2698">
                  <c:v>23632000000000</c:v>
                </c:pt>
                <c:pt idx="2699">
                  <c:v>23653000000000</c:v>
                </c:pt>
                <c:pt idx="2700">
                  <c:v>23653000000000</c:v>
                </c:pt>
                <c:pt idx="2701">
                  <c:v>23674000000000</c:v>
                </c:pt>
                <c:pt idx="2702">
                  <c:v>23694000000000</c:v>
                </c:pt>
                <c:pt idx="2703">
                  <c:v>23715000000000</c:v>
                </c:pt>
                <c:pt idx="2704">
                  <c:v>23736000000000</c:v>
                </c:pt>
                <c:pt idx="2705">
                  <c:v>23756000000000</c:v>
                </c:pt>
                <c:pt idx="2706">
                  <c:v>23777000000000</c:v>
                </c:pt>
                <c:pt idx="2707">
                  <c:v>23797000000000</c:v>
                </c:pt>
                <c:pt idx="2708">
                  <c:v>23817000000000</c:v>
                </c:pt>
                <c:pt idx="2709">
                  <c:v>23838000000000</c:v>
                </c:pt>
                <c:pt idx="2710">
                  <c:v>23858000000000</c:v>
                </c:pt>
                <c:pt idx="2711">
                  <c:v>23878000000000</c:v>
                </c:pt>
                <c:pt idx="2712">
                  <c:v>23899000000000</c:v>
                </c:pt>
                <c:pt idx="2713">
                  <c:v>23919000000000</c:v>
                </c:pt>
                <c:pt idx="2714">
                  <c:v>23939000000000</c:v>
                </c:pt>
                <c:pt idx="2715">
                  <c:v>23959000000000</c:v>
                </c:pt>
                <c:pt idx="2716">
                  <c:v>23979000000000</c:v>
                </c:pt>
                <c:pt idx="2717">
                  <c:v>23999000000000</c:v>
                </c:pt>
                <c:pt idx="2718">
                  <c:v>24019000000000</c:v>
                </c:pt>
                <c:pt idx="2719">
                  <c:v>24039000000000</c:v>
                </c:pt>
                <c:pt idx="2720">
                  <c:v>24059000000000</c:v>
                </c:pt>
                <c:pt idx="2721">
                  <c:v>24079000000000</c:v>
                </c:pt>
                <c:pt idx="2722">
                  <c:v>24099000000000</c:v>
                </c:pt>
                <c:pt idx="2723">
                  <c:v>24119000000000</c:v>
                </c:pt>
                <c:pt idx="2724">
                  <c:v>24139000000000</c:v>
                </c:pt>
                <c:pt idx="2725">
                  <c:v>24159000000000</c:v>
                </c:pt>
                <c:pt idx="2726">
                  <c:v>24178000000000</c:v>
                </c:pt>
                <c:pt idx="2727">
                  <c:v>24198000000000</c:v>
                </c:pt>
                <c:pt idx="2728">
                  <c:v>24218000000000</c:v>
                </c:pt>
                <c:pt idx="2729">
                  <c:v>24238000000000</c:v>
                </c:pt>
                <c:pt idx="2730">
                  <c:v>24257000000000</c:v>
                </c:pt>
                <c:pt idx="2731">
                  <c:v>24277000000000</c:v>
                </c:pt>
                <c:pt idx="2732">
                  <c:v>24296000000000</c:v>
                </c:pt>
                <c:pt idx="2733">
                  <c:v>24316000000000</c:v>
                </c:pt>
                <c:pt idx="2734">
                  <c:v>24335000000000</c:v>
                </c:pt>
                <c:pt idx="2735">
                  <c:v>24355000000000</c:v>
                </c:pt>
                <c:pt idx="2736">
                  <c:v>24374000000000</c:v>
                </c:pt>
                <c:pt idx="2737">
                  <c:v>24393000000000</c:v>
                </c:pt>
                <c:pt idx="2738">
                  <c:v>24413000000000</c:v>
                </c:pt>
                <c:pt idx="2739">
                  <c:v>24432000000000</c:v>
                </c:pt>
                <c:pt idx="2740">
                  <c:v>24451000000000</c:v>
                </c:pt>
                <c:pt idx="2741">
                  <c:v>24470000000000</c:v>
                </c:pt>
                <c:pt idx="2742">
                  <c:v>24490000000000</c:v>
                </c:pt>
                <c:pt idx="2743">
                  <c:v>24509000000000</c:v>
                </c:pt>
                <c:pt idx="2744">
                  <c:v>24528000000000</c:v>
                </c:pt>
                <c:pt idx="2745">
                  <c:v>24547000000000</c:v>
                </c:pt>
                <c:pt idx="2746">
                  <c:v>24566000000000</c:v>
                </c:pt>
                <c:pt idx="2747">
                  <c:v>24585000000000</c:v>
                </c:pt>
                <c:pt idx="2748">
                  <c:v>24604000000000</c:v>
                </c:pt>
                <c:pt idx="2749">
                  <c:v>24623000000000</c:v>
                </c:pt>
                <c:pt idx="2750">
                  <c:v>24623000000000</c:v>
                </c:pt>
                <c:pt idx="2751">
                  <c:v>24642000000000</c:v>
                </c:pt>
                <c:pt idx="2752">
                  <c:v>24661000000000</c:v>
                </c:pt>
                <c:pt idx="2753">
                  <c:v>24679000000000</c:v>
                </c:pt>
                <c:pt idx="2754">
                  <c:v>24698000000000</c:v>
                </c:pt>
                <c:pt idx="2755">
                  <c:v>24717000000000</c:v>
                </c:pt>
                <c:pt idx="2756">
                  <c:v>24736000000000</c:v>
                </c:pt>
                <c:pt idx="2757">
                  <c:v>24754000000000</c:v>
                </c:pt>
                <c:pt idx="2758">
                  <c:v>24773000000000</c:v>
                </c:pt>
                <c:pt idx="2759">
                  <c:v>24791000000000</c:v>
                </c:pt>
                <c:pt idx="2760">
                  <c:v>24810000000000</c:v>
                </c:pt>
                <c:pt idx="2761">
                  <c:v>24829000000000</c:v>
                </c:pt>
                <c:pt idx="2762">
                  <c:v>24847000000000</c:v>
                </c:pt>
                <c:pt idx="2763">
                  <c:v>24865000000000</c:v>
                </c:pt>
                <c:pt idx="2764">
                  <c:v>24884000000000</c:v>
                </c:pt>
                <c:pt idx="2765">
                  <c:v>24902000000000</c:v>
                </c:pt>
                <c:pt idx="2766">
                  <c:v>24921000000000</c:v>
                </c:pt>
                <c:pt idx="2767">
                  <c:v>24939000000000</c:v>
                </c:pt>
                <c:pt idx="2768">
                  <c:v>24957000000000</c:v>
                </c:pt>
                <c:pt idx="2769">
                  <c:v>24975000000000</c:v>
                </c:pt>
                <c:pt idx="2770">
                  <c:v>24994000000000</c:v>
                </c:pt>
                <c:pt idx="2771">
                  <c:v>25012000000000</c:v>
                </c:pt>
                <c:pt idx="2772">
                  <c:v>25030000000000</c:v>
                </c:pt>
                <c:pt idx="2773">
                  <c:v>25048000000000</c:v>
                </c:pt>
                <c:pt idx="2774">
                  <c:v>25066000000000</c:v>
                </c:pt>
                <c:pt idx="2775">
                  <c:v>25084000000000</c:v>
                </c:pt>
                <c:pt idx="2776">
                  <c:v>25102000000000</c:v>
                </c:pt>
                <c:pt idx="2777">
                  <c:v>25120000000000</c:v>
                </c:pt>
                <c:pt idx="2778">
                  <c:v>25138000000000</c:v>
                </c:pt>
                <c:pt idx="2779">
                  <c:v>25156000000000</c:v>
                </c:pt>
                <c:pt idx="2780">
                  <c:v>25173000000000</c:v>
                </c:pt>
                <c:pt idx="2781">
                  <c:v>25191000000000</c:v>
                </c:pt>
                <c:pt idx="2782">
                  <c:v>25209000000000</c:v>
                </c:pt>
                <c:pt idx="2783">
                  <c:v>25227000000000</c:v>
                </c:pt>
                <c:pt idx="2784">
                  <c:v>25244000000000</c:v>
                </c:pt>
                <c:pt idx="2785">
                  <c:v>25262000000000</c:v>
                </c:pt>
                <c:pt idx="2786">
                  <c:v>25280000000000</c:v>
                </c:pt>
                <c:pt idx="2787">
                  <c:v>25297000000000</c:v>
                </c:pt>
                <c:pt idx="2788">
                  <c:v>25315000000000</c:v>
                </c:pt>
                <c:pt idx="2789">
                  <c:v>25332000000000</c:v>
                </c:pt>
                <c:pt idx="2790">
                  <c:v>25350000000000</c:v>
                </c:pt>
                <c:pt idx="2791">
                  <c:v>25367000000000</c:v>
                </c:pt>
                <c:pt idx="2792">
                  <c:v>25385000000000</c:v>
                </c:pt>
                <c:pt idx="2793">
                  <c:v>25402000000000</c:v>
                </c:pt>
                <c:pt idx="2794">
                  <c:v>25419000000000</c:v>
                </c:pt>
                <c:pt idx="2795">
                  <c:v>25437000000000</c:v>
                </c:pt>
                <c:pt idx="2796">
                  <c:v>25454000000000</c:v>
                </c:pt>
                <c:pt idx="2797">
                  <c:v>25471000000000</c:v>
                </c:pt>
                <c:pt idx="2798">
                  <c:v>25488000000000</c:v>
                </c:pt>
                <c:pt idx="2799">
                  <c:v>25505000000000</c:v>
                </c:pt>
                <c:pt idx="2800">
                  <c:v>25505000000000</c:v>
                </c:pt>
                <c:pt idx="2801">
                  <c:v>25517000000000</c:v>
                </c:pt>
                <c:pt idx="2802">
                  <c:v>25528000000000</c:v>
                </c:pt>
                <c:pt idx="2803">
                  <c:v>25540000000000</c:v>
                </c:pt>
                <c:pt idx="2804">
                  <c:v>25552000000000</c:v>
                </c:pt>
                <c:pt idx="2805">
                  <c:v>25563000000000</c:v>
                </c:pt>
                <c:pt idx="2806">
                  <c:v>25575000000000</c:v>
                </c:pt>
                <c:pt idx="2807">
                  <c:v>25586000000000</c:v>
                </c:pt>
                <c:pt idx="2808">
                  <c:v>25598000000000</c:v>
                </c:pt>
                <c:pt idx="2809">
                  <c:v>25609000000000</c:v>
                </c:pt>
                <c:pt idx="2810">
                  <c:v>25620000000000</c:v>
                </c:pt>
                <c:pt idx="2811">
                  <c:v>25632000000000</c:v>
                </c:pt>
                <c:pt idx="2812">
                  <c:v>25643000000000</c:v>
                </c:pt>
                <c:pt idx="2813">
                  <c:v>25654000000000</c:v>
                </c:pt>
                <c:pt idx="2814">
                  <c:v>25666000000000</c:v>
                </c:pt>
                <c:pt idx="2815">
                  <c:v>25677000000000</c:v>
                </c:pt>
                <c:pt idx="2816">
                  <c:v>25688000000000</c:v>
                </c:pt>
                <c:pt idx="2817">
                  <c:v>25700000000000</c:v>
                </c:pt>
                <c:pt idx="2818">
                  <c:v>25711000000000</c:v>
                </c:pt>
                <c:pt idx="2819">
                  <c:v>25722000000000</c:v>
                </c:pt>
                <c:pt idx="2820">
                  <c:v>25733000000000</c:v>
                </c:pt>
                <c:pt idx="2821">
                  <c:v>25744000000000</c:v>
                </c:pt>
                <c:pt idx="2822">
                  <c:v>25756000000000</c:v>
                </c:pt>
                <c:pt idx="2823">
                  <c:v>25767000000000</c:v>
                </c:pt>
                <c:pt idx="2824">
                  <c:v>25778000000000</c:v>
                </c:pt>
                <c:pt idx="2825">
                  <c:v>25789000000000</c:v>
                </c:pt>
                <c:pt idx="2826">
                  <c:v>25800000000000</c:v>
                </c:pt>
                <c:pt idx="2827">
                  <c:v>25811000000000</c:v>
                </c:pt>
                <c:pt idx="2828">
                  <c:v>25822000000000</c:v>
                </c:pt>
                <c:pt idx="2829">
                  <c:v>25833000000000</c:v>
                </c:pt>
                <c:pt idx="2830">
                  <c:v>25844000000000</c:v>
                </c:pt>
                <c:pt idx="2831">
                  <c:v>25855000000000</c:v>
                </c:pt>
                <c:pt idx="2832">
                  <c:v>25866000000000</c:v>
                </c:pt>
                <c:pt idx="2833">
                  <c:v>25877000000000</c:v>
                </c:pt>
                <c:pt idx="2834">
                  <c:v>25888000000000</c:v>
                </c:pt>
                <c:pt idx="2835">
                  <c:v>25898000000000</c:v>
                </c:pt>
                <c:pt idx="2836">
                  <c:v>25909000000000</c:v>
                </c:pt>
                <c:pt idx="2837">
                  <c:v>25920000000000</c:v>
                </c:pt>
                <c:pt idx="2838">
                  <c:v>25931000000000</c:v>
                </c:pt>
                <c:pt idx="2839">
                  <c:v>25942000000000</c:v>
                </c:pt>
                <c:pt idx="2840">
                  <c:v>25952000000000</c:v>
                </c:pt>
                <c:pt idx="2841">
                  <c:v>25963000000000</c:v>
                </c:pt>
                <c:pt idx="2842">
                  <c:v>25974000000000</c:v>
                </c:pt>
                <c:pt idx="2843">
                  <c:v>25985000000000</c:v>
                </c:pt>
                <c:pt idx="2844">
                  <c:v>25995000000000</c:v>
                </c:pt>
                <c:pt idx="2845">
                  <c:v>26006000000000</c:v>
                </c:pt>
                <c:pt idx="2846">
                  <c:v>26016000000000</c:v>
                </c:pt>
                <c:pt idx="2847">
                  <c:v>26027000000000</c:v>
                </c:pt>
                <c:pt idx="2848">
                  <c:v>26038000000000</c:v>
                </c:pt>
                <c:pt idx="2849">
                  <c:v>26048000000000</c:v>
                </c:pt>
                <c:pt idx="2850">
                  <c:v>26048000000000</c:v>
                </c:pt>
                <c:pt idx="2851">
                  <c:v>26058000000000</c:v>
                </c:pt>
                <c:pt idx="2852">
                  <c:v>26068000000000</c:v>
                </c:pt>
                <c:pt idx="2853">
                  <c:v>26078000000000</c:v>
                </c:pt>
                <c:pt idx="2854">
                  <c:v>26087000000000</c:v>
                </c:pt>
                <c:pt idx="2855">
                  <c:v>26097000000000</c:v>
                </c:pt>
                <c:pt idx="2856">
                  <c:v>26107000000000</c:v>
                </c:pt>
                <c:pt idx="2857">
                  <c:v>26116000000000</c:v>
                </c:pt>
                <c:pt idx="2858">
                  <c:v>26126000000000</c:v>
                </c:pt>
                <c:pt idx="2859">
                  <c:v>26135000000000</c:v>
                </c:pt>
                <c:pt idx="2860">
                  <c:v>26144000000000</c:v>
                </c:pt>
                <c:pt idx="2861">
                  <c:v>26154000000000</c:v>
                </c:pt>
                <c:pt idx="2862">
                  <c:v>26163000000000</c:v>
                </c:pt>
                <c:pt idx="2863">
                  <c:v>26172000000000</c:v>
                </c:pt>
                <c:pt idx="2864">
                  <c:v>26181000000000</c:v>
                </c:pt>
                <c:pt idx="2865">
                  <c:v>26190000000000</c:v>
                </c:pt>
                <c:pt idx="2866">
                  <c:v>26199000000000</c:v>
                </c:pt>
                <c:pt idx="2867">
                  <c:v>26208000000000</c:v>
                </c:pt>
                <c:pt idx="2868">
                  <c:v>26217000000000</c:v>
                </c:pt>
                <c:pt idx="2869">
                  <c:v>26226000000000</c:v>
                </c:pt>
                <c:pt idx="2870">
                  <c:v>26235000000000</c:v>
                </c:pt>
                <c:pt idx="2871">
                  <c:v>26244000000000</c:v>
                </c:pt>
                <c:pt idx="2872">
                  <c:v>26253000000000</c:v>
                </c:pt>
                <c:pt idx="2873">
                  <c:v>26261000000000</c:v>
                </c:pt>
                <c:pt idx="2874">
                  <c:v>26270000000000</c:v>
                </c:pt>
                <c:pt idx="2875">
                  <c:v>26278000000000</c:v>
                </c:pt>
                <c:pt idx="2876">
                  <c:v>26287000000000</c:v>
                </c:pt>
                <c:pt idx="2877">
                  <c:v>26295000000000</c:v>
                </c:pt>
                <c:pt idx="2878">
                  <c:v>26304000000000</c:v>
                </c:pt>
                <c:pt idx="2879">
                  <c:v>26312000000000</c:v>
                </c:pt>
                <c:pt idx="2880">
                  <c:v>26320000000000</c:v>
                </c:pt>
                <c:pt idx="2881">
                  <c:v>26329000000000</c:v>
                </c:pt>
                <c:pt idx="2882">
                  <c:v>26337000000000</c:v>
                </c:pt>
                <c:pt idx="2883">
                  <c:v>26345000000000</c:v>
                </c:pt>
                <c:pt idx="2884">
                  <c:v>26353000000000</c:v>
                </c:pt>
                <c:pt idx="2885">
                  <c:v>26361000000000</c:v>
                </c:pt>
                <c:pt idx="2886">
                  <c:v>26369000000000</c:v>
                </c:pt>
                <c:pt idx="2887">
                  <c:v>26377000000000</c:v>
                </c:pt>
                <c:pt idx="2888">
                  <c:v>26385000000000</c:v>
                </c:pt>
                <c:pt idx="2889">
                  <c:v>26393000000000</c:v>
                </c:pt>
                <c:pt idx="2890">
                  <c:v>26401000000000</c:v>
                </c:pt>
                <c:pt idx="2891">
                  <c:v>26408000000000</c:v>
                </c:pt>
                <c:pt idx="2892">
                  <c:v>26416000000000</c:v>
                </c:pt>
                <c:pt idx="2893">
                  <c:v>26424000000000</c:v>
                </c:pt>
                <c:pt idx="2894">
                  <c:v>26431000000000</c:v>
                </c:pt>
                <c:pt idx="2895">
                  <c:v>26439000000000</c:v>
                </c:pt>
                <c:pt idx="2896">
                  <c:v>26446000000000</c:v>
                </c:pt>
                <c:pt idx="2897">
                  <c:v>26453000000000</c:v>
                </c:pt>
                <c:pt idx="2898">
                  <c:v>26461000000000</c:v>
                </c:pt>
                <c:pt idx="2899">
                  <c:v>26468000000000</c:v>
                </c:pt>
                <c:pt idx="2900">
                  <c:v>26468000000000</c:v>
                </c:pt>
                <c:pt idx="2901">
                  <c:v>26475000000000</c:v>
                </c:pt>
                <c:pt idx="2902">
                  <c:v>26482000000000</c:v>
                </c:pt>
                <c:pt idx="2903">
                  <c:v>26490000000000</c:v>
                </c:pt>
                <c:pt idx="2904">
                  <c:v>26497000000000</c:v>
                </c:pt>
                <c:pt idx="2905">
                  <c:v>26504000000000</c:v>
                </c:pt>
                <c:pt idx="2906">
                  <c:v>26511000000000</c:v>
                </c:pt>
                <c:pt idx="2907">
                  <c:v>26518000000000</c:v>
                </c:pt>
                <c:pt idx="2908">
                  <c:v>26524000000000</c:v>
                </c:pt>
                <c:pt idx="2909">
                  <c:v>26531000000000</c:v>
                </c:pt>
                <c:pt idx="2910">
                  <c:v>26538000000000</c:v>
                </c:pt>
                <c:pt idx="2911">
                  <c:v>26545000000000</c:v>
                </c:pt>
                <c:pt idx="2912">
                  <c:v>26551000000000</c:v>
                </c:pt>
                <c:pt idx="2913">
                  <c:v>26558000000000</c:v>
                </c:pt>
                <c:pt idx="2914">
                  <c:v>26565000000000</c:v>
                </c:pt>
                <c:pt idx="2915">
                  <c:v>26571000000000</c:v>
                </c:pt>
                <c:pt idx="2916">
                  <c:v>26577000000000</c:v>
                </c:pt>
                <c:pt idx="2917">
                  <c:v>26584000000000</c:v>
                </c:pt>
                <c:pt idx="2918">
                  <c:v>26590000000000</c:v>
                </c:pt>
                <c:pt idx="2919">
                  <c:v>26596000000000</c:v>
                </c:pt>
                <c:pt idx="2920">
                  <c:v>26603000000000</c:v>
                </c:pt>
                <c:pt idx="2921">
                  <c:v>26609000000000</c:v>
                </c:pt>
                <c:pt idx="2922">
                  <c:v>26615000000000</c:v>
                </c:pt>
                <c:pt idx="2923">
                  <c:v>26621000000000</c:v>
                </c:pt>
                <c:pt idx="2924">
                  <c:v>26627000000000</c:v>
                </c:pt>
                <c:pt idx="2925">
                  <c:v>26633000000000</c:v>
                </c:pt>
                <c:pt idx="2926">
                  <c:v>26639000000000</c:v>
                </c:pt>
                <c:pt idx="2927">
                  <c:v>26645000000000</c:v>
                </c:pt>
                <c:pt idx="2928">
                  <c:v>26651000000000</c:v>
                </c:pt>
                <c:pt idx="2929">
                  <c:v>26656000000000</c:v>
                </c:pt>
                <c:pt idx="2930">
                  <c:v>26662000000000</c:v>
                </c:pt>
                <c:pt idx="2931">
                  <c:v>26668000000000</c:v>
                </c:pt>
                <c:pt idx="2932">
                  <c:v>26673000000000</c:v>
                </c:pt>
                <c:pt idx="2933">
                  <c:v>26679000000000</c:v>
                </c:pt>
                <c:pt idx="2934">
                  <c:v>26684000000000</c:v>
                </c:pt>
                <c:pt idx="2935">
                  <c:v>26690000000000</c:v>
                </c:pt>
                <c:pt idx="2936">
                  <c:v>26695000000000</c:v>
                </c:pt>
                <c:pt idx="2937">
                  <c:v>26700000000000</c:v>
                </c:pt>
                <c:pt idx="2938">
                  <c:v>26706000000000</c:v>
                </c:pt>
                <c:pt idx="2939">
                  <c:v>26711000000000</c:v>
                </c:pt>
                <c:pt idx="2940">
                  <c:v>26716000000000</c:v>
                </c:pt>
                <c:pt idx="2941">
                  <c:v>26721000000000</c:v>
                </c:pt>
                <c:pt idx="2942">
                  <c:v>26726000000000</c:v>
                </c:pt>
                <c:pt idx="2943">
                  <c:v>26731000000000</c:v>
                </c:pt>
                <c:pt idx="2944">
                  <c:v>26736000000000</c:v>
                </c:pt>
                <c:pt idx="2945">
                  <c:v>26741000000000</c:v>
                </c:pt>
                <c:pt idx="2946">
                  <c:v>26746000000000</c:v>
                </c:pt>
                <c:pt idx="2947">
                  <c:v>26751000000000</c:v>
                </c:pt>
                <c:pt idx="2948">
                  <c:v>26755000000000</c:v>
                </c:pt>
                <c:pt idx="2949">
                  <c:v>26760000000000</c:v>
                </c:pt>
                <c:pt idx="2950">
                  <c:v>26760000000000</c:v>
                </c:pt>
                <c:pt idx="2951">
                  <c:v>26765000000000</c:v>
                </c:pt>
                <c:pt idx="2952">
                  <c:v>26769000000000</c:v>
                </c:pt>
                <c:pt idx="2953">
                  <c:v>26774000000000</c:v>
                </c:pt>
                <c:pt idx="2954">
                  <c:v>26778000000000</c:v>
                </c:pt>
                <c:pt idx="2955">
                  <c:v>26783000000000</c:v>
                </c:pt>
                <c:pt idx="2956">
                  <c:v>26787000000000</c:v>
                </c:pt>
                <c:pt idx="2957">
                  <c:v>26791000000000</c:v>
                </c:pt>
                <c:pt idx="2958">
                  <c:v>26796000000000</c:v>
                </c:pt>
                <c:pt idx="2959">
                  <c:v>26800000000000</c:v>
                </c:pt>
                <c:pt idx="2960">
                  <c:v>26804000000000</c:v>
                </c:pt>
                <c:pt idx="2961">
                  <c:v>26808000000000</c:v>
                </c:pt>
                <c:pt idx="2962">
                  <c:v>26812000000000</c:v>
                </c:pt>
                <c:pt idx="2963">
                  <c:v>26816000000000</c:v>
                </c:pt>
                <c:pt idx="2964">
                  <c:v>26820000000000</c:v>
                </c:pt>
                <c:pt idx="2965">
                  <c:v>26824000000000</c:v>
                </c:pt>
                <c:pt idx="2966">
                  <c:v>26828000000000</c:v>
                </c:pt>
                <c:pt idx="2967">
                  <c:v>26832000000000</c:v>
                </c:pt>
                <c:pt idx="2968">
                  <c:v>26835000000000</c:v>
                </c:pt>
                <c:pt idx="2969">
                  <c:v>26839000000000</c:v>
                </c:pt>
                <c:pt idx="2970">
                  <c:v>26843000000000</c:v>
                </c:pt>
                <c:pt idx="2971">
                  <c:v>26846000000000</c:v>
                </c:pt>
                <c:pt idx="2972">
                  <c:v>26850000000000</c:v>
                </c:pt>
                <c:pt idx="2973">
                  <c:v>26853000000000</c:v>
                </c:pt>
                <c:pt idx="2974">
                  <c:v>26856000000000</c:v>
                </c:pt>
                <c:pt idx="2975">
                  <c:v>26860000000000</c:v>
                </c:pt>
                <c:pt idx="2976">
                  <c:v>26863000000000</c:v>
                </c:pt>
                <c:pt idx="2977">
                  <c:v>26866000000000</c:v>
                </c:pt>
                <c:pt idx="2978">
                  <c:v>26870000000000</c:v>
                </c:pt>
                <c:pt idx="2979">
                  <c:v>26873000000000</c:v>
                </c:pt>
                <c:pt idx="2980">
                  <c:v>26876000000000</c:v>
                </c:pt>
                <c:pt idx="2981">
                  <c:v>26879000000000</c:v>
                </c:pt>
                <c:pt idx="2982">
                  <c:v>26882000000000</c:v>
                </c:pt>
                <c:pt idx="2983">
                  <c:v>26885000000000</c:v>
                </c:pt>
                <c:pt idx="2984">
                  <c:v>26888000000000</c:v>
                </c:pt>
                <c:pt idx="2985">
                  <c:v>26890000000000</c:v>
                </c:pt>
                <c:pt idx="2986">
                  <c:v>26893000000000</c:v>
                </c:pt>
                <c:pt idx="2987">
                  <c:v>26896000000000</c:v>
                </c:pt>
                <c:pt idx="2988">
                  <c:v>26899000000000</c:v>
                </c:pt>
                <c:pt idx="2989">
                  <c:v>26901000000000</c:v>
                </c:pt>
                <c:pt idx="2990">
                  <c:v>26904000000000</c:v>
                </c:pt>
                <c:pt idx="2991">
                  <c:v>26906000000000</c:v>
                </c:pt>
                <c:pt idx="2992">
                  <c:v>26909000000000</c:v>
                </c:pt>
                <c:pt idx="2993">
                  <c:v>26911000000000</c:v>
                </c:pt>
                <c:pt idx="2994">
                  <c:v>26913000000000</c:v>
                </c:pt>
                <c:pt idx="2995">
                  <c:v>26916000000000</c:v>
                </c:pt>
                <c:pt idx="2996">
                  <c:v>26918000000000</c:v>
                </c:pt>
                <c:pt idx="2997">
                  <c:v>26920000000000</c:v>
                </c:pt>
                <c:pt idx="2998">
                  <c:v>26922000000000</c:v>
                </c:pt>
                <c:pt idx="2999">
                  <c:v>26924000000000</c:v>
                </c:pt>
                <c:pt idx="3000">
                  <c:v>26924000000000</c:v>
                </c:pt>
                <c:pt idx="3001">
                  <c:v>26926000000000</c:v>
                </c:pt>
                <c:pt idx="3002">
                  <c:v>26928000000000</c:v>
                </c:pt>
                <c:pt idx="3003">
                  <c:v>26930000000000</c:v>
                </c:pt>
                <c:pt idx="3004">
                  <c:v>26932000000000</c:v>
                </c:pt>
                <c:pt idx="3005">
                  <c:v>26934000000000</c:v>
                </c:pt>
                <c:pt idx="3006">
                  <c:v>26936000000000</c:v>
                </c:pt>
                <c:pt idx="3007">
                  <c:v>26937000000000</c:v>
                </c:pt>
                <c:pt idx="3008">
                  <c:v>26939000000000</c:v>
                </c:pt>
                <c:pt idx="3009">
                  <c:v>26941000000000</c:v>
                </c:pt>
                <c:pt idx="3010">
                  <c:v>26942000000000</c:v>
                </c:pt>
                <c:pt idx="3011">
                  <c:v>26944000000000</c:v>
                </c:pt>
                <c:pt idx="3012">
                  <c:v>26945000000000</c:v>
                </c:pt>
                <c:pt idx="3013">
                  <c:v>26946000000000</c:v>
                </c:pt>
                <c:pt idx="3014">
                  <c:v>26948000000000</c:v>
                </c:pt>
                <c:pt idx="3015">
                  <c:v>26949000000000</c:v>
                </c:pt>
                <c:pt idx="3016">
                  <c:v>26950000000000</c:v>
                </c:pt>
                <c:pt idx="3017">
                  <c:v>26951000000000</c:v>
                </c:pt>
                <c:pt idx="3018">
                  <c:v>26952000000000</c:v>
                </c:pt>
                <c:pt idx="3019">
                  <c:v>26954000000000</c:v>
                </c:pt>
                <c:pt idx="3020">
                  <c:v>26955000000000</c:v>
                </c:pt>
                <c:pt idx="3021">
                  <c:v>26955000000000</c:v>
                </c:pt>
                <c:pt idx="3022">
                  <c:v>26956000000000</c:v>
                </c:pt>
                <c:pt idx="3023">
                  <c:v>26957000000000</c:v>
                </c:pt>
                <c:pt idx="3024">
                  <c:v>26958000000000</c:v>
                </c:pt>
                <c:pt idx="3025">
                  <c:v>26959000000000</c:v>
                </c:pt>
                <c:pt idx="3026">
                  <c:v>26959000000000</c:v>
                </c:pt>
                <c:pt idx="3027">
                  <c:v>26960000000000</c:v>
                </c:pt>
                <c:pt idx="3028">
                  <c:v>26961000000000</c:v>
                </c:pt>
                <c:pt idx="3029">
                  <c:v>26961000000000</c:v>
                </c:pt>
                <c:pt idx="3030">
                  <c:v>26962000000000</c:v>
                </c:pt>
                <c:pt idx="3031">
                  <c:v>26962000000000</c:v>
                </c:pt>
                <c:pt idx="3032">
                  <c:v>26962000000000</c:v>
                </c:pt>
                <c:pt idx="3033">
                  <c:v>26963000000000</c:v>
                </c:pt>
                <c:pt idx="3034">
                  <c:v>26963000000000</c:v>
                </c:pt>
                <c:pt idx="3035">
                  <c:v>26963000000000</c:v>
                </c:pt>
                <c:pt idx="3036">
                  <c:v>26963000000000</c:v>
                </c:pt>
                <c:pt idx="3037">
                  <c:v>26963000000000</c:v>
                </c:pt>
                <c:pt idx="3038">
                  <c:v>26964000000000</c:v>
                </c:pt>
                <c:pt idx="3039">
                  <c:v>26964000000000</c:v>
                </c:pt>
                <c:pt idx="3040">
                  <c:v>26963000000000</c:v>
                </c:pt>
                <c:pt idx="3041">
                  <c:v>26963000000000</c:v>
                </c:pt>
                <c:pt idx="3042">
                  <c:v>26963000000000</c:v>
                </c:pt>
                <c:pt idx="3043">
                  <c:v>26963000000000</c:v>
                </c:pt>
                <c:pt idx="3044">
                  <c:v>26963000000000</c:v>
                </c:pt>
                <c:pt idx="3045">
                  <c:v>26962000000000</c:v>
                </c:pt>
                <c:pt idx="3046">
                  <c:v>26962000000000</c:v>
                </c:pt>
                <c:pt idx="3047">
                  <c:v>26962000000000</c:v>
                </c:pt>
                <c:pt idx="3048">
                  <c:v>26961000000000</c:v>
                </c:pt>
                <c:pt idx="3049">
                  <c:v>26961000000000</c:v>
                </c:pt>
                <c:pt idx="3050">
                  <c:v>26961000000000</c:v>
                </c:pt>
                <c:pt idx="3051">
                  <c:v>26960000000000</c:v>
                </c:pt>
                <c:pt idx="3052">
                  <c:v>26960000000000</c:v>
                </c:pt>
                <c:pt idx="3053">
                  <c:v>26960000000000</c:v>
                </c:pt>
                <c:pt idx="3054">
                  <c:v>26960000000000</c:v>
                </c:pt>
                <c:pt idx="3055">
                  <c:v>26960000000000</c:v>
                </c:pt>
                <c:pt idx="3056">
                  <c:v>26960000000000</c:v>
                </c:pt>
                <c:pt idx="3057">
                  <c:v>26960000000000</c:v>
                </c:pt>
                <c:pt idx="3058">
                  <c:v>26959000000000</c:v>
                </c:pt>
                <c:pt idx="3059">
                  <c:v>26959000000000</c:v>
                </c:pt>
                <c:pt idx="3060">
                  <c:v>26959000000000</c:v>
                </c:pt>
                <c:pt idx="3061">
                  <c:v>26959000000000</c:v>
                </c:pt>
                <c:pt idx="3062">
                  <c:v>26958000000000</c:v>
                </c:pt>
                <c:pt idx="3063">
                  <c:v>26958000000000</c:v>
                </c:pt>
                <c:pt idx="3064">
                  <c:v>26958000000000</c:v>
                </c:pt>
                <c:pt idx="3065">
                  <c:v>26957000000000</c:v>
                </c:pt>
                <c:pt idx="3066">
                  <c:v>26957000000000</c:v>
                </c:pt>
                <c:pt idx="3067">
                  <c:v>26957000000000</c:v>
                </c:pt>
                <c:pt idx="3068">
                  <c:v>26956000000000</c:v>
                </c:pt>
                <c:pt idx="3069">
                  <c:v>26956000000000</c:v>
                </c:pt>
                <c:pt idx="3070">
                  <c:v>26956000000000</c:v>
                </c:pt>
                <c:pt idx="3071">
                  <c:v>26955000000000</c:v>
                </c:pt>
                <c:pt idx="3072">
                  <c:v>26955000000000</c:v>
                </c:pt>
                <c:pt idx="3073">
                  <c:v>26954000000000</c:v>
                </c:pt>
                <c:pt idx="3074">
                  <c:v>26954000000000</c:v>
                </c:pt>
                <c:pt idx="3075">
                  <c:v>26953000000000</c:v>
                </c:pt>
                <c:pt idx="3076">
                  <c:v>26953000000000</c:v>
                </c:pt>
                <c:pt idx="3077">
                  <c:v>26952000000000</c:v>
                </c:pt>
                <c:pt idx="3078">
                  <c:v>26951000000000</c:v>
                </c:pt>
                <c:pt idx="3079">
                  <c:v>26951000000000</c:v>
                </c:pt>
                <c:pt idx="3080">
                  <c:v>26950000000000</c:v>
                </c:pt>
                <c:pt idx="3081">
                  <c:v>26950000000000</c:v>
                </c:pt>
                <c:pt idx="3082">
                  <c:v>26949000000000</c:v>
                </c:pt>
                <c:pt idx="3083">
                  <c:v>26948000000000</c:v>
                </c:pt>
                <c:pt idx="3084">
                  <c:v>26947000000000</c:v>
                </c:pt>
                <c:pt idx="3085">
                  <c:v>26947000000000</c:v>
                </c:pt>
                <c:pt idx="3086">
                  <c:v>26946000000000</c:v>
                </c:pt>
                <c:pt idx="3087">
                  <c:v>26945000000000</c:v>
                </c:pt>
                <c:pt idx="3088">
                  <c:v>26944000000000</c:v>
                </c:pt>
                <c:pt idx="3089">
                  <c:v>26944000000000</c:v>
                </c:pt>
                <c:pt idx="3090">
                  <c:v>26943000000000</c:v>
                </c:pt>
                <c:pt idx="3091">
                  <c:v>26942000000000</c:v>
                </c:pt>
                <c:pt idx="3092">
                  <c:v>26941000000000</c:v>
                </c:pt>
                <c:pt idx="3093">
                  <c:v>26940000000000</c:v>
                </c:pt>
                <c:pt idx="3094">
                  <c:v>26939000000000</c:v>
                </c:pt>
                <c:pt idx="3095">
                  <c:v>26939000000000</c:v>
                </c:pt>
                <c:pt idx="3096">
                  <c:v>26938000000000</c:v>
                </c:pt>
                <c:pt idx="3097">
                  <c:v>26937000000000</c:v>
                </c:pt>
                <c:pt idx="3098">
                  <c:v>26936000000000</c:v>
                </c:pt>
                <c:pt idx="3099">
                  <c:v>26935000000000</c:v>
                </c:pt>
                <c:pt idx="3100">
                  <c:v>26935000000000</c:v>
                </c:pt>
                <c:pt idx="3101">
                  <c:v>26935000000000</c:v>
                </c:pt>
                <c:pt idx="3102">
                  <c:v>26934000000000</c:v>
                </c:pt>
                <c:pt idx="3103">
                  <c:v>26934000000000</c:v>
                </c:pt>
                <c:pt idx="3104">
                  <c:v>26934000000000</c:v>
                </c:pt>
                <c:pt idx="3105">
                  <c:v>26934000000000</c:v>
                </c:pt>
                <c:pt idx="3106">
                  <c:v>26933000000000</c:v>
                </c:pt>
                <c:pt idx="3107">
                  <c:v>26933000000000</c:v>
                </c:pt>
                <c:pt idx="3108">
                  <c:v>26933000000000</c:v>
                </c:pt>
                <c:pt idx="3109">
                  <c:v>26933000000000</c:v>
                </c:pt>
                <c:pt idx="3110">
                  <c:v>26933000000000</c:v>
                </c:pt>
                <c:pt idx="3111">
                  <c:v>26932000000000</c:v>
                </c:pt>
                <c:pt idx="3112">
                  <c:v>26932000000000</c:v>
                </c:pt>
                <c:pt idx="3113">
                  <c:v>26932000000000</c:v>
                </c:pt>
                <c:pt idx="3114">
                  <c:v>26932000000000</c:v>
                </c:pt>
                <c:pt idx="3115">
                  <c:v>26931000000000</c:v>
                </c:pt>
                <c:pt idx="3116">
                  <c:v>26931000000000</c:v>
                </c:pt>
                <c:pt idx="3117">
                  <c:v>26931000000000</c:v>
                </c:pt>
                <c:pt idx="3118">
                  <c:v>26930000000000</c:v>
                </c:pt>
                <c:pt idx="3119">
                  <c:v>26930000000000</c:v>
                </c:pt>
                <c:pt idx="3120">
                  <c:v>26930000000000</c:v>
                </c:pt>
                <c:pt idx="3121">
                  <c:v>26930000000000</c:v>
                </c:pt>
                <c:pt idx="3122">
                  <c:v>26929000000000</c:v>
                </c:pt>
                <c:pt idx="3123">
                  <c:v>26929000000000</c:v>
                </c:pt>
                <c:pt idx="3124">
                  <c:v>26929000000000</c:v>
                </c:pt>
                <c:pt idx="3125">
                  <c:v>26928000000000</c:v>
                </c:pt>
                <c:pt idx="3126">
                  <c:v>26928000000000</c:v>
                </c:pt>
                <c:pt idx="3127">
                  <c:v>26928000000000</c:v>
                </c:pt>
                <c:pt idx="3128">
                  <c:v>26928000000000</c:v>
                </c:pt>
                <c:pt idx="3129">
                  <c:v>26927000000000</c:v>
                </c:pt>
                <c:pt idx="3130">
                  <c:v>26927000000000</c:v>
                </c:pt>
                <c:pt idx="3131">
                  <c:v>26927000000000</c:v>
                </c:pt>
                <c:pt idx="3132">
                  <c:v>26926000000000</c:v>
                </c:pt>
                <c:pt idx="3133">
                  <c:v>26926000000000</c:v>
                </c:pt>
                <c:pt idx="3134">
                  <c:v>26926000000000</c:v>
                </c:pt>
                <c:pt idx="3135">
                  <c:v>26925000000000</c:v>
                </c:pt>
                <c:pt idx="3136">
                  <c:v>26925000000000</c:v>
                </c:pt>
                <c:pt idx="3137">
                  <c:v>26925000000000</c:v>
                </c:pt>
                <c:pt idx="3138">
                  <c:v>26924000000000</c:v>
                </c:pt>
                <c:pt idx="3139">
                  <c:v>26924000000000</c:v>
                </c:pt>
                <c:pt idx="3140">
                  <c:v>26924000000000</c:v>
                </c:pt>
                <c:pt idx="3141">
                  <c:v>26923000000000</c:v>
                </c:pt>
                <c:pt idx="3142">
                  <c:v>26923000000000</c:v>
                </c:pt>
                <c:pt idx="3143">
                  <c:v>26923000000000</c:v>
                </c:pt>
                <c:pt idx="3144">
                  <c:v>26922000000000</c:v>
                </c:pt>
                <c:pt idx="3145">
                  <c:v>26922000000000</c:v>
                </c:pt>
                <c:pt idx="3146">
                  <c:v>26921000000000</c:v>
                </c:pt>
                <c:pt idx="3147">
                  <c:v>26921000000000</c:v>
                </c:pt>
                <c:pt idx="3148">
                  <c:v>26921000000000</c:v>
                </c:pt>
                <c:pt idx="3149">
                  <c:v>26920000000000</c:v>
                </c:pt>
                <c:pt idx="3150">
                  <c:v>26920000000000</c:v>
                </c:pt>
                <c:pt idx="3151">
                  <c:v>26920000000000</c:v>
                </c:pt>
                <c:pt idx="3152">
                  <c:v>26920000000000</c:v>
                </c:pt>
                <c:pt idx="3153">
                  <c:v>26920000000000</c:v>
                </c:pt>
                <c:pt idx="3154">
                  <c:v>26920000000000</c:v>
                </c:pt>
                <c:pt idx="3155">
                  <c:v>26920000000000</c:v>
                </c:pt>
                <c:pt idx="3156">
                  <c:v>26919000000000</c:v>
                </c:pt>
                <c:pt idx="3157">
                  <c:v>26919000000000</c:v>
                </c:pt>
                <c:pt idx="3158">
                  <c:v>26919000000000</c:v>
                </c:pt>
                <c:pt idx="3159">
                  <c:v>26919000000000</c:v>
                </c:pt>
                <c:pt idx="3160">
                  <c:v>26919000000000</c:v>
                </c:pt>
                <c:pt idx="3161">
                  <c:v>26919000000000</c:v>
                </c:pt>
                <c:pt idx="3162">
                  <c:v>26919000000000</c:v>
                </c:pt>
                <c:pt idx="3163">
                  <c:v>26918000000000</c:v>
                </c:pt>
                <c:pt idx="3164">
                  <c:v>26918000000000</c:v>
                </c:pt>
                <c:pt idx="3165">
                  <c:v>26918000000000</c:v>
                </c:pt>
                <c:pt idx="3166">
                  <c:v>26918000000000</c:v>
                </c:pt>
                <c:pt idx="3167">
                  <c:v>26918000000000</c:v>
                </c:pt>
                <c:pt idx="3168">
                  <c:v>26918000000000</c:v>
                </c:pt>
                <c:pt idx="3169">
                  <c:v>26917000000000</c:v>
                </c:pt>
                <c:pt idx="3170">
                  <c:v>26917000000000</c:v>
                </c:pt>
                <c:pt idx="3171">
                  <c:v>26917000000000</c:v>
                </c:pt>
                <c:pt idx="3172">
                  <c:v>26917000000000</c:v>
                </c:pt>
                <c:pt idx="3173">
                  <c:v>26917000000000</c:v>
                </c:pt>
                <c:pt idx="3174">
                  <c:v>26917000000000</c:v>
                </c:pt>
                <c:pt idx="3175">
                  <c:v>26916000000000</c:v>
                </c:pt>
                <c:pt idx="3176">
                  <c:v>26916000000000</c:v>
                </c:pt>
                <c:pt idx="3177">
                  <c:v>26916000000000</c:v>
                </c:pt>
                <c:pt idx="3178">
                  <c:v>26916000000000</c:v>
                </c:pt>
                <c:pt idx="3179">
                  <c:v>26916000000000</c:v>
                </c:pt>
                <c:pt idx="3180">
                  <c:v>26915000000000</c:v>
                </c:pt>
                <c:pt idx="3181">
                  <c:v>26915000000000</c:v>
                </c:pt>
                <c:pt idx="3182">
                  <c:v>26915000000000</c:v>
                </c:pt>
                <c:pt idx="3183">
                  <c:v>26915000000000</c:v>
                </c:pt>
                <c:pt idx="3184">
                  <c:v>26915000000000</c:v>
                </c:pt>
                <c:pt idx="3185">
                  <c:v>26915000000000</c:v>
                </c:pt>
                <c:pt idx="3186">
                  <c:v>26914000000000</c:v>
                </c:pt>
                <c:pt idx="3187">
                  <c:v>26914000000000</c:v>
                </c:pt>
                <c:pt idx="3188">
                  <c:v>26914000000000</c:v>
                </c:pt>
                <c:pt idx="3189">
                  <c:v>26914000000000</c:v>
                </c:pt>
                <c:pt idx="3190">
                  <c:v>26914000000000</c:v>
                </c:pt>
                <c:pt idx="3191">
                  <c:v>26913000000000</c:v>
                </c:pt>
                <c:pt idx="3192">
                  <c:v>26913000000000</c:v>
                </c:pt>
                <c:pt idx="3193">
                  <c:v>26913000000000</c:v>
                </c:pt>
                <c:pt idx="3194">
                  <c:v>26913000000000</c:v>
                </c:pt>
                <c:pt idx="3195">
                  <c:v>26913000000000</c:v>
                </c:pt>
                <c:pt idx="3196">
                  <c:v>26912000000000</c:v>
                </c:pt>
                <c:pt idx="3197">
                  <c:v>26912000000000</c:v>
                </c:pt>
                <c:pt idx="3198">
                  <c:v>26912000000000</c:v>
                </c:pt>
                <c:pt idx="3199">
                  <c:v>26912000000000</c:v>
                </c:pt>
                <c:pt idx="3200">
                  <c:v>26912000000000</c:v>
                </c:pt>
                <c:pt idx="3201">
                  <c:v>26912000000000</c:v>
                </c:pt>
                <c:pt idx="3202">
                  <c:v>26912000000000</c:v>
                </c:pt>
                <c:pt idx="3203">
                  <c:v>26911000000000</c:v>
                </c:pt>
                <c:pt idx="3204">
                  <c:v>26911000000000</c:v>
                </c:pt>
                <c:pt idx="3205">
                  <c:v>26911000000000</c:v>
                </c:pt>
                <c:pt idx="3206">
                  <c:v>26911000000000</c:v>
                </c:pt>
                <c:pt idx="3207">
                  <c:v>26911000000000</c:v>
                </c:pt>
                <c:pt idx="3208">
                  <c:v>26911000000000</c:v>
                </c:pt>
                <c:pt idx="3209">
                  <c:v>26911000000000</c:v>
                </c:pt>
                <c:pt idx="3210">
                  <c:v>26910000000000</c:v>
                </c:pt>
                <c:pt idx="3211">
                  <c:v>26910000000000</c:v>
                </c:pt>
                <c:pt idx="3212">
                  <c:v>26910000000000</c:v>
                </c:pt>
                <c:pt idx="3213">
                  <c:v>26910000000000</c:v>
                </c:pt>
                <c:pt idx="3214">
                  <c:v>26910000000000</c:v>
                </c:pt>
                <c:pt idx="3215">
                  <c:v>26910000000000</c:v>
                </c:pt>
                <c:pt idx="3216">
                  <c:v>26910000000000</c:v>
                </c:pt>
                <c:pt idx="3217">
                  <c:v>26909000000000</c:v>
                </c:pt>
                <c:pt idx="3218">
                  <c:v>26909000000000</c:v>
                </c:pt>
                <c:pt idx="3219">
                  <c:v>26909000000000</c:v>
                </c:pt>
                <c:pt idx="3220">
                  <c:v>26909000000000</c:v>
                </c:pt>
                <c:pt idx="3221">
                  <c:v>26909000000000</c:v>
                </c:pt>
                <c:pt idx="3222">
                  <c:v>26909000000000</c:v>
                </c:pt>
                <c:pt idx="3223">
                  <c:v>26909000000000</c:v>
                </c:pt>
                <c:pt idx="3224">
                  <c:v>26908000000000</c:v>
                </c:pt>
                <c:pt idx="3225">
                  <c:v>26908000000000</c:v>
                </c:pt>
                <c:pt idx="3226">
                  <c:v>26908000000000</c:v>
                </c:pt>
                <c:pt idx="3227">
                  <c:v>26908000000000</c:v>
                </c:pt>
                <c:pt idx="3228">
                  <c:v>26908000000000</c:v>
                </c:pt>
                <c:pt idx="3229">
                  <c:v>26908000000000</c:v>
                </c:pt>
                <c:pt idx="3230">
                  <c:v>26907000000000</c:v>
                </c:pt>
                <c:pt idx="3231">
                  <c:v>26907000000000</c:v>
                </c:pt>
                <c:pt idx="3232">
                  <c:v>26907000000000</c:v>
                </c:pt>
                <c:pt idx="3233">
                  <c:v>26907000000000</c:v>
                </c:pt>
                <c:pt idx="3234">
                  <c:v>26907000000000</c:v>
                </c:pt>
                <c:pt idx="3235">
                  <c:v>26907000000000</c:v>
                </c:pt>
                <c:pt idx="3236">
                  <c:v>26906000000000</c:v>
                </c:pt>
                <c:pt idx="3237">
                  <c:v>26906000000000</c:v>
                </c:pt>
                <c:pt idx="3238">
                  <c:v>26906000000000</c:v>
                </c:pt>
                <c:pt idx="3239">
                  <c:v>26906000000000</c:v>
                </c:pt>
                <c:pt idx="3240">
                  <c:v>26906000000000</c:v>
                </c:pt>
                <c:pt idx="3241">
                  <c:v>26905000000000</c:v>
                </c:pt>
                <c:pt idx="3242">
                  <c:v>26905000000000</c:v>
                </c:pt>
                <c:pt idx="3243">
                  <c:v>26905000000000</c:v>
                </c:pt>
                <c:pt idx="3244">
                  <c:v>26905000000000</c:v>
                </c:pt>
                <c:pt idx="3245">
                  <c:v>26905000000000</c:v>
                </c:pt>
                <c:pt idx="3246">
                  <c:v>26905000000000</c:v>
                </c:pt>
                <c:pt idx="3247">
                  <c:v>26904000000000</c:v>
                </c:pt>
                <c:pt idx="3248">
                  <c:v>26904000000000</c:v>
                </c:pt>
                <c:pt idx="3249">
                  <c:v>26904000000000</c:v>
                </c:pt>
                <c:pt idx="3250">
                  <c:v>26904000000000</c:v>
                </c:pt>
                <c:pt idx="3251">
                  <c:v>26904000000000</c:v>
                </c:pt>
                <c:pt idx="3252">
                  <c:v>26904000000000</c:v>
                </c:pt>
                <c:pt idx="3253">
                  <c:v>26904000000000</c:v>
                </c:pt>
                <c:pt idx="3254">
                  <c:v>26904000000000</c:v>
                </c:pt>
                <c:pt idx="3255">
                  <c:v>26904000000000</c:v>
                </c:pt>
                <c:pt idx="3256">
                  <c:v>26903000000000</c:v>
                </c:pt>
                <c:pt idx="3257">
                  <c:v>26903000000000</c:v>
                </c:pt>
                <c:pt idx="3258">
                  <c:v>26903000000000</c:v>
                </c:pt>
                <c:pt idx="3259">
                  <c:v>26903000000000</c:v>
                </c:pt>
                <c:pt idx="3260">
                  <c:v>26903000000000</c:v>
                </c:pt>
                <c:pt idx="3261">
                  <c:v>26903000000000</c:v>
                </c:pt>
                <c:pt idx="3262">
                  <c:v>26903000000000</c:v>
                </c:pt>
                <c:pt idx="3263">
                  <c:v>26903000000000</c:v>
                </c:pt>
                <c:pt idx="3264">
                  <c:v>26903000000000</c:v>
                </c:pt>
                <c:pt idx="3265">
                  <c:v>26903000000000</c:v>
                </c:pt>
                <c:pt idx="3266">
                  <c:v>26902000000000</c:v>
                </c:pt>
                <c:pt idx="3267">
                  <c:v>26902000000000</c:v>
                </c:pt>
                <c:pt idx="3268">
                  <c:v>26902000000000</c:v>
                </c:pt>
                <c:pt idx="3269">
                  <c:v>26902000000000</c:v>
                </c:pt>
                <c:pt idx="3270">
                  <c:v>26902000000000</c:v>
                </c:pt>
                <c:pt idx="3271">
                  <c:v>26902000000000</c:v>
                </c:pt>
                <c:pt idx="3272">
                  <c:v>26902000000000</c:v>
                </c:pt>
                <c:pt idx="3273">
                  <c:v>26902000000000</c:v>
                </c:pt>
                <c:pt idx="3274">
                  <c:v>26902000000000</c:v>
                </c:pt>
                <c:pt idx="3275">
                  <c:v>26901000000000</c:v>
                </c:pt>
                <c:pt idx="3276">
                  <c:v>26901000000000</c:v>
                </c:pt>
                <c:pt idx="3277">
                  <c:v>26901000000000</c:v>
                </c:pt>
                <c:pt idx="3278">
                  <c:v>26901000000000</c:v>
                </c:pt>
                <c:pt idx="3279">
                  <c:v>26901000000000</c:v>
                </c:pt>
                <c:pt idx="3280">
                  <c:v>26901000000000</c:v>
                </c:pt>
                <c:pt idx="3281">
                  <c:v>26901000000000</c:v>
                </c:pt>
                <c:pt idx="3282">
                  <c:v>26901000000000</c:v>
                </c:pt>
                <c:pt idx="3283">
                  <c:v>26901000000000</c:v>
                </c:pt>
                <c:pt idx="3284">
                  <c:v>26900000000000</c:v>
                </c:pt>
                <c:pt idx="3285">
                  <c:v>26900000000000</c:v>
                </c:pt>
                <c:pt idx="3286">
                  <c:v>26900000000000</c:v>
                </c:pt>
                <c:pt idx="3287">
                  <c:v>26900000000000</c:v>
                </c:pt>
                <c:pt idx="3288">
                  <c:v>26900000000000</c:v>
                </c:pt>
                <c:pt idx="3289">
                  <c:v>26900000000000</c:v>
                </c:pt>
                <c:pt idx="3290">
                  <c:v>26900000000000</c:v>
                </c:pt>
                <c:pt idx="3291">
                  <c:v>26900000000000</c:v>
                </c:pt>
                <c:pt idx="3292">
                  <c:v>26900000000000</c:v>
                </c:pt>
                <c:pt idx="3293">
                  <c:v>26899000000000</c:v>
                </c:pt>
                <c:pt idx="3294">
                  <c:v>26899000000000</c:v>
                </c:pt>
                <c:pt idx="3295">
                  <c:v>26899000000000</c:v>
                </c:pt>
                <c:pt idx="3296">
                  <c:v>26899000000000</c:v>
                </c:pt>
                <c:pt idx="3297">
                  <c:v>26899000000000</c:v>
                </c:pt>
                <c:pt idx="3298">
                  <c:v>26899000000000</c:v>
                </c:pt>
                <c:pt idx="3299">
                  <c:v>26899000000000</c:v>
                </c:pt>
                <c:pt idx="3300">
                  <c:v>26899000000000</c:v>
                </c:pt>
                <c:pt idx="3301">
                  <c:v>26899000000000</c:v>
                </c:pt>
                <c:pt idx="3302">
                  <c:v>26899000000000</c:v>
                </c:pt>
                <c:pt idx="3303">
                  <c:v>26899000000000</c:v>
                </c:pt>
                <c:pt idx="3304">
                  <c:v>26898000000000</c:v>
                </c:pt>
                <c:pt idx="3305">
                  <c:v>26898000000000</c:v>
                </c:pt>
                <c:pt idx="3306">
                  <c:v>26898000000000</c:v>
                </c:pt>
                <c:pt idx="3307">
                  <c:v>26898000000000</c:v>
                </c:pt>
                <c:pt idx="3308">
                  <c:v>26898000000000</c:v>
                </c:pt>
                <c:pt idx="3309">
                  <c:v>26898000000000</c:v>
                </c:pt>
                <c:pt idx="3310">
                  <c:v>26898000000000</c:v>
                </c:pt>
                <c:pt idx="3311">
                  <c:v>26898000000000</c:v>
                </c:pt>
                <c:pt idx="3312">
                  <c:v>26898000000000</c:v>
                </c:pt>
                <c:pt idx="3313">
                  <c:v>26898000000000</c:v>
                </c:pt>
                <c:pt idx="3314">
                  <c:v>26898000000000</c:v>
                </c:pt>
                <c:pt idx="3315">
                  <c:v>26898000000000</c:v>
                </c:pt>
                <c:pt idx="3316">
                  <c:v>26898000000000</c:v>
                </c:pt>
                <c:pt idx="3317">
                  <c:v>26898000000000</c:v>
                </c:pt>
                <c:pt idx="3318">
                  <c:v>26898000000000</c:v>
                </c:pt>
                <c:pt idx="3319">
                  <c:v>26898000000000</c:v>
                </c:pt>
                <c:pt idx="3320">
                  <c:v>26898000000000</c:v>
                </c:pt>
                <c:pt idx="3321">
                  <c:v>26898000000000</c:v>
                </c:pt>
                <c:pt idx="3322">
                  <c:v>26897000000000</c:v>
                </c:pt>
                <c:pt idx="3323">
                  <c:v>26897000000000</c:v>
                </c:pt>
                <c:pt idx="3324">
                  <c:v>26897000000000</c:v>
                </c:pt>
                <c:pt idx="3325">
                  <c:v>26897000000000</c:v>
                </c:pt>
                <c:pt idx="3326">
                  <c:v>26897000000000</c:v>
                </c:pt>
                <c:pt idx="3327">
                  <c:v>26897000000000</c:v>
                </c:pt>
                <c:pt idx="3328">
                  <c:v>26897000000000</c:v>
                </c:pt>
                <c:pt idx="3329">
                  <c:v>26897000000000</c:v>
                </c:pt>
                <c:pt idx="3330">
                  <c:v>26897000000000</c:v>
                </c:pt>
                <c:pt idx="3331">
                  <c:v>26897000000000</c:v>
                </c:pt>
                <c:pt idx="3332">
                  <c:v>26897000000000</c:v>
                </c:pt>
                <c:pt idx="3333">
                  <c:v>26897000000000</c:v>
                </c:pt>
                <c:pt idx="3334">
                  <c:v>26897000000000</c:v>
                </c:pt>
                <c:pt idx="3335">
                  <c:v>26897000000000</c:v>
                </c:pt>
                <c:pt idx="3336">
                  <c:v>26897000000000</c:v>
                </c:pt>
                <c:pt idx="3337">
                  <c:v>26897000000000</c:v>
                </c:pt>
                <c:pt idx="3338">
                  <c:v>26897000000000</c:v>
                </c:pt>
                <c:pt idx="3339">
                  <c:v>26896000000000</c:v>
                </c:pt>
                <c:pt idx="3340">
                  <c:v>26896000000000</c:v>
                </c:pt>
                <c:pt idx="3341">
                  <c:v>26896000000000</c:v>
                </c:pt>
                <c:pt idx="3342">
                  <c:v>26896000000000</c:v>
                </c:pt>
                <c:pt idx="3343">
                  <c:v>26896000000000</c:v>
                </c:pt>
                <c:pt idx="3344">
                  <c:v>26896000000000</c:v>
                </c:pt>
                <c:pt idx="3345">
                  <c:v>26896000000000</c:v>
                </c:pt>
                <c:pt idx="3346">
                  <c:v>26896000000000</c:v>
                </c:pt>
                <c:pt idx="3347">
                  <c:v>26896000000000</c:v>
                </c:pt>
                <c:pt idx="3348">
                  <c:v>26896000000000</c:v>
                </c:pt>
                <c:pt idx="3349">
                  <c:v>26896000000000</c:v>
                </c:pt>
                <c:pt idx="3350">
                  <c:v>26896000000000</c:v>
                </c:pt>
                <c:pt idx="3351">
                  <c:v>26892000000000</c:v>
                </c:pt>
                <c:pt idx="3352">
                  <c:v>26889000000000</c:v>
                </c:pt>
                <c:pt idx="3353">
                  <c:v>26885000000000</c:v>
                </c:pt>
                <c:pt idx="3354">
                  <c:v>26881000000000</c:v>
                </c:pt>
                <c:pt idx="3355">
                  <c:v>26878000000000</c:v>
                </c:pt>
                <c:pt idx="3356">
                  <c:v>26874000000000</c:v>
                </c:pt>
                <c:pt idx="3357">
                  <c:v>26870000000000</c:v>
                </c:pt>
                <c:pt idx="3358">
                  <c:v>26867000000000</c:v>
                </c:pt>
                <c:pt idx="3359">
                  <c:v>26863000000000</c:v>
                </c:pt>
                <c:pt idx="3360">
                  <c:v>26859000000000</c:v>
                </c:pt>
                <c:pt idx="3361">
                  <c:v>26856000000000</c:v>
                </c:pt>
                <c:pt idx="3362">
                  <c:v>26852000000000</c:v>
                </c:pt>
                <c:pt idx="3363">
                  <c:v>26848000000000</c:v>
                </c:pt>
                <c:pt idx="3364">
                  <c:v>26845000000000</c:v>
                </c:pt>
                <c:pt idx="3365">
                  <c:v>26841000000000</c:v>
                </c:pt>
                <c:pt idx="3366">
                  <c:v>26837000000000</c:v>
                </c:pt>
                <c:pt idx="3367">
                  <c:v>26833000000000</c:v>
                </c:pt>
                <c:pt idx="3368">
                  <c:v>26830000000000</c:v>
                </c:pt>
                <c:pt idx="3369">
                  <c:v>26826000000000</c:v>
                </c:pt>
                <c:pt idx="3370">
                  <c:v>26822000000000</c:v>
                </c:pt>
                <c:pt idx="3371">
                  <c:v>26819000000000</c:v>
                </c:pt>
                <c:pt idx="3372">
                  <c:v>26815000000000</c:v>
                </c:pt>
                <c:pt idx="3373">
                  <c:v>26811000000000</c:v>
                </c:pt>
                <c:pt idx="3374">
                  <c:v>26807000000000</c:v>
                </c:pt>
                <c:pt idx="3375">
                  <c:v>26804000000000</c:v>
                </c:pt>
                <c:pt idx="3376">
                  <c:v>26800000000000</c:v>
                </c:pt>
                <c:pt idx="3377">
                  <c:v>26796000000000</c:v>
                </c:pt>
                <c:pt idx="3378">
                  <c:v>26793000000000</c:v>
                </c:pt>
                <c:pt idx="3379">
                  <c:v>26789000000000</c:v>
                </c:pt>
                <c:pt idx="3380">
                  <c:v>26785000000000</c:v>
                </c:pt>
                <c:pt idx="3381">
                  <c:v>26781000000000</c:v>
                </c:pt>
                <c:pt idx="3382">
                  <c:v>26778000000000</c:v>
                </c:pt>
                <c:pt idx="3383">
                  <c:v>26774000000000</c:v>
                </c:pt>
                <c:pt idx="3384">
                  <c:v>26770000000000</c:v>
                </c:pt>
                <c:pt idx="3385">
                  <c:v>26766000000000</c:v>
                </c:pt>
                <c:pt idx="3386">
                  <c:v>26763000000000</c:v>
                </c:pt>
                <c:pt idx="3387">
                  <c:v>26759000000000</c:v>
                </c:pt>
                <c:pt idx="3388">
                  <c:v>26755000000000</c:v>
                </c:pt>
                <c:pt idx="3389">
                  <c:v>26751000000000</c:v>
                </c:pt>
                <c:pt idx="3390">
                  <c:v>26748000000000</c:v>
                </c:pt>
                <c:pt idx="3391">
                  <c:v>26744000000000</c:v>
                </c:pt>
                <c:pt idx="3392">
                  <c:v>26740000000000</c:v>
                </c:pt>
                <c:pt idx="3393">
                  <c:v>26736000000000</c:v>
                </c:pt>
                <c:pt idx="3394">
                  <c:v>26732000000000</c:v>
                </c:pt>
                <c:pt idx="3395">
                  <c:v>26729000000000</c:v>
                </c:pt>
                <c:pt idx="3396">
                  <c:v>26725000000000</c:v>
                </c:pt>
                <c:pt idx="3397">
                  <c:v>26721000000000</c:v>
                </c:pt>
                <c:pt idx="3398">
                  <c:v>26717000000000</c:v>
                </c:pt>
                <c:pt idx="3399">
                  <c:v>26713000000000</c:v>
                </c:pt>
                <c:pt idx="3400">
                  <c:v>26713000000000</c:v>
                </c:pt>
                <c:pt idx="3401">
                  <c:v>26709000000000</c:v>
                </c:pt>
                <c:pt idx="3402">
                  <c:v>26704000000000</c:v>
                </c:pt>
                <c:pt idx="3403">
                  <c:v>26699000000000</c:v>
                </c:pt>
                <c:pt idx="3404">
                  <c:v>26694000000000</c:v>
                </c:pt>
                <c:pt idx="3405">
                  <c:v>26689000000000</c:v>
                </c:pt>
                <c:pt idx="3406">
                  <c:v>26684000000000</c:v>
                </c:pt>
                <c:pt idx="3407">
                  <c:v>26680000000000</c:v>
                </c:pt>
                <c:pt idx="3408">
                  <c:v>26675000000000</c:v>
                </c:pt>
                <c:pt idx="3409">
                  <c:v>26670000000000</c:v>
                </c:pt>
                <c:pt idx="3410">
                  <c:v>26665000000000</c:v>
                </c:pt>
                <c:pt idx="3411">
                  <c:v>26660000000000</c:v>
                </c:pt>
                <c:pt idx="3412">
                  <c:v>26655000000000</c:v>
                </c:pt>
                <c:pt idx="3413">
                  <c:v>26650000000000</c:v>
                </c:pt>
                <c:pt idx="3414">
                  <c:v>26646000000000</c:v>
                </c:pt>
                <c:pt idx="3415">
                  <c:v>26641000000000</c:v>
                </c:pt>
                <c:pt idx="3416">
                  <c:v>26636000000000</c:v>
                </c:pt>
                <c:pt idx="3417">
                  <c:v>26631000000000</c:v>
                </c:pt>
                <c:pt idx="3418">
                  <c:v>26626000000000</c:v>
                </c:pt>
                <c:pt idx="3419">
                  <c:v>26621000000000</c:v>
                </c:pt>
                <c:pt idx="3420">
                  <c:v>26616000000000</c:v>
                </c:pt>
                <c:pt idx="3421">
                  <c:v>26611000000000</c:v>
                </c:pt>
                <c:pt idx="3422">
                  <c:v>26607000000000</c:v>
                </c:pt>
                <c:pt idx="3423">
                  <c:v>26602000000000</c:v>
                </c:pt>
                <c:pt idx="3424">
                  <c:v>26597000000000</c:v>
                </c:pt>
                <c:pt idx="3425">
                  <c:v>26592000000000</c:v>
                </c:pt>
                <c:pt idx="3426">
                  <c:v>26587000000000</c:v>
                </c:pt>
                <c:pt idx="3427">
                  <c:v>26582000000000</c:v>
                </c:pt>
                <c:pt idx="3428">
                  <c:v>26577000000000</c:v>
                </c:pt>
                <c:pt idx="3429">
                  <c:v>26572000000000</c:v>
                </c:pt>
                <c:pt idx="3430">
                  <c:v>26567000000000</c:v>
                </c:pt>
                <c:pt idx="3431">
                  <c:v>26562000000000</c:v>
                </c:pt>
                <c:pt idx="3432">
                  <c:v>26558000000000</c:v>
                </c:pt>
                <c:pt idx="3433">
                  <c:v>26553000000000</c:v>
                </c:pt>
                <c:pt idx="3434">
                  <c:v>26548000000000</c:v>
                </c:pt>
                <c:pt idx="3435">
                  <c:v>26543000000000</c:v>
                </c:pt>
                <c:pt idx="3436">
                  <c:v>26538000000000</c:v>
                </c:pt>
                <c:pt idx="3437">
                  <c:v>26533000000000</c:v>
                </c:pt>
                <c:pt idx="3438">
                  <c:v>26528000000000</c:v>
                </c:pt>
                <c:pt idx="3439">
                  <c:v>26523000000000</c:v>
                </c:pt>
                <c:pt idx="3440">
                  <c:v>26518000000000</c:v>
                </c:pt>
                <c:pt idx="3441">
                  <c:v>26513000000000</c:v>
                </c:pt>
                <c:pt idx="3442">
                  <c:v>26508000000000</c:v>
                </c:pt>
                <c:pt idx="3443">
                  <c:v>26504000000000</c:v>
                </c:pt>
                <c:pt idx="3444">
                  <c:v>26499000000000</c:v>
                </c:pt>
                <c:pt idx="3445">
                  <c:v>26494000000000</c:v>
                </c:pt>
                <c:pt idx="3446">
                  <c:v>26489000000000</c:v>
                </c:pt>
                <c:pt idx="3447">
                  <c:v>26484000000000</c:v>
                </c:pt>
                <c:pt idx="3448">
                  <c:v>26479000000000</c:v>
                </c:pt>
                <c:pt idx="3449">
                  <c:v>26474000000000</c:v>
                </c:pt>
                <c:pt idx="3450">
                  <c:v>26474000000000</c:v>
                </c:pt>
                <c:pt idx="3451">
                  <c:v>26523000000000</c:v>
                </c:pt>
                <c:pt idx="3452">
                  <c:v>26572000000000</c:v>
                </c:pt>
                <c:pt idx="3453">
                  <c:v>26620000000000</c:v>
                </c:pt>
                <c:pt idx="3454">
                  <c:v>26666000000000</c:v>
                </c:pt>
                <c:pt idx="3455">
                  <c:v>26712000000000</c:v>
                </c:pt>
                <c:pt idx="3456">
                  <c:v>26756000000000</c:v>
                </c:pt>
                <c:pt idx="3457">
                  <c:v>26800000000000</c:v>
                </c:pt>
                <c:pt idx="3458">
                  <c:v>26843000000000</c:v>
                </c:pt>
                <c:pt idx="3459">
                  <c:v>26884000000000</c:v>
                </c:pt>
                <c:pt idx="3460">
                  <c:v>26925000000000</c:v>
                </c:pt>
                <c:pt idx="3461">
                  <c:v>26965000000000</c:v>
                </c:pt>
                <c:pt idx="3462">
                  <c:v>27004000000000</c:v>
                </c:pt>
                <c:pt idx="3463">
                  <c:v>27041000000000</c:v>
                </c:pt>
                <c:pt idx="3464">
                  <c:v>27078000000000</c:v>
                </c:pt>
                <c:pt idx="3465">
                  <c:v>27114000000000</c:v>
                </c:pt>
                <c:pt idx="3466">
                  <c:v>27149000000000</c:v>
                </c:pt>
                <c:pt idx="3467">
                  <c:v>27183000000000</c:v>
                </c:pt>
                <c:pt idx="3468">
                  <c:v>27216000000000</c:v>
                </c:pt>
                <c:pt idx="3469">
                  <c:v>27248000000000</c:v>
                </c:pt>
                <c:pt idx="3470">
                  <c:v>27279000000000</c:v>
                </c:pt>
                <c:pt idx="3471">
                  <c:v>27309000000000</c:v>
                </c:pt>
                <c:pt idx="3472">
                  <c:v>27338000000000</c:v>
                </c:pt>
                <c:pt idx="3473">
                  <c:v>27366000000000</c:v>
                </c:pt>
                <c:pt idx="3474">
                  <c:v>27393000000000</c:v>
                </c:pt>
                <c:pt idx="3475">
                  <c:v>27419000000000</c:v>
                </c:pt>
                <c:pt idx="3476">
                  <c:v>27444000000000</c:v>
                </c:pt>
                <c:pt idx="3477">
                  <c:v>27468000000000</c:v>
                </c:pt>
                <c:pt idx="3478">
                  <c:v>27491000000000</c:v>
                </c:pt>
                <c:pt idx="3479">
                  <c:v>27514000000000</c:v>
                </c:pt>
                <c:pt idx="3480">
                  <c:v>27535000000000</c:v>
                </c:pt>
                <c:pt idx="3481">
                  <c:v>27555000000000</c:v>
                </c:pt>
                <c:pt idx="3482">
                  <c:v>27574000000000</c:v>
                </c:pt>
                <c:pt idx="3483">
                  <c:v>27593000000000</c:v>
                </c:pt>
                <c:pt idx="3484">
                  <c:v>27610000000000</c:v>
                </c:pt>
                <c:pt idx="3485">
                  <c:v>27626000000000</c:v>
                </c:pt>
                <c:pt idx="3486">
                  <c:v>27642000000000</c:v>
                </c:pt>
                <c:pt idx="3487">
                  <c:v>27656000000000</c:v>
                </c:pt>
                <c:pt idx="3488">
                  <c:v>27669000000000</c:v>
                </c:pt>
                <c:pt idx="3489">
                  <c:v>27682000000000</c:v>
                </c:pt>
                <c:pt idx="3490">
                  <c:v>27693000000000</c:v>
                </c:pt>
                <c:pt idx="3491">
                  <c:v>27704000000000</c:v>
                </c:pt>
                <c:pt idx="3492">
                  <c:v>27713000000000</c:v>
                </c:pt>
                <c:pt idx="3493">
                  <c:v>27722000000000</c:v>
                </c:pt>
                <c:pt idx="3494">
                  <c:v>27729000000000</c:v>
                </c:pt>
                <c:pt idx="3495">
                  <c:v>27736000000000</c:v>
                </c:pt>
                <c:pt idx="3496">
                  <c:v>27742000000000</c:v>
                </c:pt>
                <c:pt idx="3497">
                  <c:v>27746000000000</c:v>
                </c:pt>
                <c:pt idx="3498">
                  <c:v>27750000000000</c:v>
                </c:pt>
                <c:pt idx="3499">
                  <c:v>27753000000000</c:v>
                </c:pt>
                <c:pt idx="3500">
                  <c:v>27753000000000</c:v>
                </c:pt>
                <c:pt idx="3501">
                  <c:v>27755000000000</c:v>
                </c:pt>
                <c:pt idx="3502">
                  <c:v>27758000000000</c:v>
                </c:pt>
                <c:pt idx="3503">
                  <c:v>27761000000000</c:v>
                </c:pt>
                <c:pt idx="3504">
                  <c:v>27764000000000</c:v>
                </c:pt>
                <c:pt idx="3505">
                  <c:v>27766000000000</c:v>
                </c:pt>
                <c:pt idx="3506">
                  <c:v>27769000000000</c:v>
                </c:pt>
                <c:pt idx="3507">
                  <c:v>27772000000000</c:v>
                </c:pt>
                <c:pt idx="3508">
                  <c:v>27775000000000</c:v>
                </c:pt>
                <c:pt idx="3509">
                  <c:v>27777000000000</c:v>
                </c:pt>
                <c:pt idx="3510">
                  <c:v>27780000000000</c:v>
                </c:pt>
                <c:pt idx="3511">
                  <c:v>27782000000000</c:v>
                </c:pt>
                <c:pt idx="3512">
                  <c:v>27785000000000</c:v>
                </c:pt>
                <c:pt idx="3513">
                  <c:v>27788000000000</c:v>
                </c:pt>
                <c:pt idx="3514">
                  <c:v>27790000000000</c:v>
                </c:pt>
                <c:pt idx="3515">
                  <c:v>27793000000000</c:v>
                </c:pt>
                <c:pt idx="3516">
                  <c:v>27795000000000</c:v>
                </c:pt>
                <c:pt idx="3517">
                  <c:v>27798000000000</c:v>
                </c:pt>
                <c:pt idx="3518">
                  <c:v>27800000000000</c:v>
                </c:pt>
                <c:pt idx="3519">
                  <c:v>27802000000000</c:v>
                </c:pt>
                <c:pt idx="3520">
                  <c:v>27805000000000</c:v>
                </c:pt>
                <c:pt idx="3521">
                  <c:v>27807000000000</c:v>
                </c:pt>
                <c:pt idx="3522">
                  <c:v>27810000000000</c:v>
                </c:pt>
                <c:pt idx="3523">
                  <c:v>27812000000000</c:v>
                </c:pt>
                <c:pt idx="3524">
                  <c:v>27814000000000</c:v>
                </c:pt>
                <c:pt idx="3525">
                  <c:v>27817000000000</c:v>
                </c:pt>
                <c:pt idx="3526">
                  <c:v>27819000000000</c:v>
                </c:pt>
                <c:pt idx="3527">
                  <c:v>27821000000000</c:v>
                </c:pt>
                <c:pt idx="3528">
                  <c:v>27823000000000</c:v>
                </c:pt>
                <c:pt idx="3529">
                  <c:v>27826000000000</c:v>
                </c:pt>
                <c:pt idx="3530">
                  <c:v>27828000000000</c:v>
                </c:pt>
                <c:pt idx="3531">
                  <c:v>27830000000000</c:v>
                </c:pt>
                <c:pt idx="3532">
                  <c:v>27832000000000</c:v>
                </c:pt>
                <c:pt idx="3533">
                  <c:v>27834000000000</c:v>
                </c:pt>
                <c:pt idx="3534">
                  <c:v>27837000000000</c:v>
                </c:pt>
                <c:pt idx="3535">
                  <c:v>27839000000000</c:v>
                </c:pt>
                <c:pt idx="3536">
                  <c:v>27841000000000</c:v>
                </c:pt>
                <c:pt idx="3537">
                  <c:v>27843000000000</c:v>
                </c:pt>
                <c:pt idx="3538">
                  <c:v>27845000000000</c:v>
                </c:pt>
                <c:pt idx="3539">
                  <c:v>27847000000000</c:v>
                </c:pt>
                <c:pt idx="3540">
                  <c:v>27849000000000</c:v>
                </c:pt>
                <c:pt idx="3541">
                  <c:v>27851000000000</c:v>
                </c:pt>
                <c:pt idx="3542">
                  <c:v>27853000000000</c:v>
                </c:pt>
                <c:pt idx="3543">
                  <c:v>27855000000000</c:v>
                </c:pt>
                <c:pt idx="3544">
                  <c:v>27857000000000</c:v>
                </c:pt>
                <c:pt idx="3545">
                  <c:v>27859000000000</c:v>
                </c:pt>
                <c:pt idx="3546">
                  <c:v>27860000000000</c:v>
                </c:pt>
                <c:pt idx="3547">
                  <c:v>27862000000000</c:v>
                </c:pt>
                <c:pt idx="3548">
                  <c:v>27864000000000</c:v>
                </c:pt>
                <c:pt idx="3549">
                  <c:v>27866000000000</c:v>
                </c:pt>
                <c:pt idx="3550">
                  <c:v>27866000000000</c:v>
                </c:pt>
                <c:pt idx="3551">
                  <c:v>27868000000000</c:v>
                </c:pt>
                <c:pt idx="3552">
                  <c:v>27869000000000</c:v>
                </c:pt>
                <c:pt idx="3553">
                  <c:v>27871000000000</c:v>
                </c:pt>
                <c:pt idx="3554">
                  <c:v>27873000000000</c:v>
                </c:pt>
                <c:pt idx="3555">
                  <c:v>27875000000000</c:v>
                </c:pt>
                <c:pt idx="3556">
                  <c:v>27876000000000</c:v>
                </c:pt>
                <c:pt idx="3557">
                  <c:v>27878000000000</c:v>
                </c:pt>
                <c:pt idx="3558">
                  <c:v>27880000000000</c:v>
                </c:pt>
                <c:pt idx="3559">
                  <c:v>27881000000000</c:v>
                </c:pt>
                <c:pt idx="3560">
                  <c:v>27883000000000</c:v>
                </c:pt>
                <c:pt idx="3561">
                  <c:v>27884000000000</c:v>
                </c:pt>
                <c:pt idx="3562">
                  <c:v>27886000000000</c:v>
                </c:pt>
                <c:pt idx="3563">
                  <c:v>27887000000000</c:v>
                </c:pt>
                <c:pt idx="3564">
                  <c:v>27889000000000</c:v>
                </c:pt>
                <c:pt idx="3565">
                  <c:v>27891000000000</c:v>
                </c:pt>
                <c:pt idx="3566">
                  <c:v>27892000000000</c:v>
                </c:pt>
                <c:pt idx="3567">
                  <c:v>27893000000000</c:v>
                </c:pt>
                <c:pt idx="3568">
                  <c:v>27895000000000</c:v>
                </c:pt>
                <c:pt idx="3569">
                  <c:v>27896000000000</c:v>
                </c:pt>
                <c:pt idx="3570">
                  <c:v>27898000000000</c:v>
                </c:pt>
                <c:pt idx="3571">
                  <c:v>27899000000000</c:v>
                </c:pt>
                <c:pt idx="3572">
                  <c:v>27900000000000</c:v>
                </c:pt>
                <c:pt idx="3573">
                  <c:v>27902000000000</c:v>
                </c:pt>
                <c:pt idx="3574">
                  <c:v>27903000000000</c:v>
                </c:pt>
                <c:pt idx="3575">
                  <c:v>27904000000000</c:v>
                </c:pt>
                <c:pt idx="3576">
                  <c:v>27906000000000</c:v>
                </c:pt>
                <c:pt idx="3577">
                  <c:v>27907000000000</c:v>
                </c:pt>
                <c:pt idx="3578">
                  <c:v>27908000000000</c:v>
                </c:pt>
                <c:pt idx="3579">
                  <c:v>27909000000000</c:v>
                </c:pt>
                <c:pt idx="3580">
                  <c:v>27910000000000</c:v>
                </c:pt>
                <c:pt idx="3581">
                  <c:v>27912000000000</c:v>
                </c:pt>
                <c:pt idx="3582">
                  <c:v>27913000000000</c:v>
                </c:pt>
                <c:pt idx="3583">
                  <c:v>27914000000000</c:v>
                </c:pt>
                <c:pt idx="3584">
                  <c:v>27915000000000</c:v>
                </c:pt>
                <c:pt idx="3585">
                  <c:v>27916000000000</c:v>
                </c:pt>
                <c:pt idx="3586">
                  <c:v>27917000000000</c:v>
                </c:pt>
                <c:pt idx="3587">
                  <c:v>27918000000000</c:v>
                </c:pt>
                <c:pt idx="3588">
                  <c:v>27919000000000</c:v>
                </c:pt>
                <c:pt idx="3589">
                  <c:v>27920000000000</c:v>
                </c:pt>
                <c:pt idx="3590">
                  <c:v>27921000000000</c:v>
                </c:pt>
                <c:pt idx="3591">
                  <c:v>27922000000000</c:v>
                </c:pt>
                <c:pt idx="3592">
                  <c:v>27923000000000</c:v>
                </c:pt>
                <c:pt idx="3593">
                  <c:v>27924000000000</c:v>
                </c:pt>
                <c:pt idx="3594">
                  <c:v>27925000000000</c:v>
                </c:pt>
                <c:pt idx="3595">
                  <c:v>27926000000000</c:v>
                </c:pt>
                <c:pt idx="3596">
                  <c:v>27926000000000</c:v>
                </c:pt>
                <c:pt idx="3597">
                  <c:v>27927000000000</c:v>
                </c:pt>
                <c:pt idx="3598">
                  <c:v>27928000000000</c:v>
                </c:pt>
                <c:pt idx="3599">
                  <c:v>27929000000000</c:v>
                </c:pt>
                <c:pt idx="3600">
                  <c:v>27929000000000</c:v>
                </c:pt>
                <c:pt idx="3601">
                  <c:v>27930000000000</c:v>
                </c:pt>
                <c:pt idx="3602">
                  <c:v>27930000000000</c:v>
                </c:pt>
                <c:pt idx="3603">
                  <c:v>27931000000000</c:v>
                </c:pt>
                <c:pt idx="3604">
                  <c:v>27932000000000</c:v>
                </c:pt>
                <c:pt idx="3605">
                  <c:v>27932000000000</c:v>
                </c:pt>
                <c:pt idx="3606">
                  <c:v>27933000000000</c:v>
                </c:pt>
                <c:pt idx="3607">
                  <c:v>27934000000000</c:v>
                </c:pt>
                <c:pt idx="3608">
                  <c:v>27934000000000</c:v>
                </c:pt>
                <c:pt idx="3609">
                  <c:v>27935000000000</c:v>
                </c:pt>
                <c:pt idx="3610">
                  <c:v>27936000000000</c:v>
                </c:pt>
                <c:pt idx="3611">
                  <c:v>27936000000000</c:v>
                </c:pt>
                <c:pt idx="3612">
                  <c:v>27937000000000</c:v>
                </c:pt>
                <c:pt idx="3613">
                  <c:v>27937000000000</c:v>
                </c:pt>
                <c:pt idx="3614">
                  <c:v>27938000000000</c:v>
                </c:pt>
                <c:pt idx="3615">
                  <c:v>27938000000000</c:v>
                </c:pt>
                <c:pt idx="3616">
                  <c:v>27939000000000</c:v>
                </c:pt>
                <c:pt idx="3617">
                  <c:v>27939000000000</c:v>
                </c:pt>
                <c:pt idx="3618">
                  <c:v>27939000000000</c:v>
                </c:pt>
                <c:pt idx="3619">
                  <c:v>27940000000000</c:v>
                </c:pt>
                <c:pt idx="3620">
                  <c:v>27940000000000</c:v>
                </c:pt>
                <c:pt idx="3621">
                  <c:v>27941000000000</c:v>
                </c:pt>
                <c:pt idx="3622">
                  <c:v>27941000000000</c:v>
                </c:pt>
                <c:pt idx="3623">
                  <c:v>27941000000000</c:v>
                </c:pt>
                <c:pt idx="3624">
                  <c:v>27941000000000</c:v>
                </c:pt>
                <c:pt idx="3625">
                  <c:v>27942000000000</c:v>
                </c:pt>
                <c:pt idx="3626">
                  <c:v>27942000000000</c:v>
                </c:pt>
                <c:pt idx="3627">
                  <c:v>27942000000000</c:v>
                </c:pt>
                <c:pt idx="3628">
                  <c:v>27942000000000</c:v>
                </c:pt>
                <c:pt idx="3629">
                  <c:v>27943000000000</c:v>
                </c:pt>
                <c:pt idx="3630">
                  <c:v>27943000000000</c:v>
                </c:pt>
                <c:pt idx="3631">
                  <c:v>27943000000000</c:v>
                </c:pt>
                <c:pt idx="3632">
                  <c:v>27943000000000</c:v>
                </c:pt>
                <c:pt idx="3633">
                  <c:v>27943000000000</c:v>
                </c:pt>
                <c:pt idx="3634">
                  <c:v>27943000000000</c:v>
                </c:pt>
                <c:pt idx="3635">
                  <c:v>27943000000000</c:v>
                </c:pt>
                <c:pt idx="3636">
                  <c:v>27943000000000</c:v>
                </c:pt>
                <c:pt idx="3637">
                  <c:v>27943000000000</c:v>
                </c:pt>
                <c:pt idx="3638">
                  <c:v>27943000000000</c:v>
                </c:pt>
                <c:pt idx="3639">
                  <c:v>27943000000000</c:v>
                </c:pt>
                <c:pt idx="3640">
                  <c:v>27943000000000</c:v>
                </c:pt>
                <c:pt idx="3641">
                  <c:v>27943000000000</c:v>
                </c:pt>
                <c:pt idx="3642">
                  <c:v>27943000000000</c:v>
                </c:pt>
                <c:pt idx="3643">
                  <c:v>27943000000000</c:v>
                </c:pt>
                <c:pt idx="3644">
                  <c:v>27943000000000</c:v>
                </c:pt>
                <c:pt idx="3645">
                  <c:v>27942000000000</c:v>
                </c:pt>
                <c:pt idx="3646">
                  <c:v>27942000000000</c:v>
                </c:pt>
                <c:pt idx="3647">
                  <c:v>27942000000000</c:v>
                </c:pt>
                <c:pt idx="3648">
                  <c:v>27942000000000</c:v>
                </c:pt>
                <c:pt idx="3649">
                  <c:v>27942000000000</c:v>
                </c:pt>
                <c:pt idx="3650">
                  <c:v>27942000000000</c:v>
                </c:pt>
                <c:pt idx="3651">
                  <c:v>27941000000000</c:v>
                </c:pt>
                <c:pt idx="3652">
                  <c:v>27941000000000</c:v>
                </c:pt>
                <c:pt idx="3653">
                  <c:v>27941000000000</c:v>
                </c:pt>
                <c:pt idx="3654">
                  <c:v>27940000000000</c:v>
                </c:pt>
                <c:pt idx="3655">
                  <c:v>27940000000000</c:v>
                </c:pt>
                <c:pt idx="3656">
                  <c:v>27940000000000</c:v>
                </c:pt>
                <c:pt idx="3657">
                  <c:v>27939000000000</c:v>
                </c:pt>
                <c:pt idx="3658">
                  <c:v>27939000000000</c:v>
                </c:pt>
                <c:pt idx="3659">
                  <c:v>27938000000000</c:v>
                </c:pt>
                <c:pt idx="3660">
                  <c:v>27938000000000</c:v>
                </c:pt>
                <c:pt idx="3661">
                  <c:v>27938000000000</c:v>
                </c:pt>
                <c:pt idx="3662">
                  <c:v>27937000000000</c:v>
                </c:pt>
                <c:pt idx="3663">
                  <c:v>27937000000000</c:v>
                </c:pt>
                <c:pt idx="3664">
                  <c:v>27936000000000</c:v>
                </c:pt>
                <c:pt idx="3665">
                  <c:v>27935000000000</c:v>
                </c:pt>
                <c:pt idx="3666">
                  <c:v>27935000000000</c:v>
                </c:pt>
                <c:pt idx="3667">
                  <c:v>27934000000000</c:v>
                </c:pt>
                <c:pt idx="3668">
                  <c:v>27934000000000</c:v>
                </c:pt>
                <c:pt idx="3669">
                  <c:v>27933000000000</c:v>
                </c:pt>
                <c:pt idx="3670">
                  <c:v>27932000000000</c:v>
                </c:pt>
                <c:pt idx="3671">
                  <c:v>27932000000000</c:v>
                </c:pt>
                <c:pt idx="3672">
                  <c:v>27931000000000</c:v>
                </c:pt>
                <c:pt idx="3673">
                  <c:v>27930000000000</c:v>
                </c:pt>
                <c:pt idx="3674">
                  <c:v>27929000000000</c:v>
                </c:pt>
                <c:pt idx="3675">
                  <c:v>27929000000000</c:v>
                </c:pt>
                <c:pt idx="3676">
                  <c:v>27928000000000</c:v>
                </c:pt>
                <c:pt idx="3677">
                  <c:v>27927000000000</c:v>
                </c:pt>
                <c:pt idx="3678">
                  <c:v>27926000000000</c:v>
                </c:pt>
                <c:pt idx="3679">
                  <c:v>27925000000000</c:v>
                </c:pt>
                <c:pt idx="3680">
                  <c:v>27925000000000</c:v>
                </c:pt>
                <c:pt idx="3681">
                  <c:v>27924000000000</c:v>
                </c:pt>
                <c:pt idx="3682">
                  <c:v>27923000000000</c:v>
                </c:pt>
                <c:pt idx="3683">
                  <c:v>27922000000000</c:v>
                </c:pt>
                <c:pt idx="3684">
                  <c:v>27921000000000</c:v>
                </c:pt>
                <c:pt idx="3685">
                  <c:v>27920000000000</c:v>
                </c:pt>
                <c:pt idx="3686">
                  <c:v>27919000000000</c:v>
                </c:pt>
                <c:pt idx="3687">
                  <c:v>27918000000000</c:v>
                </c:pt>
                <c:pt idx="3688">
                  <c:v>27917000000000</c:v>
                </c:pt>
                <c:pt idx="3689">
                  <c:v>27916000000000</c:v>
                </c:pt>
                <c:pt idx="3690">
                  <c:v>27915000000000</c:v>
                </c:pt>
                <c:pt idx="3691">
                  <c:v>27913000000000</c:v>
                </c:pt>
                <c:pt idx="3692">
                  <c:v>27912000000000</c:v>
                </c:pt>
                <c:pt idx="3693">
                  <c:v>27911000000000</c:v>
                </c:pt>
                <c:pt idx="3694">
                  <c:v>27910000000000</c:v>
                </c:pt>
                <c:pt idx="3695">
                  <c:v>27909000000000</c:v>
                </c:pt>
                <c:pt idx="3696">
                  <c:v>27908000000000</c:v>
                </c:pt>
                <c:pt idx="3697">
                  <c:v>27906000000000</c:v>
                </c:pt>
                <c:pt idx="3698">
                  <c:v>27905000000000</c:v>
                </c:pt>
                <c:pt idx="3699">
                  <c:v>27904000000000</c:v>
                </c:pt>
                <c:pt idx="3700">
                  <c:v>27904000000000</c:v>
                </c:pt>
                <c:pt idx="3701">
                  <c:v>27903000000000</c:v>
                </c:pt>
                <c:pt idx="3702">
                  <c:v>27901000000000</c:v>
                </c:pt>
                <c:pt idx="3703">
                  <c:v>27899000000000</c:v>
                </c:pt>
                <c:pt idx="3704">
                  <c:v>27897000000000</c:v>
                </c:pt>
                <c:pt idx="3705">
                  <c:v>27893000000000</c:v>
                </c:pt>
                <c:pt idx="3706">
                  <c:v>27890000000000</c:v>
                </c:pt>
                <c:pt idx="3707">
                  <c:v>27885000000000</c:v>
                </c:pt>
                <c:pt idx="3708">
                  <c:v>27881000000000</c:v>
                </c:pt>
                <c:pt idx="3709">
                  <c:v>27875000000000</c:v>
                </c:pt>
                <c:pt idx="3710">
                  <c:v>27869000000000</c:v>
                </c:pt>
                <c:pt idx="3711">
                  <c:v>27863000000000</c:v>
                </c:pt>
                <c:pt idx="3712">
                  <c:v>27856000000000</c:v>
                </c:pt>
                <c:pt idx="3713">
                  <c:v>27848000000000</c:v>
                </c:pt>
                <c:pt idx="3714">
                  <c:v>27840000000000</c:v>
                </c:pt>
                <c:pt idx="3715">
                  <c:v>27832000000000</c:v>
                </c:pt>
                <c:pt idx="3716">
                  <c:v>27823000000000</c:v>
                </c:pt>
                <c:pt idx="3717">
                  <c:v>27813000000000</c:v>
                </c:pt>
                <c:pt idx="3718">
                  <c:v>27803000000000</c:v>
                </c:pt>
                <c:pt idx="3719">
                  <c:v>27792000000000</c:v>
                </c:pt>
                <c:pt idx="3720">
                  <c:v>27781000000000</c:v>
                </c:pt>
                <c:pt idx="3721">
                  <c:v>27769000000000</c:v>
                </c:pt>
                <c:pt idx="3722">
                  <c:v>27757000000000</c:v>
                </c:pt>
                <c:pt idx="3723">
                  <c:v>27744000000000</c:v>
                </c:pt>
                <c:pt idx="3724">
                  <c:v>27730000000000</c:v>
                </c:pt>
                <c:pt idx="3725">
                  <c:v>27716000000000</c:v>
                </c:pt>
                <c:pt idx="3726">
                  <c:v>27701000000000</c:v>
                </c:pt>
                <c:pt idx="3727">
                  <c:v>27686000000000</c:v>
                </c:pt>
                <c:pt idx="3728">
                  <c:v>27671000000000</c:v>
                </c:pt>
                <c:pt idx="3729">
                  <c:v>27654000000000</c:v>
                </c:pt>
                <c:pt idx="3730">
                  <c:v>27638000000000</c:v>
                </c:pt>
                <c:pt idx="3731">
                  <c:v>27620000000000</c:v>
                </c:pt>
                <c:pt idx="3732">
                  <c:v>27603000000000</c:v>
                </c:pt>
                <c:pt idx="3733">
                  <c:v>27584000000000</c:v>
                </c:pt>
                <c:pt idx="3734">
                  <c:v>27565000000000</c:v>
                </c:pt>
                <c:pt idx="3735">
                  <c:v>27546000000000</c:v>
                </c:pt>
                <c:pt idx="3736">
                  <c:v>27526000000000</c:v>
                </c:pt>
                <c:pt idx="3737">
                  <c:v>27505000000000</c:v>
                </c:pt>
                <c:pt idx="3738">
                  <c:v>27484000000000</c:v>
                </c:pt>
                <c:pt idx="3739">
                  <c:v>27462000000000</c:v>
                </c:pt>
                <c:pt idx="3740">
                  <c:v>27440000000000</c:v>
                </c:pt>
                <c:pt idx="3741">
                  <c:v>27417000000000</c:v>
                </c:pt>
                <c:pt idx="3742">
                  <c:v>27394000000000</c:v>
                </c:pt>
                <c:pt idx="3743">
                  <c:v>27370000000000</c:v>
                </c:pt>
                <c:pt idx="3744">
                  <c:v>27346000000000</c:v>
                </c:pt>
                <c:pt idx="3745">
                  <c:v>27321000000000</c:v>
                </c:pt>
                <c:pt idx="3746">
                  <c:v>27295000000000</c:v>
                </c:pt>
                <c:pt idx="3747">
                  <c:v>27269000000000</c:v>
                </c:pt>
                <c:pt idx="3748">
                  <c:v>27243000000000</c:v>
                </c:pt>
                <c:pt idx="3749">
                  <c:v>27215000000000</c:v>
                </c:pt>
                <c:pt idx="3750">
                  <c:v>27215000000000</c:v>
                </c:pt>
                <c:pt idx="3751">
                  <c:v>27254000000000</c:v>
                </c:pt>
                <c:pt idx="3752">
                  <c:v>27291000000000</c:v>
                </c:pt>
                <c:pt idx="3753">
                  <c:v>27327000000000</c:v>
                </c:pt>
                <c:pt idx="3754">
                  <c:v>27363000000000</c:v>
                </c:pt>
                <c:pt idx="3755">
                  <c:v>27397000000000</c:v>
                </c:pt>
                <c:pt idx="3756">
                  <c:v>27431000000000</c:v>
                </c:pt>
                <c:pt idx="3757">
                  <c:v>27464000000000</c:v>
                </c:pt>
                <c:pt idx="3758">
                  <c:v>27496000000000</c:v>
                </c:pt>
                <c:pt idx="3759">
                  <c:v>27527000000000</c:v>
                </c:pt>
                <c:pt idx="3760">
                  <c:v>27557000000000</c:v>
                </c:pt>
                <c:pt idx="3761">
                  <c:v>27586000000000</c:v>
                </c:pt>
                <c:pt idx="3762">
                  <c:v>27614000000000</c:v>
                </c:pt>
                <c:pt idx="3763">
                  <c:v>27641000000000</c:v>
                </c:pt>
                <c:pt idx="3764">
                  <c:v>27668000000000</c:v>
                </c:pt>
                <c:pt idx="3765">
                  <c:v>27693000000000</c:v>
                </c:pt>
                <c:pt idx="3766">
                  <c:v>27718000000000</c:v>
                </c:pt>
                <c:pt idx="3767">
                  <c:v>27741000000000</c:v>
                </c:pt>
                <c:pt idx="3768">
                  <c:v>27764000000000</c:v>
                </c:pt>
                <c:pt idx="3769">
                  <c:v>27786000000000</c:v>
                </c:pt>
                <c:pt idx="3770">
                  <c:v>27807000000000</c:v>
                </c:pt>
                <c:pt idx="3771">
                  <c:v>27827000000000</c:v>
                </c:pt>
                <c:pt idx="3772">
                  <c:v>27846000000000</c:v>
                </c:pt>
                <c:pt idx="3773">
                  <c:v>27864000000000</c:v>
                </c:pt>
                <c:pt idx="3774">
                  <c:v>27881000000000</c:v>
                </c:pt>
                <c:pt idx="3775">
                  <c:v>27898000000000</c:v>
                </c:pt>
                <c:pt idx="3776">
                  <c:v>27913000000000</c:v>
                </c:pt>
                <c:pt idx="3777">
                  <c:v>27928000000000</c:v>
                </c:pt>
                <c:pt idx="3778">
                  <c:v>27941000000000</c:v>
                </c:pt>
                <c:pt idx="3779">
                  <c:v>27954000000000</c:v>
                </c:pt>
                <c:pt idx="3780">
                  <c:v>27966000000000</c:v>
                </c:pt>
                <c:pt idx="3781">
                  <c:v>27977000000000</c:v>
                </c:pt>
                <c:pt idx="3782">
                  <c:v>27987000000000</c:v>
                </c:pt>
                <c:pt idx="3783">
                  <c:v>27996000000000</c:v>
                </c:pt>
                <c:pt idx="3784">
                  <c:v>28004000000000</c:v>
                </c:pt>
                <c:pt idx="3785">
                  <c:v>28011000000000</c:v>
                </c:pt>
                <c:pt idx="3786">
                  <c:v>28017000000000</c:v>
                </c:pt>
                <c:pt idx="3787">
                  <c:v>28022000000000</c:v>
                </c:pt>
                <c:pt idx="3788">
                  <c:v>28027000000000</c:v>
                </c:pt>
                <c:pt idx="3789">
                  <c:v>28030000000000</c:v>
                </c:pt>
                <c:pt idx="3790">
                  <c:v>28033000000000</c:v>
                </c:pt>
                <c:pt idx="3791">
                  <c:v>28035000000000</c:v>
                </c:pt>
                <c:pt idx="3792">
                  <c:v>28035000000000</c:v>
                </c:pt>
                <c:pt idx="3793">
                  <c:v>28035000000000</c:v>
                </c:pt>
                <c:pt idx="3794">
                  <c:v>28034000000000</c:v>
                </c:pt>
                <c:pt idx="3795">
                  <c:v>28032000000000</c:v>
                </c:pt>
                <c:pt idx="3796">
                  <c:v>28029000000000</c:v>
                </c:pt>
                <c:pt idx="3797">
                  <c:v>28025000000000</c:v>
                </c:pt>
                <c:pt idx="3798">
                  <c:v>28020000000000</c:v>
                </c:pt>
                <c:pt idx="3799">
                  <c:v>28014000000000</c:v>
                </c:pt>
                <c:pt idx="3800">
                  <c:v>28014000000000</c:v>
                </c:pt>
                <c:pt idx="3801">
                  <c:v>28013000000000</c:v>
                </c:pt>
                <c:pt idx="3802">
                  <c:v>28012000000000</c:v>
                </c:pt>
                <c:pt idx="3803">
                  <c:v>28010000000000</c:v>
                </c:pt>
                <c:pt idx="3804">
                  <c:v>28009000000000</c:v>
                </c:pt>
                <c:pt idx="3805">
                  <c:v>28007000000000</c:v>
                </c:pt>
                <c:pt idx="3806">
                  <c:v>28006000000000</c:v>
                </c:pt>
                <c:pt idx="3807">
                  <c:v>28004000000000</c:v>
                </c:pt>
                <c:pt idx="3808">
                  <c:v>28003000000000</c:v>
                </c:pt>
                <c:pt idx="3809">
                  <c:v>28001000000000</c:v>
                </c:pt>
                <c:pt idx="3810">
                  <c:v>28000000000000</c:v>
                </c:pt>
                <c:pt idx="3811">
                  <c:v>27998000000000</c:v>
                </c:pt>
                <c:pt idx="3812">
                  <c:v>27996000000000</c:v>
                </c:pt>
                <c:pt idx="3813">
                  <c:v>27994000000000</c:v>
                </c:pt>
                <c:pt idx="3814">
                  <c:v>27992000000000</c:v>
                </c:pt>
                <c:pt idx="3815">
                  <c:v>27991000000000</c:v>
                </c:pt>
                <c:pt idx="3816">
                  <c:v>27989000000000</c:v>
                </c:pt>
                <c:pt idx="3817">
                  <c:v>27987000000000</c:v>
                </c:pt>
                <c:pt idx="3818">
                  <c:v>27985000000000</c:v>
                </c:pt>
                <c:pt idx="3819">
                  <c:v>27983000000000</c:v>
                </c:pt>
                <c:pt idx="3820">
                  <c:v>27981000000000</c:v>
                </c:pt>
                <c:pt idx="3821">
                  <c:v>27979000000000</c:v>
                </c:pt>
                <c:pt idx="3822">
                  <c:v>27977000000000</c:v>
                </c:pt>
                <c:pt idx="3823">
                  <c:v>27974000000000</c:v>
                </c:pt>
                <c:pt idx="3824">
                  <c:v>27972000000000</c:v>
                </c:pt>
                <c:pt idx="3825">
                  <c:v>27970000000000</c:v>
                </c:pt>
                <c:pt idx="3826">
                  <c:v>27968000000000</c:v>
                </c:pt>
                <c:pt idx="3827">
                  <c:v>27965000000000</c:v>
                </c:pt>
                <c:pt idx="3828">
                  <c:v>27963000000000</c:v>
                </c:pt>
                <c:pt idx="3829">
                  <c:v>27961000000000</c:v>
                </c:pt>
                <c:pt idx="3830">
                  <c:v>27958000000000</c:v>
                </c:pt>
                <c:pt idx="3831">
                  <c:v>27956000000000</c:v>
                </c:pt>
                <c:pt idx="3832">
                  <c:v>27953000000000</c:v>
                </c:pt>
                <c:pt idx="3833">
                  <c:v>27951000000000</c:v>
                </c:pt>
                <c:pt idx="3834">
                  <c:v>27948000000000</c:v>
                </c:pt>
                <c:pt idx="3835">
                  <c:v>27945000000000</c:v>
                </c:pt>
                <c:pt idx="3836">
                  <c:v>27943000000000</c:v>
                </c:pt>
                <c:pt idx="3837">
                  <c:v>27940000000000</c:v>
                </c:pt>
                <c:pt idx="3838">
                  <c:v>27937000000000</c:v>
                </c:pt>
                <c:pt idx="3839">
                  <c:v>27934000000000</c:v>
                </c:pt>
                <c:pt idx="3840">
                  <c:v>27932000000000</c:v>
                </c:pt>
                <c:pt idx="3841">
                  <c:v>27929000000000</c:v>
                </c:pt>
                <c:pt idx="3842">
                  <c:v>27926000000000</c:v>
                </c:pt>
                <c:pt idx="3843">
                  <c:v>27923000000000</c:v>
                </c:pt>
                <c:pt idx="3844">
                  <c:v>27920000000000</c:v>
                </c:pt>
                <c:pt idx="3845">
                  <c:v>27917000000000</c:v>
                </c:pt>
                <c:pt idx="3846">
                  <c:v>27914000000000</c:v>
                </c:pt>
                <c:pt idx="3847">
                  <c:v>27911000000000</c:v>
                </c:pt>
                <c:pt idx="3848">
                  <c:v>27908000000000</c:v>
                </c:pt>
                <c:pt idx="3849">
                  <c:v>27904000000000</c:v>
                </c:pt>
                <c:pt idx="3850">
                  <c:v>27904000000000</c:v>
                </c:pt>
                <c:pt idx="3851">
                  <c:v>27825000000000</c:v>
                </c:pt>
                <c:pt idx="3852">
                  <c:v>27746000000000</c:v>
                </c:pt>
                <c:pt idx="3853">
                  <c:v>27669000000000</c:v>
                </c:pt>
                <c:pt idx="3854">
                  <c:v>27594000000000</c:v>
                </c:pt>
                <c:pt idx="3855">
                  <c:v>27519000000000</c:v>
                </c:pt>
                <c:pt idx="3856">
                  <c:v>27446000000000</c:v>
                </c:pt>
                <c:pt idx="3857">
                  <c:v>27373000000000</c:v>
                </c:pt>
                <c:pt idx="3858">
                  <c:v>27302000000000</c:v>
                </c:pt>
                <c:pt idx="3859">
                  <c:v>27233000000000</c:v>
                </c:pt>
                <c:pt idx="3860">
                  <c:v>27164000000000</c:v>
                </c:pt>
                <c:pt idx="3861">
                  <c:v>27096000000000</c:v>
                </c:pt>
                <c:pt idx="3862">
                  <c:v>27030000000000</c:v>
                </c:pt>
                <c:pt idx="3863">
                  <c:v>26964000000000</c:v>
                </c:pt>
                <c:pt idx="3864">
                  <c:v>26900000000000</c:v>
                </c:pt>
                <c:pt idx="3865">
                  <c:v>26837000000000</c:v>
                </c:pt>
                <c:pt idx="3866">
                  <c:v>26774000000000</c:v>
                </c:pt>
                <c:pt idx="3867">
                  <c:v>26713000000000</c:v>
                </c:pt>
                <c:pt idx="3868">
                  <c:v>26653000000000</c:v>
                </c:pt>
                <c:pt idx="3869">
                  <c:v>26594000000000</c:v>
                </c:pt>
                <c:pt idx="3870">
                  <c:v>26535000000000</c:v>
                </c:pt>
                <c:pt idx="3871">
                  <c:v>26478000000000</c:v>
                </c:pt>
                <c:pt idx="3872">
                  <c:v>26421000000000</c:v>
                </c:pt>
                <c:pt idx="3873">
                  <c:v>26366000000000</c:v>
                </c:pt>
                <c:pt idx="3874">
                  <c:v>26311000000000</c:v>
                </c:pt>
                <c:pt idx="3875">
                  <c:v>26258000000000</c:v>
                </c:pt>
                <c:pt idx="3876">
                  <c:v>26205000000000</c:v>
                </c:pt>
                <c:pt idx="3877">
                  <c:v>26153000000000</c:v>
                </c:pt>
                <c:pt idx="3878">
                  <c:v>26102000000000</c:v>
                </c:pt>
                <c:pt idx="3879">
                  <c:v>26052000000000</c:v>
                </c:pt>
                <c:pt idx="3880">
                  <c:v>26003000000000</c:v>
                </c:pt>
                <c:pt idx="3881">
                  <c:v>25954000000000</c:v>
                </c:pt>
                <c:pt idx="3882">
                  <c:v>25906000000000</c:v>
                </c:pt>
                <c:pt idx="3883">
                  <c:v>25860000000000</c:v>
                </c:pt>
                <c:pt idx="3884">
                  <c:v>25813000000000</c:v>
                </c:pt>
                <c:pt idx="3885">
                  <c:v>25768000000000</c:v>
                </c:pt>
                <c:pt idx="3886">
                  <c:v>25724000000000</c:v>
                </c:pt>
                <c:pt idx="3887">
                  <c:v>25680000000000</c:v>
                </c:pt>
                <c:pt idx="3888">
                  <c:v>25637000000000</c:v>
                </c:pt>
                <c:pt idx="3889">
                  <c:v>25594000000000</c:v>
                </c:pt>
                <c:pt idx="3890">
                  <c:v>25553000000000</c:v>
                </c:pt>
                <c:pt idx="3891">
                  <c:v>25512000000000</c:v>
                </c:pt>
                <c:pt idx="3892">
                  <c:v>25472000000000</c:v>
                </c:pt>
                <c:pt idx="3893">
                  <c:v>25432000000000</c:v>
                </c:pt>
                <c:pt idx="3894">
                  <c:v>25393000000000</c:v>
                </c:pt>
                <c:pt idx="3895">
                  <c:v>25355000000000</c:v>
                </c:pt>
                <c:pt idx="3896">
                  <c:v>25318000000000</c:v>
                </c:pt>
                <c:pt idx="3897">
                  <c:v>25281000000000</c:v>
                </c:pt>
                <c:pt idx="3898">
                  <c:v>25245000000000</c:v>
                </c:pt>
                <c:pt idx="3899">
                  <c:v>25209000000000</c:v>
                </c:pt>
                <c:pt idx="3900">
                  <c:v>25209000000000</c:v>
                </c:pt>
                <c:pt idx="3901">
                  <c:v>24612000000000</c:v>
                </c:pt>
                <c:pt idx="3902">
                  <c:v>24162000000000</c:v>
                </c:pt>
                <c:pt idx="3903">
                  <c:v>23823000000000</c:v>
                </c:pt>
                <c:pt idx="3904">
                  <c:v>23568000000000</c:v>
                </c:pt>
                <c:pt idx="3905">
                  <c:v>23376000000000</c:v>
                </c:pt>
                <c:pt idx="3906">
                  <c:v>23232000000000</c:v>
                </c:pt>
                <c:pt idx="3907">
                  <c:v>23124000000000</c:v>
                </c:pt>
                <c:pt idx="3908">
                  <c:v>23044000000000</c:v>
                </c:pt>
                <c:pt idx="3909">
                  <c:v>22983000000000</c:v>
                </c:pt>
                <c:pt idx="3910">
                  <c:v>22939000000000</c:v>
                </c:pt>
                <c:pt idx="3911">
                  <c:v>22905000000000</c:v>
                </c:pt>
                <c:pt idx="3912">
                  <c:v>22881000000000</c:v>
                </c:pt>
                <c:pt idx="3913">
                  <c:v>22863000000000</c:v>
                </c:pt>
                <c:pt idx="3914">
                  <c:v>22849000000000</c:v>
                </c:pt>
                <c:pt idx="3915">
                  <c:v>22839000000000</c:v>
                </c:pt>
                <c:pt idx="3916">
                  <c:v>22832000000000</c:v>
                </c:pt>
                <c:pt idx="3917">
                  <c:v>22827000000000</c:v>
                </c:pt>
                <c:pt idx="3918">
                  <c:v>22823000000000</c:v>
                </c:pt>
                <c:pt idx="3919">
                  <c:v>22820000000000</c:v>
                </c:pt>
                <c:pt idx="3920">
                  <c:v>22818000000000</c:v>
                </c:pt>
                <c:pt idx="3921">
                  <c:v>22817000000000</c:v>
                </c:pt>
                <c:pt idx="3922">
                  <c:v>22816000000000</c:v>
                </c:pt>
                <c:pt idx="3923">
                  <c:v>22815000000000</c:v>
                </c:pt>
                <c:pt idx="3924">
                  <c:v>22815000000000</c:v>
                </c:pt>
                <c:pt idx="3925">
                  <c:v>22814000000000</c:v>
                </c:pt>
                <c:pt idx="3926">
                  <c:v>22814000000000</c:v>
                </c:pt>
                <c:pt idx="3927">
                  <c:v>22814000000000</c:v>
                </c:pt>
                <c:pt idx="3928">
                  <c:v>22814000000000</c:v>
                </c:pt>
                <c:pt idx="3929">
                  <c:v>22814000000000</c:v>
                </c:pt>
                <c:pt idx="3930">
                  <c:v>22814000000000</c:v>
                </c:pt>
                <c:pt idx="3931">
                  <c:v>22814000000000</c:v>
                </c:pt>
                <c:pt idx="3932">
                  <c:v>22814000000000</c:v>
                </c:pt>
                <c:pt idx="3933">
                  <c:v>22814000000000</c:v>
                </c:pt>
                <c:pt idx="3934">
                  <c:v>22814000000000</c:v>
                </c:pt>
                <c:pt idx="3935">
                  <c:v>22814000000000</c:v>
                </c:pt>
                <c:pt idx="3936">
                  <c:v>22814000000000</c:v>
                </c:pt>
                <c:pt idx="3937">
                  <c:v>22814000000000</c:v>
                </c:pt>
                <c:pt idx="3938">
                  <c:v>22814000000000</c:v>
                </c:pt>
                <c:pt idx="3939">
                  <c:v>22814000000000</c:v>
                </c:pt>
                <c:pt idx="3940">
                  <c:v>22814000000000</c:v>
                </c:pt>
                <c:pt idx="3941">
                  <c:v>22814000000000</c:v>
                </c:pt>
                <c:pt idx="3942">
                  <c:v>22814000000000</c:v>
                </c:pt>
                <c:pt idx="3943">
                  <c:v>22814000000000</c:v>
                </c:pt>
                <c:pt idx="3944">
                  <c:v>22814000000000</c:v>
                </c:pt>
                <c:pt idx="3945">
                  <c:v>22814000000000</c:v>
                </c:pt>
                <c:pt idx="3946">
                  <c:v>22814000000000</c:v>
                </c:pt>
                <c:pt idx="3947">
                  <c:v>22814000000000</c:v>
                </c:pt>
                <c:pt idx="3948">
                  <c:v>22814000000000</c:v>
                </c:pt>
                <c:pt idx="3949">
                  <c:v>22814000000000</c:v>
                </c:pt>
                <c:pt idx="3950">
                  <c:v>22814000000000</c:v>
                </c:pt>
                <c:pt idx="3951">
                  <c:v>22814000000000</c:v>
                </c:pt>
                <c:pt idx="3952">
                  <c:v>22814000000000</c:v>
                </c:pt>
                <c:pt idx="3953">
                  <c:v>22814000000000</c:v>
                </c:pt>
                <c:pt idx="3954">
                  <c:v>22814000000000</c:v>
                </c:pt>
                <c:pt idx="3955">
                  <c:v>22814000000000</c:v>
                </c:pt>
                <c:pt idx="3956">
                  <c:v>22814000000000</c:v>
                </c:pt>
                <c:pt idx="3957">
                  <c:v>22814000000000</c:v>
                </c:pt>
                <c:pt idx="3958">
                  <c:v>22814000000000</c:v>
                </c:pt>
                <c:pt idx="3959">
                  <c:v>22814000000000</c:v>
                </c:pt>
                <c:pt idx="3960">
                  <c:v>22814000000000</c:v>
                </c:pt>
                <c:pt idx="3961">
                  <c:v>22814000000000</c:v>
                </c:pt>
                <c:pt idx="3962">
                  <c:v>22814000000000</c:v>
                </c:pt>
                <c:pt idx="3963">
                  <c:v>22814000000000</c:v>
                </c:pt>
                <c:pt idx="3964">
                  <c:v>22814000000000</c:v>
                </c:pt>
                <c:pt idx="3965">
                  <c:v>22814000000000</c:v>
                </c:pt>
                <c:pt idx="3966">
                  <c:v>22814000000000</c:v>
                </c:pt>
                <c:pt idx="3967">
                  <c:v>22814000000000</c:v>
                </c:pt>
                <c:pt idx="3968">
                  <c:v>22814000000000</c:v>
                </c:pt>
                <c:pt idx="3969">
                  <c:v>22814000000000</c:v>
                </c:pt>
                <c:pt idx="3970">
                  <c:v>22815000000000</c:v>
                </c:pt>
                <c:pt idx="3971">
                  <c:v>22815000000000</c:v>
                </c:pt>
                <c:pt idx="3972">
                  <c:v>22815000000000</c:v>
                </c:pt>
                <c:pt idx="3973">
                  <c:v>22815000000000</c:v>
                </c:pt>
                <c:pt idx="3974">
                  <c:v>22815000000000</c:v>
                </c:pt>
                <c:pt idx="3975">
                  <c:v>22815000000000</c:v>
                </c:pt>
                <c:pt idx="3976">
                  <c:v>22815000000000</c:v>
                </c:pt>
                <c:pt idx="3977">
                  <c:v>22815000000000</c:v>
                </c:pt>
                <c:pt idx="3978">
                  <c:v>22816000000000</c:v>
                </c:pt>
                <c:pt idx="3979">
                  <c:v>22816000000000</c:v>
                </c:pt>
                <c:pt idx="3980">
                  <c:v>22817000000000</c:v>
                </c:pt>
                <c:pt idx="3981">
                  <c:v>22817000000000</c:v>
                </c:pt>
                <c:pt idx="3982">
                  <c:v>22818000000000</c:v>
                </c:pt>
                <c:pt idx="3983">
                  <c:v>22818000000000</c:v>
                </c:pt>
                <c:pt idx="3984">
                  <c:v>22819000000000</c:v>
                </c:pt>
                <c:pt idx="3985">
                  <c:v>22820000000000</c:v>
                </c:pt>
                <c:pt idx="3986">
                  <c:v>22822000000000</c:v>
                </c:pt>
                <c:pt idx="3987">
                  <c:v>22823000000000</c:v>
                </c:pt>
                <c:pt idx="3988">
                  <c:v>22825000000000</c:v>
                </c:pt>
                <c:pt idx="3989">
                  <c:v>22827000000000</c:v>
                </c:pt>
                <c:pt idx="3990">
                  <c:v>22830000000000</c:v>
                </c:pt>
                <c:pt idx="3991">
                  <c:v>22833000000000</c:v>
                </c:pt>
                <c:pt idx="3992">
                  <c:v>22837000000000</c:v>
                </c:pt>
                <c:pt idx="3993">
                  <c:v>22841000000000</c:v>
                </c:pt>
                <c:pt idx="3994">
                  <c:v>22845000000000</c:v>
                </c:pt>
                <c:pt idx="3995">
                  <c:v>22850000000000</c:v>
                </c:pt>
                <c:pt idx="3996">
                  <c:v>22855000000000</c:v>
                </c:pt>
                <c:pt idx="3997">
                  <c:v>22861000000000</c:v>
                </c:pt>
                <c:pt idx="3998">
                  <c:v>22866000000000</c:v>
                </c:pt>
                <c:pt idx="3999">
                  <c:v>22871000000000</c:v>
                </c:pt>
                <c:pt idx="4000">
                  <c:v>22871000000000</c:v>
                </c:pt>
                <c:pt idx="4001">
                  <c:v>22872000000000</c:v>
                </c:pt>
                <c:pt idx="4002">
                  <c:v>22872000000000</c:v>
                </c:pt>
                <c:pt idx="4003">
                  <c:v>22872000000000</c:v>
                </c:pt>
                <c:pt idx="4004">
                  <c:v>22872000000000</c:v>
                </c:pt>
                <c:pt idx="4005">
                  <c:v>22872000000000</c:v>
                </c:pt>
                <c:pt idx="4006">
                  <c:v>22873000000000</c:v>
                </c:pt>
                <c:pt idx="4007">
                  <c:v>22873000000000</c:v>
                </c:pt>
                <c:pt idx="4008">
                  <c:v>22873000000000</c:v>
                </c:pt>
                <c:pt idx="4009">
                  <c:v>22873000000000</c:v>
                </c:pt>
                <c:pt idx="4010">
                  <c:v>22873000000000</c:v>
                </c:pt>
                <c:pt idx="4011">
                  <c:v>22874000000000</c:v>
                </c:pt>
                <c:pt idx="4012">
                  <c:v>22874000000000</c:v>
                </c:pt>
                <c:pt idx="4013">
                  <c:v>22874000000000</c:v>
                </c:pt>
                <c:pt idx="4014">
                  <c:v>22874000000000</c:v>
                </c:pt>
                <c:pt idx="4015">
                  <c:v>22874000000000</c:v>
                </c:pt>
                <c:pt idx="4016">
                  <c:v>22874000000000</c:v>
                </c:pt>
                <c:pt idx="4017">
                  <c:v>22874000000000</c:v>
                </c:pt>
                <c:pt idx="4018">
                  <c:v>22874000000000</c:v>
                </c:pt>
                <c:pt idx="4019">
                  <c:v>22874000000000</c:v>
                </c:pt>
                <c:pt idx="4020">
                  <c:v>22874000000000</c:v>
                </c:pt>
                <c:pt idx="4021">
                  <c:v>22874000000000</c:v>
                </c:pt>
                <c:pt idx="4022">
                  <c:v>22874000000000</c:v>
                </c:pt>
                <c:pt idx="4023">
                  <c:v>22874000000000</c:v>
                </c:pt>
                <c:pt idx="4024">
                  <c:v>22874000000000</c:v>
                </c:pt>
                <c:pt idx="4025">
                  <c:v>22874000000000</c:v>
                </c:pt>
                <c:pt idx="4026">
                  <c:v>22874000000000</c:v>
                </c:pt>
                <c:pt idx="4027">
                  <c:v>22874000000000</c:v>
                </c:pt>
                <c:pt idx="4028">
                  <c:v>22874000000000</c:v>
                </c:pt>
                <c:pt idx="4029">
                  <c:v>22874000000000</c:v>
                </c:pt>
                <c:pt idx="4030">
                  <c:v>22874000000000</c:v>
                </c:pt>
                <c:pt idx="4031">
                  <c:v>22873000000000</c:v>
                </c:pt>
                <c:pt idx="4032">
                  <c:v>22873000000000</c:v>
                </c:pt>
                <c:pt idx="4033">
                  <c:v>22873000000000</c:v>
                </c:pt>
                <c:pt idx="4034">
                  <c:v>22873000000000</c:v>
                </c:pt>
                <c:pt idx="4035">
                  <c:v>22873000000000</c:v>
                </c:pt>
                <c:pt idx="4036">
                  <c:v>22873000000000</c:v>
                </c:pt>
                <c:pt idx="4037">
                  <c:v>22872000000000</c:v>
                </c:pt>
                <c:pt idx="4038">
                  <c:v>22872000000000</c:v>
                </c:pt>
                <c:pt idx="4039">
                  <c:v>22872000000000</c:v>
                </c:pt>
                <c:pt idx="4040">
                  <c:v>22872000000000</c:v>
                </c:pt>
                <c:pt idx="4041">
                  <c:v>22871000000000</c:v>
                </c:pt>
                <c:pt idx="4042">
                  <c:v>22871000000000</c:v>
                </c:pt>
                <c:pt idx="4043">
                  <c:v>22871000000000</c:v>
                </c:pt>
                <c:pt idx="4044">
                  <c:v>22870000000000</c:v>
                </c:pt>
                <c:pt idx="4045">
                  <c:v>22870000000000</c:v>
                </c:pt>
                <c:pt idx="4046">
                  <c:v>22870000000000</c:v>
                </c:pt>
                <c:pt idx="4047">
                  <c:v>22870000000000</c:v>
                </c:pt>
                <c:pt idx="4048">
                  <c:v>22869000000000</c:v>
                </c:pt>
                <c:pt idx="4049">
                  <c:v>22869000000000</c:v>
                </c:pt>
                <c:pt idx="4050">
                  <c:v>22869000000000</c:v>
                </c:pt>
                <c:pt idx="4051">
                  <c:v>22862000000000</c:v>
                </c:pt>
                <c:pt idx="4052">
                  <c:v>22855000000000</c:v>
                </c:pt>
                <c:pt idx="4053">
                  <c:v>22849000000000</c:v>
                </c:pt>
                <c:pt idx="4054">
                  <c:v>22843000000000</c:v>
                </c:pt>
                <c:pt idx="4055">
                  <c:v>22837000000000</c:v>
                </c:pt>
                <c:pt idx="4056">
                  <c:v>22833000000000</c:v>
                </c:pt>
                <c:pt idx="4057">
                  <c:v>22829000000000</c:v>
                </c:pt>
                <c:pt idx="4058">
                  <c:v>22826000000000</c:v>
                </c:pt>
                <c:pt idx="4059">
                  <c:v>22823000000000</c:v>
                </c:pt>
                <c:pt idx="4060">
                  <c:v>22821000000000</c:v>
                </c:pt>
                <c:pt idx="4061">
                  <c:v>22820000000000</c:v>
                </c:pt>
                <c:pt idx="4062">
                  <c:v>22819000000000</c:v>
                </c:pt>
                <c:pt idx="4063">
                  <c:v>22818000000000</c:v>
                </c:pt>
                <c:pt idx="4064">
                  <c:v>22817000000000</c:v>
                </c:pt>
                <c:pt idx="4065">
                  <c:v>22816000000000</c:v>
                </c:pt>
                <c:pt idx="4066">
                  <c:v>22816000000000</c:v>
                </c:pt>
                <c:pt idx="4067">
                  <c:v>22815000000000</c:v>
                </c:pt>
                <c:pt idx="4068">
                  <c:v>22815000000000</c:v>
                </c:pt>
                <c:pt idx="4069">
                  <c:v>22815000000000</c:v>
                </c:pt>
                <c:pt idx="4070">
                  <c:v>22815000000000</c:v>
                </c:pt>
                <c:pt idx="4071">
                  <c:v>22815000000000</c:v>
                </c:pt>
                <c:pt idx="4072">
                  <c:v>22815000000000</c:v>
                </c:pt>
                <c:pt idx="4073">
                  <c:v>22814000000000</c:v>
                </c:pt>
                <c:pt idx="4074">
                  <c:v>22814000000000</c:v>
                </c:pt>
                <c:pt idx="4075">
                  <c:v>22814000000000</c:v>
                </c:pt>
                <c:pt idx="4076">
                  <c:v>22814000000000</c:v>
                </c:pt>
                <c:pt idx="4077">
                  <c:v>22814000000000</c:v>
                </c:pt>
                <c:pt idx="4078">
                  <c:v>22814000000000</c:v>
                </c:pt>
                <c:pt idx="4079">
                  <c:v>22814000000000</c:v>
                </c:pt>
                <c:pt idx="4080">
                  <c:v>22814000000000</c:v>
                </c:pt>
                <c:pt idx="4081">
                  <c:v>22814000000000</c:v>
                </c:pt>
                <c:pt idx="4082">
                  <c:v>22814000000000</c:v>
                </c:pt>
                <c:pt idx="4083">
                  <c:v>22814000000000</c:v>
                </c:pt>
                <c:pt idx="4084">
                  <c:v>22814000000000</c:v>
                </c:pt>
                <c:pt idx="4085">
                  <c:v>22814000000000</c:v>
                </c:pt>
                <c:pt idx="4086">
                  <c:v>22814000000000</c:v>
                </c:pt>
                <c:pt idx="4087">
                  <c:v>22814000000000</c:v>
                </c:pt>
                <c:pt idx="4088">
                  <c:v>22814000000000</c:v>
                </c:pt>
                <c:pt idx="4089">
                  <c:v>22814000000000</c:v>
                </c:pt>
                <c:pt idx="4090">
                  <c:v>22814000000000</c:v>
                </c:pt>
                <c:pt idx="4091">
                  <c:v>22814000000000</c:v>
                </c:pt>
                <c:pt idx="4092">
                  <c:v>22814000000000</c:v>
                </c:pt>
                <c:pt idx="4093">
                  <c:v>22814000000000</c:v>
                </c:pt>
                <c:pt idx="4094">
                  <c:v>22814000000000</c:v>
                </c:pt>
                <c:pt idx="4095">
                  <c:v>22814000000000</c:v>
                </c:pt>
                <c:pt idx="4096">
                  <c:v>22814000000000</c:v>
                </c:pt>
                <c:pt idx="4097">
                  <c:v>22814000000000</c:v>
                </c:pt>
                <c:pt idx="4098">
                  <c:v>22814000000000</c:v>
                </c:pt>
                <c:pt idx="4099">
                  <c:v>22814000000000</c:v>
                </c:pt>
                <c:pt idx="4100">
                  <c:v>22814000000000</c:v>
                </c:pt>
                <c:pt idx="4101">
                  <c:v>22814000000000</c:v>
                </c:pt>
                <c:pt idx="4102">
                  <c:v>22814000000000</c:v>
                </c:pt>
                <c:pt idx="4103">
                  <c:v>22814000000000</c:v>
                </c:pt>
                <c:pt idx="4104">
                  <c:v>22814000000000</c:v>
                </c:pt>
                <c:pt idx="4105">
                  <c:v>22814000000000</c:v>
                </c:pt>
                <c:pt idx="4106">
                  <c:v>22814000000000</c:v>
                </c:pt>
                <c:pt idx="4107">
                  <c:v>22814000000000</c:v>
                </c:pt>
                <c:pt idx="4108">
                  <c:v>22814000000000</c:v>
                </c:pt>
                <c:pt idx="4109">
                  <c:v>22814000000000</c:v>
                </c:pt>
                <c:pt idx="4110">
                  <c:v>22814000000000</c:v>
                </c:pt>
                <c:pt idx="4111">
                  <c:v>22814000000000</c:v>
                </c:pt>
                <c:pt idx="4112">
                  <c:v>22814000000000</c:v>
                </c:pt>
                <c:pt idx="4113">
                  <c:v>22814000000000</c:v>
                </c:pt>
                <c:pt idx="4114">
                  <c:v>22814000000000</c:v>
                </c:pt>
                <c:pt idx="4115">
                  <c:v>22814000000000</c:v>
                </c:pt>
                <c:pt idx="4116">
                  <c:v>22814000000000</c:v>
                </c:pt>
                <c:pt idx="4117">
                  <c:v>22814000000000</c:v>
                </c:pt>
                <c:pt idx="4118">
                  <c:v>22814000000000</c:v>
                </c:pt>
                <c:pt idx="4119">
                  <c:v>22814000000000</c:v>
                </c:pt>
                <c:pt idx="4120">
                  <c:v>22814000000000</c:v>
                </c:pt>
                <c:pt idx="4121">
                  <c:v>22814000000000</c:v>
                </c:pt>
                <c:pt idx="4122">
                  <c:v>22814000000000</c:v>
                </c:pt>
                <c:pt idx="4123">
                  <c:v>22814000000000</c:v>
                </c:pt>
                <c:pt idx="4124">
                  <c:v>22814000000000</c:v>
                </c:pt>
                <c:pt idx="4125">
                  <c:v>22814000000000</c:v>
                </c:pt>
                <c:pt idx="4126">
                  <c:v>22814000000000</c:v>
                </c:pt>
                <c:pt idx="4127">
                  <c:v>22815000000000</c:v>
                </c:pt>
                <c:pt idx="4128">
                  <c:v>22815000000000</c:v>
                </c:pt>
                <c:pt idx="4129">
                  <c:v>22815000000000</c:v>
                </c:pt>
                <c:pt idx="4130">
                  <c:v>22815000000000</c:v>
                </c:pt>
                <c:pt idx="4131">
                  <c:v>22815000000000</c:v>
                </c:pt>
                <c:pt idx="4132">
                  <c:v>22815000000000</c:v>
                </c:pt>
                <c:pt idx="4133">
                  <c:v>22816000000000</c:v>
                </c:pt>
                <c:pt idx="4134">
                  <c:v>22816000000000</c:v>
                </c:pt>
                <c:pt idx="4135">
                  <c:v>22817000000000</c:v>
                </c:pt>
                <c:pt idx="4136">
                  <c:v>22817000000000</c:v>
                </c:pt>
                <c:pt idx="4137">
                  <c:v>22818000000000</c:v>
                </c:pt>
                <c:pt idx="4138">
                  <c:v>22819000000000</c:v>
                </c:pt>
                <c:pt idx="4139">
                  <c:v>22821000000000</c:v>
                </c:pt>
                <c:pt idx="4140">
                  <c:v>22823000000000</c:v>
                </c:pt>
                <c:pt idx="4141">
                  <c:v>22825000000000</c:v>
                </c:pt>
                <c:pt idx="4142">
                  <c:v>22828000000000</c:v>
                </c:pt>
                <c:pt idx="4143">
                  <c:v>22831000000000</c:v>
                </c:pt>
                <c:pt idx="4144">
                  <c:v>22835000000000</c:v>
                </c:pt>
                <c:pt idx="4145">
                  <c:v>22840000000000</c:v>
                </c:pt>
                <c:pt idx="4146">
                  <c:v>22845000000000</c:v>
                </c:pt>
                <c:pt idx="4147">
                  <c:v>22851000000000</c:v>
                </c:pt>
                <c:pt idx="4148">
                  <c:v>22857000000000</c:v>
                </c:pt>
                <c:pt idx="4149">
                  <c:v>22863000000000</c:v>
                </c:pt>
                <c:pt idx="4150">
                  <c:v>22863000000000</c:v>
                </c:pt>
                <c:pt idx="4151">
                  <c:v>22863000000000</c:v>
                </c:pt>
                <c:pt idx="4152">
                  <c:v>22863000000000</c:v>
                </c:pt>
                <c:pt idx="4153">
                  <c:v>22864000000000</c:v>
                </c:pt>
                <c:pt idx="4154">
                  <c:v>22864000000000</c:v>
                </c:pt>
                <c:pt idx="4155">
                  <c:v>22864000000000</c:v>
                </c:pt>
                <c:pt idx="4156">
                  <c:v>22864000000000</c:v>
                </c:pt>
                <c:pt idx="4157">
                  <c:v>22865000000000</c:v>
                </c:pt>
                <c:pt idx="4158">
                  <c:v>22865000000000</c:v>
                </c:pt>
                <c:pt idx="4159">
                  <c:v>22865000000000</c:v>
                </c:pt>
                <c:pt idx="4160">
                  <c:v>22865000000000</c:v>
                </c:pt>
                <c:pt idx="4161">
                  <c:v>22865000000000</c:v>
                </c:pt>
                <c:pt idx="4162">
                  <c:v>22865000000000</c:v>
                </c:pt>
                <c:pt idx="4163">
                  <c:v>22866000000000</c:v>
                </c:pt>
                <c:pt idx="4164">
                  <c:v>22866000000000</c:v>
                </c:pt>
                <c:pt idx="4165">
                  <c:v>22866000000000</c:v>
                </c:pt>
                <c:pt idx="4166">
                  <c:v>22866000000000</c:v>
                </c:pt>
                <c:pt idx="4167">
                  <c:v>22866000000000</c:v>
                </c:pt>
                <c:pt idx="4168">
                  <c:v>22866000000000</c:v>
                </c:pt>
                <c:pt idx="4169">
                  <c:v>22866000000000</c:v>
                </c:pt>
                <c:pt idx="4170">
                  <c:v>22866000000000</c:v>
                </c:pt>
                <c:pt idx="4171">
                  <c:v>22866000000000</c:v>
                </c:pt>
                <c:pt idx="4172">
                  <c:v>22867000000000</c:v>
                </c:pt>
                <c:pt idx="4173">
                  <c:v>22867000000000</c:v>
                </c:pt>
                <c:pt idx="4174">
                  <c:v>22867000000000</c:v>
                </c:pt>
                <c:pt idx="4175">
                  <c:v>22867000000000</c:v>
                </c:pt>
                <c:pt idx="4176">
                  <c:v>22867000000000</c:v>
                </c:pt>
                <c:pt idx="4177">
                  <c:v>22867000000000</c:v>
                </c:pt>
                <c:pt idx="4178">
                  <c:v>22866000000000</c:v>
                </c:pt>
                <c:pt idx="4179">
                  <c:v>22866000000000</c:v>
                </c:pt>
                <c:pt idx="4180">
                  <c:v>22866000000000</c:v>
                </c:pt>
                <c:pt idx="4181">
                  <c:v>22866000000000</c:v>
                </c:pt>
                <c:pt idx="4182">
                  <c:v>22866000000000</c:v>
                </c:pt>
                <c:pt idx="4183">
                  <c:v>22866000000000</c:v>
                </c:pt>
                <c:pt idx="4184">
                  <c:v>22866000000000</c:v>
                </c:pt>
                <c:pt idx="4185">
                  <c:v>22866000000000</c:v>
                </c:pt>
                <c:pt idx="4186">
                  <c:v>22866000000000</c:v>
                </c:pt>
                <c:pt idx="4187">
                  <c:v>22865000000000</c:v>
                </c:pt>
                <c:pt idx="4188">
                  <c:v>22865000000000</c:v>
                </c:pt>
                <c:pt idx="4189">
                  <c:v>22865000000000</c:v>
                </c:pt>
                <c:pt idx="4190">
                  <c:v>22865000000000</c:v>
                </c:pt>
                <c:pt idx="4191">
                  <c:v>22865000000000</c:v>
                </c:pt>
                <c:pt idx="4192">
                  <c:v>22865000000000</c:v>
                </c:pt>
                <c:pt idx="4193">
                  <c:v>22864000000000</c:v>
                </c:pt>
                <c:pt idx="4194">
                  <c:v>22864000000000</c:v>
                </c:pt>
                <c:pt idx="4195">
                  <c:v>22864000000000</c:v>
                </c:pt>
                <c:pt idx="4196">
                  <c:v>22864000000000</c:v>
                </c:pt>
                <c:pt idx="4197">
                  <c:v>22863000000000</c:v>
                </c:pt>
                <c:pt idx="4198">
                  <c:v>22863000000000</c:v>
                </c:pt>
                <c:pt idx="4199">
                  <c:v>22863000000000</c:v>
                </c:pt>
                <c:pt idx="4200">
                  <c:v>22863000000000</c:v>
                </c:pt>
                <c:pt idx="4201">
                  <c:v>22859000000000</c:v>
                </c:pt>
                <c:pt idx="4202">
                  <c:v>22854000000000</c:v>
                </c:pt>
                <c:pt idx="4203">
                  <c:v>22849000000000</c:v>
                </c:pt>
                <c:pt idx="4204">
                  <c:v>22845000000000</c:v>
                </c:pt>
                <c:pt idx="4205">
                  <c:v>22841000000000</c:v>
                </c:pt>
                <c:pt idx="4206">
                  <c:v>22837000000000</c:v>
                </c:pt>
                <c:pt idx="4207">
                  <c:v>22834000000000</c:v>
                </c:pt>
                <c:pt idx="4208">
                  <c:v>22831000000000</c:v>
                </c:pt>
                <c:pt idx="4209">
                  <c:v>22828000000000</c:v>
                </c:pt>
                <c:pt idx="4210">
                  <c:v>22826000000000</c:v>
                </c:pt>
                <c:pt idx="4211">
                  <c:v>22824000000000</c:v>
                </c:pt>
                <c:pt idx="4212">
                  <c:v>22822000000000</c:v>
                </c:pt>
                <c:pt idx="4213">
                  <c:v>22821000000000</c:v>
                </c:pt>
                <c:pt idx="4214">
                  <c:v>22820000000000</c:v>
                </c:pt>
                <c:pt idx="4215">
                  <c:v>22819000000000</c:v>
                </c:pt>
                <c:pt idx="4216">
                  <c:v>22818000000000</c:v>
                </c:pt>
                <c:pt idx="4217">
                  <c:v>22817000000000</c:v>
                </c:pt>
                <c:pt idx="4218">
                  <c:v>22817000000000</c:v>
                </c:pt>
                <c:pt idx="4219">
                  <c:v>22816000000000</c:v>
                </c:pt>
                <c:pt idx="4220">
                  <c:v>22816000000000</c:v>
                </c:pt>
                <c:pt idx="4221">
                  <c:v>22816000000000</c:v>
                </c:pt>
                <c:pt idx="4222">
                  <c:v>22815000000000</c:v>
                </c:pt>
                <c:pt idx="4223">
                  <c:v>22815000000000</c:v>
                </c:pt>
                <c:pt idx="4224">
                  <c:v>22815000000000</c:v>
                </c:pt>
                <c:pt idx="4225">
                  <c:v>22815000000000</c:v>
                </c:pt>
                <c:pt idx="4226">
                  <c:v>22815000000000</c:v>
                </c:pt>
                <c:pt idx="4227">
                  <c:v>22815000000000</c:v>
                </c:pt>
                <c:pt idx="4228">
                  <c:v>22815000000000</c:v>
                </c:pt>
                <c:pt idx="4229">
                  <c:v>22815000000000</c:v>
                </c:pt>
                <c:pt idx="4230">
                  <c:v>22814000000000</c:v>
                </c:pt>
                <c:pt idx="4231">
                  <c:v>22814000000000</c:v>
                </c:pt>
                <c:pt idx="4232">
                  <c:v>22814000000000</c:v>
                </c:pt>
                <c:pt idx="4233">
                  <c:v>22814000000000</c:v>
                </c:pt>
                <c:pt idx="4234">
                  <c:v>22814000000000</c:v>
                </c:pt>
                <c:pt idx="4235">
                  <c:v>22814000000000</c:v>
                </c:pt>
                <c:pt idx="4236">
                  <c:v>22814000000000</c:v>
                </c:pt>
                <c:pt idx="4237">
                  <c:v>22814000000000</c:v>
                </c:pt>
                <c:pt idx="4238">
                  <c:v>22814000000000</c:v>
                </c:pt>
                <c:pt idx="4239">
                  <c:v>22814000000000</c:v>
                </c:pt>
                <c:pt idx="4240">
                  <c:v>22814000000000</c:v>
                </c:pt>
                <c:pt idx="4241">
                  <c:v>22814000000000</c:v>
                </c:pt>
                <c:pt idx="4242">
                  <c:v>22814000000000</c:v>
                </c:pt>
                <c:pt idx="4243">
                  <c:v>22814000000000</c:v>
                </c:pt>
                <c:pt idx="4244">
                  <c:v>22814000000000</c:v>
                </c:pt>
                <c:pt idx="4245">
                  <c:v>22814000000000</c:v>
                </c:pt>
                <c:pt idx="4246">
                  <c:v>22814000000000</c:v>
                </c:pt>
                <c:pt idx="4247">
                  <c:v>22814000000000</c:v>
                </c:pt>
                <c:pt idx="4248">
                  <c:v>22814000000000</c:v>
                </c:pt>
                <c:pt idx="4249">
                  <c:v>22814000000000</c:v>
                </c:pt>
                <c:pt idx="4250">
                  <c:v>22814000000000</c:v>
                </c:pt>
                <c:pt idx="4251">
                  <c:v>22814000000000</c:v>
                </c:pt>
                <c:pt idx="4252">
                  <c:v>22814000000000</c:v>
                </c:pt>
                <c:pt idx="4253">
                  <c:v>22814000000000</c:v>
                </c:pt>
                <c:pt idx="4254">
                  <c:v>22814000000000</c:v>
                </c:pt>
                <c:pt idx="4255">
                  <c:v>22814000000000</c:v>
                </c:pt>
                <c:pt idx="4256">
                  <c:v>22814000000000</c:v>
                </c:pt>
                <c:pt idx="4257">
                  <c:v>22814000000000</c:v>
                </c:pt>
                <c:pt idx="4258">
                  <c:v>22814000000000</c:v>
                </c:pt>
                <c:pt idx="4259">
                  <c:v>22814000000000</c:v>
                </c:pt>
                <c:pt idx="4260">
                  <c:v>22814000000000</c:v>
                </c:pt>
                <c:pt idx="4261">
                  <c:v>22814000000000</c:v>
                </c:pt>
                <c:pt idx="4262">
                  <c:v>22814000000000</c:v>
                </c:pt>
                <c:pt idx="4263">
                  <c:v>22814000000000</c:v>
                </c:pt>
                <c:pt idx="4264">
                  <c:v>22814000000000</c:v>
                </c:pt>
                <c:pt idx="4265">
                  <c:v>22814000000000</c:v>
                </c:pt>
                <c:pt idx="4266">
                  <c:v>22814000000000</c:v>
                </c:pt>
                <c:pt idx="4267">
                  <c:v>22814000000000</c:v>
                </c:pt>
                <c:pt idx="4268">
                  <c:v>22814000000000</c:v>
                </c:pt>
                <c:pt idx="4269">
                  <c:v>22814000000000</c:v>
                </c:pt>
                <c:pt idx="4270">
                  <c:v>22814000000000</c:v>
                </c:pt>
                <c:pt idx="4271">
                  <c:v>22815000000000</c:v>
                </c:pt>
                <c:pt idx="4272">
                  <c:v>22815000000000</c:v>
                </c:pt>
                <c:pt idx="4273">
                  <c:v>22815000000000</c:v>
                </c:pt>
                <c:pt idx="4274">
                  <c:v>22815000000000</c:v>
                </c:pt>
                <c:pt idx="4275">
                  <c:v>22815000000000</c:v>
                </c:pt>
                <c:pt idx="4276">
                  <c:v>22815000000000</c:v>
                </c:pt>
                <c:pt idx="4277">
                  <c:v>22815000000000</c:v>
                </c:pt>
                <c:pt idx="4278">
                  <c:v>22816000000000</c:v>
                </c:pt>
                <c:pt idx="4279">
                  <c:v>22816000000000</c:v>
                </c:pt>
                <c:pt idx="4280">
                  <c:v>22816000000000</c:v>
                </c:pt>
                <c:pt idx="4281">
                  <c:v>22817000000000</c:v>
                </c:pt>
                <c:pt idx="4282">
                  <c:v>22817000000000</c:v>
                </c:pt>
                <c:pt idx="4283">
                  <c:v>22818000000000</c:v>
                </c:pt>
                <c:pt idx="4284">
                  <c:v>22818000000000</c:v>
                </c:pt>
                <c:pt idx="4285">
                  <c:v>22819000000000</c:v>
                </c:pt>
                <c:pt idx="4286">
                  <c:v>22820000000000</c:v>
                </c:pt>
                <c:pt idx="4287">
                  <c:v>22822000000000</c:v>
                </c:pt>
                <c:pt idx="4288">
                  <c:v>22823000000000</c:v>
                </c:pt>
                <c:pt idx="4289">
                  <c:v>22825000000000</c:v>
                </c:pt>
                <c:pt idx="4290">
                  <c:v>22827000000000</c:v>
                </c:pt>
                <c:pt idx="4291">
                  <c:v>22829000000000</c:v>
                </c:pt>
                <c:pt idx="4292">
                  <c:v>22832000000000</c:v>
                </c:pt>
                <c:pt idx="4293">
                  <c:v>22835000000000</c:v>
                </c:pt>
                <c:pt idx="4294">
                  <c:v>22839000000000</c:v>
                </c:pt>
                <c:pt idx="4295">
                  <c:v>22842000000000</c:v>
                </c:pt>
                <c:pt idx="4296">
                  <c:v>22846000000000</c:v>
                </c:pt>
                <c:pt idx="4297">
                  <c:v>22850000000000</c:v>
                </c:pt>
                <c:pt idx="4298">
                  <c:v>22854000000000</c:v>
                </c:pt>
                <c:pt idx="4299">
                  <c:v>22858000000000</c:v>
                </c:pt>
                <c:pt idx="4300">
                  <c:v>22858000000000</c:v>
                </c:pt>
                <c:pt idx="4301">
                  <c:v>22858000000000</c:v>
                </c:pt>
                <c:pt idx="4302">
                  <c:v>22858000000000</c:v>
                </c:pt>
                <c:pt idx="4303">
                  <c:v>22859000000000</c:v>
                </c:pt>
                <c:pt idx="4304">
                  <c:v>22859000000000</c:v>
                </c:pt>
                <c:pt idx="4305">
                  <c:v>22859000000000</c:v>
                </c:pt>
                <c:pt idx="4306">
                  <c:v>22859000000000</c:v>
                </c:pt>
                <c:pt idx="4307">
                  <c:v>22859000000000</c:v>
                </c:pt>
                <c:pt idx="4308">
                  <c:v>22860000000000</c:v>
                </c:pt>
                <c:pt idx="4309">
                  <c:v>22860000000000</c:v>
                </c:pt>
                <c:pt idx="4310">
                  <c:v>22860000000000</c:v>
                </c:pt>
                <c:pt idx="4311">
                  <c:v>22860000000000</c:v>
                </c:pt>
                <c:pt idx="4312">
                  <c:v>22860000000000</c:v>
                </c:pt>
                <c:pt idx="4313">
                  <c:v>22860000000000</c:v>
                </c:pt>
                <c:pt idx="4314">
                  <c:v>22860000000000</c:v>
                </c:pt>
                <c:pt idx="4315">
                  <c:v>22861000000000</c:v>
                </c:pt>
                <c:pt idx="4316">
                  <c:v>22861000000000</c:v>
                </c:pt>
                <c:pt idx="4317">
                  <c:v>22861000000000</c:v>
                </c:pt>
                <c:pt idx="4318">
                  <c:v>22861000000000</c:v>
                </c:pt>
                <c:pt idx="4319">
                  <c:v>22861000000000</c:v>
                </c:pt>
                <c:pt idx="4320">
                  <c:v>22861000000000</c:v>
                </c:pt>
                <c:pt idx="4321">
                  <c:v>22861000000000</c:v>
                </c:pt>
                <c:pt idx="4322">
                  <c:v>22861000000000</c:v>
                </c:pt>
                <c:pt idx="4323">
                  <c:v>22861000000000</c:v>
                </c:pt>
                <c:pt idx="4324">
                  <c:v>22861000000000</c:v>
                </c:pt>
                <c:pt idx="4325">
                  <c:v>22861000000000</c:v>
                </c:pt>
                <c:pt idx="4326">
                  <c:v>22861000000000</c:v>
                </c:pt>
                <c:pt idx="4327">
                  <c:v>22861000000000</c:v>
                </c:pt>
                <c:pt idx="4328">
                  <c:v>22861000000000</c:v>
                </c:pt>
                <c:pt idx="4329">
                  <c:v>22861000000000</c:v>
                </c:pt>
                <c:pt idx="4330">
                  <c:v>22860000000000</c:v>
                </c:pt>
                <c:pt idx="4331">
                  <c:v>22860000000000</c:v>
                </c:pt>
                <c:pt idx="4332">
                  <c:v>22860000000000</c:v>
                </c:pt>
                <c:pt idx="4333">
                  <c:v>22860000000000</c:v>
                </c:pt>
                <c:pt idx="4334">
                  <c:v>22860000000000</c:v>
                </c:pt>
                <c:pt idx="4335">
                  <c:v>22860000000000</c:v>
                </c:pt>
                <c:pt idx="4336">
                  <c:v>22860000000000</c:v>
                </c:pt>
                <c:pt idx="4337">
                  <c:v>22859000000000</c:v>
                </c:pt>
                <c:pt idx="4338">
                  <c:v>22859000000000</c:v>
                </c:pt>
                <c:pt idx="4339">
                  <c:v>22859000000000</c:v>
                </c:pt>
                <c:pt idx="4340">
                  <c:v>22859000000000</c:v>
                </c:pt>
                <c:pt idx="4341">
                  <c:v>22859000000000</c:v>
                </c:pt>
                <c:pt idx="4342">
                  <c:v>22858000000000</c:v>
                </c:pt>
                <c:pt idx="4343">
                  <c:v>22858000000000</c:v>
                </c:pt>
                <c:pt idx="4344">
                  <c:v>22858000000000</c:v>
                </c:pt>
                <c:pt idx="4345">
                  <c:v>22858000000000</c:v>
                </c:pt>
                <c:pt idx="4346">
                  <c:v>22857000000000</c:v>
                </c:pt>
                <c:pt idx="4347">
                  <c:v>22857000000000</c:v>
                </c:pt>
                <c:pt idx="4348">
                  <c:v>22857000000000</c:v>
                </c:pt>
                <c:pt idx="4349">
                  <c:v>22856000000000</c:v>
                </c:pt>
                <c:pt idx="4350">
                  <c:v>22856000000000</c:v>
                </c:pt>
                <c:pt idx="4351">
                  <c:v>22855000000000</c:v>
                </c:pt>
                <c:pt idx="4352">
                  <c:v>22854000000000</c:v>
                </c:pt>
                <c:pt idx="4353">
                  <c:v>22853000000000</c:v>
                </c:pt>
                <c:pt idx="4354">
                  <c:v>22851000000000</c:v>
                </c:pt>
                <c:pt idx="4355">
                  <c:v>22850000000000</c:v>
                </c:pt>
                <c:pt idx="4356">
                  <c:v>22849000000000</c:v>
                </c:pt>
                <c:pt idx="4357">
                  <c:v>22847000000000</c:v>
                </c:pt>
                <c:pt idx="4358">
                  <c:v>22846000000000</c:v>
                </c:pt>
                <c:pt idx="4359">
                  <c:v>22845000000000</c:v>
                </c:pt>
                <c:pt idx="4360">
                  <c:v>22844000000000</c:v>
                </c:pt>
                <c:pt idx="4361">
                  <c:v>22842000000000</c:v>
                </c:pt>
                <c:pt idx="4362">
                  <c:v>22841000000000</c:v>
                </c:pt>
                <c:pt idx="4363">
                  <c:v>22840000000000</c:v>
                </c:pt>
                <c:pt idx="4364">
                  <c:v>22839000000000</c:v>
                </c:pt>
                <c:pt idx="4365">
                  <c:v>22838000000000</c:v>
                </c:pt>
                <c:pt idx="4366">
                  <c:v>22837000000000</c:v>
                </c:pt>
                <c:pt idx="4367">
                  <c:v>22836000000000</c:v>
                </c:pt>
                <c:pt idx="4368">
                  <c:v>22835000000000</c:v>
                </c:pt>
                <c:pt idx="4369">
                  <c:v>22834000000000</c:v>
                </c:pt>
                <c:pt idx="4370">
                  <c:v>22834000000000</c:v>
                </c:pt>
                <c:pt idx="4371">
                  <c:v>22833000000000</c:v>
                </c:pt>
                <c:pt idx="4372">
                  <c:v>22832000000000</c:v>
                </c:pt>
                <c:pt idx="4373">
                  <c:v>22832000000000</c:v>
                </c:pt>
                <c:pt idx="4374">
                  <c:v>22831000000000</c:v>
                </c:pt>
                <c:pt idx="4375">
                  <c:v>22831000000000</c:v>
                </c:pt>
                <c:pt idx="4376">
                  <c:v>22830000000000</c:v>
                </c:pt>
                <c:pt idx="4377">
                  <c:v>22830000000000</c:v>
                </c:pt>
                <c:pt idx="4378">
                  <c:v>22830000000000</c:v>
                </c:pt>
                <c:pt idx="4379">
                  <c:v>22830000000000</c:v>
                </c:pt>
                <c:pt idx="4380">
                  <c:v>22829000000000</c:v>
                </c:pt>
                <c:pt idx="4381">
                  <c:v>22829000000000</c:v>
                </c:pt>
                <c:pt idx="4382">
                  <c:v>22829000000000</c:v>
                </c:pt>
                <c:pt idx="4383">
                  <c:v>22829000000000</c:v>
                </c:pt>
                <c:pt idx="4384">
                  <c:v>22829000000000</c:v>
                </c:pt>
                <c:pt idx="4385">
                  <c:v>22829000000000</c:v>
                </c:pt>
                <c:pt idx="4386">
                  <c:v>22829000000000</c:v>
                </c:pt>
                <c:pt idx="4387">
                  <c:v>22830000000000</c:v>
                </c:pt>
                <c:pt idx="4388">
                  <c:v>22830000000000</c:v>
                </c:pt>
                <c:pt idx="4389">
                  <c:v>22830000000000</c:v>
                </c:pt>
                <c:pt idx="4390">
                  <c:v>22830000000000</c:v>
                </c:pt>
                <c:pt idx="4391">
                  <c:v>22830000000000</c:v>
                </c:pt>
                <c:pt idx="4392">
                  <c:v>22831000000000</c:v>
                </c:pt>
                <c:pt idx="4393">
                  <c:v>22831000000000</c:v>
                </c:pt>
                <c:pt idx="4394">
                  <c:v>22831000000000</c:v>
                </c:pt>
                <c:pt idx="4395">
                  <c:v>22831000000000</c:v>
                </c:pt>
                <c:pt idx="4396">
                  <c:v>22832000000000</c:v>
                </c:pt>
                <c:pt idx="4397">
                  <c:v>22832000000000</c:v>
                </c:pt>
                <c:pt idx="4398">
                  <c:v>22832000000000</c:v>
                </c:pt>
                <c:pt idx="4399">
                  <c:v>22832000000000</c:v>
                </c:pt>
                <c:pt idx="4400">
                  <c:v>22832000000000</c:v>
                </c:pt>
                <c:pt idx="4401">
                  <c:v>22832000000000</c:v>
                </c:pt>
                <c:pt idx="4402">
                  <c:v>22832000000000</c:v>
                </c:pt>
                <c:pt idx="4403">
                  <c:v>22832000000000</c:v>
                </c:pt>
                <c:pt idx="4404">
                  <c:v>22832000000000</c:v>
                </c:pt>
                <c:pt idx="4405">
                  <c:v>22832000000000</c:v>
                </c:pt>
                <c:pt idx="4406">
                  <c:v>22832000000000</c:v>
                </c:pt>
                <c:pt idx="4407">
                  <c:v>22832000000000</c:v>
                </c:pt>
                <c:pt idx="4408">
                  <c:v>22832000000000</c:v>
                </c:pt>
                <c:pt idx="4409">
                  <c:v>22832000000000</c:v>
                </c:pt>
                <c:pt idx="4410">
                  <c:v>22832000000000</c:v>
                </c:pt>
                <c:pt idx="4411">
                  <c:v>22832000000000</c:v>
                </c:pt>
                <c:pt idx="4412">
                  <c:v>22832000000000</c:v>
                </c:pt>
                <c:pt idx="4413">
                  <c:v>22832000000000</c:v>
                </c:pt>
                <c:pt idx="4414">
                  <c:v>22832000000000</c:v>
                </c:pt>
                <c:pt idx="4415">
                  <c:v>22832000000000</c:v>
                </c:pt>
                <c:pt idx="4416">
                  <c:v>22832000000000</c:v>
                </c:pt>
                <c:pt idx="4417">
                  <c:v>22832000000000</c:v>
                </c:pt>
                <c:pt idx="4418">
                  <c:v>22832000000000</c:v>
                </c:pt>
                <c:pt idx="4419">
                  <c:v>22832000000000</c:v>
                </c:pt>
                <c:pt idx="4420">
                  <c:v>22832000000000</c:v>
                </c:pt>
                <c:pt idx="4421">
                  <c:v>22832000000000</c:v>
                </c:pt>
                <c:pt idx="4422">
                  <c:v>22832000000000</c:v>
                </c:pt>
                <c:pt idx="4423">
                  <c:v>22832000000000</c:v>
                </c:pt>
                <c:pt idx="4424">
                  <c:v>22832000000000</c:v>
                </c:pt>
                <c:pt idx="4425">
                  <c:v>22832000000000</c:v>
                </c:pt>
                <c:pt idx="4426">
                  <c:v>22832000000000</c:v>
                </c:pt>
                <c:pt idx="4427">
                  <c:v>22832000000000</c:v>
                </c:pt>
                <c:pt idx="4428">
                  <c:v>22832000000000</c:v>
                </c:pt>
                <c:pt idx="4429">
                  <c:v>22832000000000</c:v>
                </c:pt>
                <c:pt idx="4430">
                  <c:v>22832000000000</c:v>
                </c:pt>
                <c:pt idx="4431">
                  <c:v>22832000000000</c:v>
                </c:pt>
                <c:pt idx="4432">
                  <c:v>22832000000000</c:v>
                </c:pt>
                <c:pt idx="4433">
                  <c:v>22832000000000</c:v>
                </c:pt>
                <c:pt idx="4434">
                  <c:v>22832000000000</c:v>
                </c:pt>
                <c:pt idx="4435">
                  <c:v>22832000000000</c:v>
                </c:pt>
                <c:pt idx="4436">
                  <c:v>22832000000000</c:v>
                </c:pt>
                <c:pt idx="4437">
                  <c:v>22832000000000</c:v>
                </c:pt>
                <c:pt idx="4438">
                  <c:v>22832000000000</c:v>
                </c:pt>
                <c:pt idx="4439">
                  <c:v>22832000000000</c:v>
                </c:pt>
                <c:pt idx="4440">
                  <c:v>22832000000000</c:v>
                </c:pt>
                <c:pt idx="4441">
                  <c:v>22832000000000</c:v>
                </c:pt>
                <c:pt idx="4442">
                  <c:v>22832000000000</c:v>
                </c:pt>
                <c:pt idx="4443">
                  <c:v>22832000000000</c:v>
                </c:pt>
                <c:pt idx="4444">
                  <c:v>22832000000000</c:v>
                </c:pt>
                <c:pt idx="4445">
                  <c:v>22832000000000</c:v>
                </c:pt>
                <c:pt idx="4446">
                  <c:v>22832000000000</c:v>
                </c:pt>
                <c:pt idx="4447">
                  <c:v>22832000000000</c:v>
                </c:pt>
                <c:pt idx="4448">
                  <c:v>22832000000000</c:v>
                </c:pt>
                <c:pt idx="4449">
                  <c:v>22832000000000</c:v>
                </c:pt>
                <c:pt idx="4450">
                  <c:v>22832000000000</c:v>
                </c:pt>
                <c:pt idx="4451">
                  <c:v>22831000000000</c:v>
                </c:pt>
                <c:pt idx="4452">
                  <c:v>22829000000000</c:v>
                </c:pt>
                <c:pt idx="4453">
                  <c:v>22828000000000</c:v>
                </c:pt>
                <c:pt idx="4454">
                  <c:v>22827000000000</c:v>
                </c:pt>
                <c:pt idx="4455">
                  <c:v>22825000000000</c:v>
                </c:pt>
                <c:pt idx="4456">
                  <c:v>22824000000000</c:v>
                </c:pt>
                <c:pt idx="4457">
                  <c:v>22823000000000</c:v>
                </c:pt>
                <c:pt idx="4458">
                  <c:v>22822000000000</c:v>
                </c:pt>
                <c:pt idx="4459">
                  <c:v>22821000000000</c:v>
                </c:pt>
                <c:pt idx="4460">
                  <c:v>22820000000000</c:v>
                </c:pt>
                <c:pt idx="4461">
                  <c:v>22819000000000</c:v>
                </c:pt>
                <c:pt idx="4462">
                  <c:v>22819000000000</c:v>
                </c:pt>
                <c:pt idx="4463">
                  <c:v>22818000000000</c:v>
                </c:pt>
                <c:pt idx="4464">
                  <c:v>22817000000000</c:v>
                </c:pt>
                <c:pt idx="4465">
                  <c:v>22817000000000</c:v>
                </c:pt>
                <c:pt idx="4466">
                  <c:v>22817000000000</c:v>
                </c:pt>
                <c:pt idx="4467">
                  <c:v>22816000000000</c:v>
                </c:pt>
                <c:pt idx="4468">
                  <c:v>22816000000000</c:v>
                </c:pt>
                <c:pt idx="4469">
                  <c:v>22816000000000</c:v>
                </c:pt>
                <c:pt idx="4470">
                  <c:v>22815000000000</c:v>
                </c:pt>
                <c:pt idx="4471">
                  <c:v>22815000000000</c:v>
                </c:pt>
                <c:pt idx="4472">
                  <c:v>22815000000000</c:v>
                </c:pt>
                <c:pt idx="4473">
                  <c:v>22815000000000</c:v>
                </c:pt>
                <c:pt idx="4474">
                  <c:v>22815000000000</c:v>
                </c:pt>
                <c:pt idx="4475">
                  <c:v>22815000000000</c:v>
                </c:pt>
                <c:pt idx="4476">
                  <c:v>22815000000000</c:v>
                </c:pt>
                <c:pt idx="4477">
                  <c:v>22815000000000</c:v>
                </c:pt>
                <c:pt idx="4478">
                  <c:v>22815000000000</c:v>
                </c:pt>
                <c:pt idx="4479">
                  <c:v>22815000000000</c:v>
                </c:pt>
                <c:pt idx="4480">
                  <c:v>22814000000000</c:v>
                </c:pt>
                <c:pt idx="4481">
                  <c:v>22814000000000</c:v>
                </c:pt>
                <c:pt idx="4482">
                  <c:v>22814000000000</c:v>
                </c:pt>
                <c:pt idx="4483">
                  <c:v>22814000000000</c:v>
                </c:pt>
                <c:pt idx="4484">
                  <c:v>22814000000000</c:v>
                </c:pt>
                <c:pt idx="4485">
                  <c:v>22814000000000</c:v>
                </c:pt>
                <c:pt idx="4486">
                  <c:v>22814000000000</c:v>
                </c:pt>
                <c:pt idx="4487">
                  <c:v>22814000000000</c:v>
                </c:pt>
                <c:pt idx="4488">
                  <c:v>22814000000000</c:v>
                </c:pt>
                <c:pt idx="4489">
                  <c:v>22814000000000</c:v>
                </c:pt>
                <c:pt idx="4490">
                  <c:v>22814000000000</c:v>
                </c:pt>
                <c:pt idx="4491">
                  <c:v>22814000000000</c:v>
                </c:pt>
                <c:pt idx="4492">
                  <c:v>22814000000000</c:v>
                </c:pt>
                <c:pt idx="4493">
                  <c:v>22814000000000</c:v>
                </c:pt>
                <c:pt idx="4494">
                  <c:v>22814000000000</c:v>
                </c:pt>
                <c:pt idx="4495">
                  <c:v>22814000000000</c:v>
                </c:pt>
                <c:pt idx="4496">
                  <c:v>22814000000000</c:v>
                </c:pt>
                <c:pt idx="4497">
                  <c:v>22814000000000</c:v>
                </c:pt>
                <c:pt idx="4498">
                  <c:v>22814000000000</c:v>
                </c:pt>
                <c:pt idx="4499">
                  <c:v>22814000000000</c:v>
                </c:pt>
                <c:pt idx="4500">
                  <c:v>22814000000000</c:v>
                </c:pt>
                <c:pt idx="4501">
                  <c:v>22814000000000</c:v>
                </c:pt>
                <c:pt idx="4502">
                  <c:v>22814000000000</c:v>
                </c:pt>
                <c:pt idx="4503">
                  <c:v>22814000000000</c:v>
                </c:pt>
                <c:pt idx="4504">
                  <c:v>22814000000000</c:v>
                </c:pt>
                <c:pt idx="4505">
                  <c:v>22814000000000</c:v>
                </c:pt>
                <c:pt idx="4506">
                  <c:v>22814000000000</c:v>
                </c:pt>
                <c:pt idx="4507">
                  <c:v>22814000000000</c:v>
                </c:pt>
                <c:pt idx="4508">
                  <c:v>22814000000000</c:v>
                </c:pt>
                <c:pt idx="4509">
                  <c:v>22814000000000</c:v>
                </c:pt>
                <c:pt idx="4510">
                  <c:v>22814000000000</c:v>
                </c:pt>
                <c:pt idx="4511">
                  <c:v>22814000000000</c:v>
                </c:pt>
                <c:pt idx="4512">
                  <c:v>22814000000000</c:v>
                </c:pt>
                <c:pt idx="4513">
                  <c:v>22814000000000</c:v>
                </c:pt>
                <c:pt idx="4514">
                  <c:v>22814000000000</c:v>
                </c:pt>
                <c:pt idx="4515">
                  <c:v>22814000000000</c:v>
                </c:pt>
                <c:pt idx="4516">
                  <c:v>22814000000000</c:v>
                </c:pt>
                <c:pt idx="4517">
                  <c:v>22815000000000</c:v>
                </c:pt>
                <c:pt idx="4518">
                  <c:v>22815000000000</c:v>
                </c:pt>
                <c:pt idx="4519">
                  <c:v>22815000000000</c:v>
                </c:pt>
                <c:pt idx="4520">
                  <c:v>22815000000000</c:v>
                </c:pt>
                <c:pt idx="4521">
                  <c:v>22815000000000</c:v>
                </c:pt>
                <c:pt idx="4522">
                  <c:v>22815000000000</c:v>
                </c:pt>
                <c:pt idx="4523">
                  <c:v>22815000000000</c:v>
                </c:pt>
                <c:pt idx="4524">
                  <c:v>22815000000000</c:v>
                </c:pt>
                <c:pt idx="4525">
                  <c:v>22815000000000</c:v>
                </c:pt>
                <c:pt idx="4526">
                  <c:v>22816000000000</c:v>
                </c:pt>
                <c:pt idx="4527">
                  <c:v>22816000000000</c:v>
                </c:pt>
                <c:pt idx="4528">
                  <c:v>22816000000000</c:v>
                </c:pt>
                <c:pt idx="4529">
                  <c:v>22817000000000</c:v>
                </c:pt>
                <c:pt idx="4530">
                  <c:v>22817000000000</c:v>
                </c:pt>
                <c:pt idx="4531">
                  <c:v>22818000000000</c:v>
                </c:pt>
                <c:pt idx="4532">
                  <c:v>22818000000000</c:v>
                </c:pt>
                <c:pt idx="4533">
                  <c:v>22819000000000</c:v>
                </c:pt>
                <c:pt idx="4534">
                  <c:v>22820000000000</c:v>
                </c:pt>
                <c:pt idx="4535">
                  <c:v>22821000000000</c:v>
                </c:pt>
                <c:pt idx="4536">
                  <c:v>22822000000000</c:v>
                </c:pt>
                <c:pt idx="4537">
                  <c:v>22823000000000</c:v>
                </c:pt>
                <c:pt idx="4538">
                  <c:v>22824000000000</c:v>
                </c:pt>
                <c:pt idx="4539">
                  <c:v>22826000000000</c:v>
                </c:pt>
                <c:pt idx="4540">
                  <c:v>22828000000000</c:v>
                </c:pt>
                <c:pt idx="4541">
                  <c:v>22830000000000</c:v>
                </c:pt>
                <c:pt idx="4542">
                  <c:v>22832000000000</c:v>
                </c:pt>
                <c:pt idx="4543">
                  <c:v>22834000000000</c:v>
                </c:pt>
                <c:pt idx="4544">
                  <c:v>22837000000000</c:v>
                </c:pt>
                <c:pt idx="4545">
                  <c:v>22840000000000</c:v>
                </c:pt>
                <c:pt idx="4546">
                  <c:v>22842000000000</c:v>
                </c:pt>
                <c:pt idx="4547">
                  <c:v>22845000000000</c:v>
                </c:pt>
                <c:pt idx="4548">
                  <c:v>22848000000000</c:v>
                </c:pt>
                <c:pt idx="4549">
                  <c:v>22850000000000</c:v>
                </c:pt>
                <c:pt idx="4550">
                  <c:v>22850000000000</c:v>
                </c:pt>
                <c:pt idx="4551">
                  <c:v>22850000000000</c:v>
                </c:pt>
                <c:pt idx="4552">
                  <c:v>22850000000000</c:v>
                </c:pt>
                <c:pt idx="4553">
                  <c:v>22850000000000</c:v>
                </c:pt>
                <c:pt idx="4554">
                  <c:v>22850000000000</c:v>
                </c:pt>
                <c:pt idx="4555">
                  <c:v>22851000000000</c:v>
                </c:pt>
                <c:pt idx="4556">
                  <c:v>22851000000000</c:v>
                </c:pt>
                <c:pt idx="4557">
                  <c:v>22851000000000</c:v>
                </c:pt>
                <c:pt idx="4558">
                  <c:v>22851000000000</c:v>
                </c:pt>
                <c:pt idx="4559">
                  <c:v>22851000000000</c:v>
                </c:pt>
                <c:pt idx="4560">
                  <c:v>22851000000000</c:v>
                </c:pt>
                <c:pt idx="4561">
                  <c:v>22851000000000</c:v>
                </c:pt>
                <c:pt idx="4562">
                  <c:v>22851000000000</c:v>
                </c:pt>
                <c:pt idx="4563">
                  <c:v>22851000000000</c:v>
                </c:pt>
                <c:pt idx="4564">
                  <c:v>22851000000000</c:v>
                </c:pt>
                <c:pt idx="4565">
                  <c:v>22851000000000</c:v>
                </c:pt>
                <c:pt idx="4566">
                  <c:v>22851000000000</c:v>
                </c:pt>
                <c:pt idx="4567">
                  <c:v>22851000000000</c:v>
                </c:pt>
                <c:pt idx="4568">
                  <c:v>22851000000000</c:v>
                </c:pt>
                <c:pt idx="4569">
                  <c:v>22851000000000</c:v>
                </c:pt>
                <c:pt idx="4570">
                  <c:v>22851000000000</c:v>
                </c:pt>
                <c:pt idx="4571">
                  <c:v>22851000000000</c:v>
                </c:pt>
                <c:pt idx="4572">
                  <c:v>22851000000000</c:v>
                </c:pt>
                <c:pt idx="4573">
                  <c:v>22852000000000</c:v>
                </c:pt>
                <c:pt idx="4574">
                  <c:v>22852000000000</c:v>
                </c:pt>
                <c:pt idx="4575">
                  <c:v>22852000000000</c:v>
                </c:pt>
                <c:pt idx="4576">
                  <c:v>22852000000000</c:v>
                </c:pt>
                <c:pt idx="4577">
                  <c:v>22852000000000</c:v>
                </c:pt>
                <c:pt idx="4578">
                  <c:v>22852000000000</c:v>
                </c:pt>
                <c:pt idx="4579">
                  <c:v>22852000000000</c:v>
                </c:pt>
                <c:pt idx="4580">
                  <c:v>22852000000000</c:v>
                </c:pt>
                <c:pt idx="4581">
                  <c:v>22852000000000</c:v>
                </c:pt>
                <c:pt idx="4582">
                  <c:v>22852000000000</c:v>
                </c:pt>
                <c:pt idx="4583">
                  <c:v>22852000000000</c:v>
                </c:pt>
                <c:pt idx="4584">
                  <c:v>22852000000000</c:v>
                </c:pt>
                <c:pt idx="4585">
                  <c:v>22852000000000</c:v>
                </c:pt>
                <c:pt idx="4586">
                  <c:v>22852000000000</c:v>
                </c:pt>
                <c:pt idx="4587">
                  <c:v>22852000000000</c:v>
                </c:pt>
                <c:pt idx="4588">
                  <c:v>22852000000000</c:v>
                </c:pt>
                <c:pt idx="4589">
                  <c:v>22852000000000</c:v>
                </c:pt>
                <c:pt idx="4590">
                  <c:v>22852000000000</c:v>
                </c:pt>
                <c:pt idx="4591">
                  <c:v>22852000000000</c:v>
                </c:pt>
                <c:pt idx="4592">
                  <c:v>22852000000000</c:v>
                </c:pt>
                <c:pt idx="4593">
                  <c:v>22852000000000</c:v>
                </c:pt>
                <c:pt idx="4594">
                  <c:v>22852000000000</c:v>
                </c:pt>
                <c:pt idx="4595">
                  <c:v>22852000000000</c:v>
                </c:pt>
                <c:pt idx="4596">
                  <c:v>22852000000000</c:v>
                </c:pt>
                <c:pt idx="4597">
                  <c:v>22852000000000</c:v>
                </c:pt>
                <c:pt idx="4598">
                  <c:v>22852000000000</c:v>
                </c:pt>
                <c:pt idx="4599">
                  <c:v>22852000000000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DynE1e16!$G$6:$G$4805</c:f>
              <c:numCache>
                <c:formatCode>0.00E+00</c:formatCode>
                <c:ptCount val="4800"/>
                <c:pt idx="0">
                  <c:v>139560000000000</c:v>
                </c:pt>
                <c:pt idx="1">
                  <c:v>139560000000000</c:v>
                </c:pt>
                <c:pt idx="2">
                  <c:v>139560000000000</c:v>
                </c:pt>
                <c:pt idx="3">
                  <c:v>139560000000000</c:v>
                </c:pt>
                <c:pt idx="4">
                  <c:v>139560000000000</c:v>
                </c:pt>
                <c:pt idx="5">
                  <c:v>139560000000000</c:v>
                </c:pt>
                <c:pt idx="6">
                  <c:v>139560000000000</c:v>
                </c:pt>
                <c:pt idx="7">
                  <c:v>139560000000000</c:v>
                </c:pt>
                <c:pt idx="8">
                  <c:v>139560000000000</c:v>
                </c:pt>
                <c:pt idx="9">
                  <c:v>139560000000000</c:v>
                </c:pt>
                <c:pt idx="10">
                  <c:v>139560000000000</c:v>
                </c:pt>
                <c:pt idx="11">
                  <c:v>139560000000000</c:v>
                </c:pt>
                <c:pt idx="12">
                  <c:v>139560000000000</c:v>
                </c:pt>
                <c:pt idx="13">
                  <c:v>139560000000000</c:v>
                </c:pt>
                <c:pt idx="14">
                  <c:v>139560000000000</c:v>
                </c:pt>
                <c:pt idx="15">
                  <c:v>139560000000000</c:v>
                </c:pt>
                <c:pt idx="16">
                  <c:v>139560000000000</c:v>
                </c:pt>
                <c:pt idx="17">
                  <c:v>139560000000000</c:v>
                </c:pt>
                <c:pt idx="18">
                  <c:v>139560000000000</c:v>
                </c:pt>
                <c:pt idx="19">
                  <c:v>139560000000000</c:v>
                </c:pt>
                <c:pt idx="20">
                  <c:v>139560000000000</c:v>
                </c:pt>
                <c:pt idx="21">
                  <c:v>139560000000000</c:v>
                </c:pt>
                <c:pt idx="22">
                  <c:v>139560000000000</c:v>
                </c:pt>
                <c:pt idx="23">
                  <c:v>139560000000000</c:v>
                </c:pt>
                <c:pt idx="24">
                  <c:v>139560000000000</c:v>
                </c:pt>
                <c:pt idx="25">
                  <c:v>139560000000000</c:v>
                </c:pt>
                <c:pt idx="26">
                  <c:v>139560000000000</c:v>
                </c:pt>
                <c:pt idx="27">
                  <c:v>139560000000000</c:v>
                </c:pt>
                <c:pt idx="28">
                  <c:v>139560000000000</c:v>
                </c:pt>
                <c:pt idx="29">
                  <c:v>139560000000000</c:v>
                </c:pt>
                <c:pt idx="30">
                  <c:v>139560000000000</c:v>
                </c:pt>
                <c:pt idx="31">
                  <c:v>139560000000000</c:v>
                </c:pt>
                <c:pt idx="32">
                  <c:v>139550000000000</c:v>
                </c:pt>
                <c:pt idx="33">
                  <c:v>139550000000000</c:v>
                </c:pt>
                <c:pt idx="34">
                  <c:v>139550000000000</c:v>
                </c:pt>
                <c:pt idx="35">
                  <c:v>139550000000000</c:v>
                </c:pt>
                <c:pt idx="36">
                  <c:v>139550000000000</c:v>
                </c:pt>
                <c:pt idx="37">
                  <c:v>139550000000000</c:v>
                </c:pt>
                <c:pt idx="38">
                  <c:v>139550000000000</c:v>
                </c:pt>
                <c:pt idx="39">
                  <c:v>139550000000000</c:v>
                </c:pt>
                <c:pt idx="40">
                  <c:v>139550000000000</c:v>
                </c:pt>
                <c:pt idx="41">
                  <c:v>139550000000000</c:v>
                </c:pt>
                <c:pt idx="42">
                  <c:v>139550000000000</c:v>
                </c:pt>
                <c:pt idx="43">
                  <c:v>139550000000000</c:v>
                </c:pt>
                <c:pt idx="44">
                  <c:v>139550000000000</c:v>
                </c:pt>
                <c:pt idx="45">
                  <c:v>139550000000000</c:v>
                </c:pt>
                <c:pt idx="46">
                  <c:v>139550000000000</c:v>
                </c:pt>
                <c:pt idx="47">
                  <c:v>139550000000000</c:v>
                </c:pt>
                <c:pt idx="48">
                  <c:v>139540000000000</c:v>
                </c:pt>
                <c:pt idx="49">
                  <c:v>139540000000000</c:v>
                </c:pt>
                <c:pt idx="50">
                  <c:v>139540000000000</c:v>
                </c:pt>
                <c:pt idx="51">
                  <c:v>139520000000000</c:v>
                </c:pt>
                <c:pt idx="52">
                  <c:v>139500000000000</c:v>
                </c:pt>
                <c:pt idx="53">
                  <c:v>139470000000000</c:v>
                </c:pt>
                <c:pt idx="54">
                  <c:v>139440000000000</c:v>
                </c:pt>
                <c:pt idx="55">
                  <c:v>139410000000000</c:v>
                </c:pt>
                <c:pt idx="56">
                  <c:v>139390000000000</c:v>
                </c:pt>
                <c:pt idx="57">
                  <c:v>139370000000000</c:v>
                </c:pt>
                <c:pt idx="58">
                  <c:v>139340000000000</c:v>
                </c:pt>
                <c:pt idx="59">
                  <c:v>139330000000000</c:v>
                </c:pt>
                <c:pt idx="60">
                  <c:v>139310000000000</c:v>
                </c:pt>
                <c:pt idx="61">
                  <c:v>139290000000000</c:v>
                </c:pt>
                <c:pt idx="62">
                  <c:v>139280000000000</c:v>
                </c:pt>
                <c:pt idx="63">
                  <c:v>139270000000000</c:v>
                </c:pt>
                <c:pt idx="64">
                  <c:v>139260000000000</c:v>
                </c:pt>
                <c:pt idx="65">
                  <c:v>139250000000000</c:v>
                </c:pt>
                <c:pt idx="66">
                  <c:v>139240000000000</c:v>
                </c:pt>
                <c:pt idx="67">
                  <c:v>139230000000000</c:v>
                </c:pt>
                <c:pt idx="68">
                  <c:v>139230000000000</c:v>
                </c:pt>
                <c:pt idx="69">
                  <c:v>139220000000000</c:v>
                </c:pt>
                <c:pt idx="70">
                  <c:v>139220000000000</c:v>
                </c:pt>
                <c:pt idx="71">
                  <c:v>139220000000000</c:v>
                </c:pt>
                <c:pt idx="72">
                  <c:v>139210000000000</c:v>
                </c:pt>
                <c:pt idx="73">
                  <c:v>139210000000000</c:v>
                </c:pt>
                <c:pt idx="74">
                  <c:v>139210000000000</c:v>
                </c:pt>
                <c:pt idx="75">
                  <c:v>139210000000000</c:v>
                </c:pt>
                <c:pt idx="76">
                  <c:v>139210000000000</c:v>
                </c:pt>
                <c:pt idx="77">
                  <c:v>139200000000000</c:v>
                </c:pt>
                <c:pt idx="78">
                  <c:v>139200000000000</c:v>
                </c:pt>
                <c:pt idx="79">
                  <c:v>139200000000000</c:v>
                </c:pt>
                <c:pt idx="80">
                  <c:v>139200000000000</c:v>
                </c:pt>
                <c:pt idx="81">
                  <c:v>139200000000000</c:v>
                </c:pt>
                <c:pt idx="82">
                  <c:v>139200000000000</c:v>
                </c:pt>
                <c:pt idx="83">
                  <c:v>139200000000000</c:v>
                </c:pt>
                <c:pt idx="84">
                  <c:v>139200000000000</c:v>
                </c:pt>
                <c:pt idx="85">
                  <c:v>139200000000000</c:v>
                </c:pt>
                <c:pt idx="86">
                  <c:v>139200000000000</c:v>
                </c:pt>
                <c:pt idx="87">
                  <c:v>139200000000000</c:v>
                </c:pt>
                <c:pt idx="88">
                  <c:v>139200000000000</c:v>
                </c:pt>
                <c:pt idx="89">
                  <c:v>139200000000000</c:v>
                </c:pt>
                <c:pt idx="90">
                  <c:v>139200000000000</c:v>
                </c:pt>
                <c:pt idx="91">
                  <c:v>139200000000000</c:v>
                </c:pt>
                <c:pt idx="92">
                  <c:v>139200000000000</c:v>
                </c:pt>
                <c:pt idx="93">
                  <c:v>139200000000000</c:v>
                </c:pt>
                <c:pt idx="94">
                  <c:v>139200000000000</c:v>
                </c:pt>
                <c:pt idx="95">
                  <c:v>139200000000000</c:v>
                </c:pt>
                <c:pt idx="96">
                  <c:v>139200000000000</c:v>
                </c:pt>
                <c:pt idx="97">
                  <c:v>139200000000000</c:v>
                </c:pt>
                <c:pt idx="98">
                  <c:v>139200000000000</c:v>
                </c:pt>
                <c:pt idx="99">
                  <c:v>139200000000000</c:v>
                </c:pt>
                <c:pt idx="100">
                  <c:v>139200000000000</c:v>
                </c:pt>
                <c:pt idx="101">
                  <c:v>139200000000000</c:v>
                </c:pt>
                <c:pt idx="102">
                  <c:v>139200000000000</c:v>
                </c:pt>
                <c:pt idx="103">
                  <c:v>139200000000000</c:v>
                </c:pt>
                <c:pt idx="104">
                  <c:v>139200000000000</c:v>
                </c:pt>
                <c:pt idx="105">
                  <c:v>139200000000000</c:v>
                </c:pt>
                <c:pt idx="106">
                  <c:v>139200000000000</c:v>
                </c:pt>
                <c:pt idx="107">
                  <c:v>139200000000000</c:v>
                </c:pt>
                <c:pt idx="108">
                  <c:v>139200000000000</c:v>
                </c:pt>
                <c:pt idx="109">
                  <c:v>139200000000000</c:v>
                </c:pt>
                <c:pt idx="110">
                  <c:v>139200000000000</c:v>
                </c:pt>
                <c:pt idx="111">
                  <c:v>139200000000000</c:v>
                </c:pt>
                <c:pt idx="112">
                  <c:v>139200000000000</c:v>
                </c:pt>
                <c:pt idx="113">
                  <c:v>139200000000000</c:v>
                </c:pt>
                <c:pt idx="114">
                  <c:v>139200000000000</c:v>
                </c:pt>
                <c:pt idx="115">
                  <c:v>139200000000000</c:v>
                </c:pt>
                <c:pt idx="116">
                  <c:v>139200000000000</c:v>
                </c:pt>
                <c:pt idx="117">
                  <c:v>139200000000000</c:v>
                </c:pt>
                <c:pt idx="118">
                  <c:v>139200000000000</c:v>
                </c:pt>
                <c:pt idx="119">
                  <c:v>139200000000000</c:v>
                </c:pt>
                <c:pt idx="120">
                  <c:v>139200000000000</c:v>
                </c:pt>
                <c:pt idx="121">
                  <c:v>139200000000000</c:v>
                </c:pt>
                <c:pt idx="122">
                  <c:v>139210000000000</c:v>
                </c:pt>
                <c:pt idx="123">
                  <c:v>139210000000000</c:v>
                </c:pt>
                <c:pt idx="124">
                  <c:v>139210000000000</c:v>
                </c:pt>
                <c:pt idx="125">
                  <c:v>139210000000000</c:v>
                </c:pt>
                <c:pt idx="126">
                  <c:v>139210000000000</c:v>
                </c:pt>
                <c:pt idx="127">
                  <c:v>139220000000000</c:v>
                </c:pt>
                <c:pt idx="128">
                  <c:v>139220000000000</c:v>
                </c:pt>
                <c:pt idx="129">
                  <c:v>139220000000000</c:v>
                </c:pt>
                <c:pt idx="130">
                  <c:v>139230000000000</c:v>
                </c:pt>
                <c:pt idx="131">
                  <c:v>139230000000000</c:v>
                </c:pt>
                <c:pt idx="132">
                  <c:v>139240000000000</c:v>
                </c:pt>
                <c:pt idx="133">
                  <c:v>139250000000000</c:v>
                </c:pt>
                <c:pt idx="134">
                  <c:v>139250000000000</c:v>
                </c:pt>
                <c:pt idx="135">
                  <c:v>139260000000000</c:v>
                </c:pt>
                <c:pt idx="136">
                  <c:v>139280000000000</c:v>
                </c:pt>
                <c:pt idx="137">
                  <c:v>139290000000000</c:v>
                </c:pt>
                <c:pt idx="138">
                  <c:v>139300000000000</c:v>
                </c:pt>
                <c:pt idx="139">
                  <c:v>139320000000000</c:v>
                </c:pt>
                <c:pt idx="140">
                  <c:v>139340000000000</c:v>
                </c:pt>
                <c:pt idx="141">
                  <c:v>139360000000000</c:v>
                </c:pt>
                <c:pt idx="142">
                  <c:v>139380000000000</c:v>
                </c:pt>
                <c:pt idx="143">
                  <c:v>139410000000000</c:v>
                </c:pt>
                <c:pt idx="144">
                  <c:v>139440000000000</c:v>
                </c:pt>
                <c:pt idx="145">
                  <c:v>139470000000000</c:v>
                </c:pt>
                <c:pt idx="146">
                  <c:v>139500000000000</c:v>
                </c:pt>
                <c:pt idx="147">
                  <c:v>139530000000000</c:v>
                </c:pt>
                <c:pt idx="148">
                  <c:v>139560000000000</c:v>
                </c:pt>
                <c:pt idx="149">
                  <c:v>139590000000000</c:v>
                </c:pt>
                <c:pt idx="150">
                  <c:v>139590000000000</c:v>
                </c:pt>
                <c:pt idx="151">
                  <c:v>139590000000000</c:v>
                </c:pt>
                <c:pt idx="152">
                  <c:v>139590000000000</c:v>
                </c:pt>
                <c:pt idx="153">
                  <c:v>139600000000000</c:v>
                </c:pt>
                <c:pt idx="154">
                  <c:v>139600000000000</c:v>
                </c:pt>
                <c:pt idx="155">
                  <c:v>139600000000000</c:v>
                </c:pt>
                <c:pt idx="156">
                  <c:v>139600000000000</c:v>
                </c:pt>
                <c:pt idx="157">
                  <c:v>139600000000000</c:v>
                </c:pt>
                <c:pt idx="158">
                  <c:v>139600000000000</c:v>
                </c:pt>
                <c:pt idx="159">
                  <c:v>139610000000000</c:v>
                </c:pt>
                <c:pt idx="160">
                  <c:v>139610000000000</c:v>
                </c:pt>
                <c:pt idx="161">
                  <c:v>139610000000000</c:v>
                </c:pt>
                <c:pt idx="162">
                  <c:v>139610000000000</c:v>
                </c:pt>
                <c:pt idx="163">
                  <c:v>139610000000000</c:v>
                </c:pt>
                <c:pt idx="164">
                  <c:v>139610000000000</c:v>
                </c:pt>
                <c:pt idx="165">
                  <c:v>139610000000000</c:v>
                </c:pt>
                <c:pt idx="166">
                  <c:v>139610000000000</c:v>
                </c:pt>
                <c:pt idx="167">
                  <c:v>139610000000000</c:v>
                </c:pt>
                <c:pt idx="168">
                  <c:v>139620000000000</c:v>
                </c:pt>
                <c:pt idx="169">
                  <c:v>139620000000000</c:v>
                </c:pt>
                <c:pt idx="170">
                  <c:v>139620000000000</c:v>
                </c:pt>
                <c:pt idx="171">
                  <c:v>139620000000000</c:v>
                </c:pt>
                <c:pt idx="172">
                  <c:v>139620000000000</c:v>
                </c:pt>
                <c:pt idx="173">
                  <c:v>139620000000000</c:v>
                </c:pt>
                <c:pt idx="174">
                  <c:v>139620000000000</c:v>
                </c:pt>
                <c:pt idx="175">
                  <c:v>139620000000000</c:v>
                </c:pt>
                <c:pt idx="176">
                  <c:v>139620000000000</c:v>
                </c:pt>
                <c:pt idx="177">
                  <c:v>139620000000000</c:v>
                </c:pt>
                <c:pt idx="178">
                  <c:v>139620000000000</c:v>
                </c:pt>
                <c:pt idx="179">
                  <c:v>139620000000000</c:v>
                </c:pt>
                <c:pt idx="180">
                  <c:v>139620000000000</c:v>
                </c:pt>
                <c:pt idx="181">
                  <c:v>139620000000000</c:v>
                </c:pt>
                <c:pt idx="182">
                  <c:v>139620000000000</c:v>
                </c:pt>
                <c:pt idx="183">
                  <c:v>139620000000000</c:v>
                </c:pt>
                <c:pt idx="184">
                  <c:v>139620000000000</c:v>
                </c:pt>
                <c:pt idx="185">
                  <c:v>139620000000000</c:v>
                </c:pt>
                <c:pt idx="186">
                  <c:v>139620000000000</c:v>
                </c:pt>
                <c:pt idx="187">
                  <c:v>139620000000000</c:v>
                </c:pt>
                <c:pt idx="188">
                  <c:v>139620000000000</c:v>
                </c:pt>
                <c:pt idx="189">
                  <c:v>139620000000000</c:v>
                </c:pt>
                <c:pt idx="190">
                  <c:v>139620000000000</c:v>
                </c:pt>
                <c:pt idx="191">
                  <c:v>139620000000000</c:v>
                </c:pt>
                <c:pt idx="192">
                  <c:v>139610000000000</c:v>
                </c:pt>
                <c:pt idx="193">
                  <c:v>139610000000000</c:v>
                </c:pt>
                <c:pt idx="194">
                  <c:v>139610000000000</c:v>
                </c:pt>
                <c:pt idx="195">
                  <c:v>139610000000000</c:v>
                </c:pt>
                <c:pt idx="196">
                  <c:v>139610000000000</c:v>
                </c:pt>
                <c:pt idx="197">
                  <c:v>139610000000000</c:v>
                </c:pt>
                <c:pt idx="198">
                  <c:v>139610000000000</c:v>
                </c:pt>
                <c:pt idx="199">
                  <c:v>139610000000000</c:v>
                </c:pt>
                <c:pt idx="200">
                  <c:v>139610000000000</c:v>
                </c:pt>
                <c:pt idx="201">
                  <c:v>139590000000000</c:v>
                </c:pt>
                <c:pt idx="202">
                  <c:v>139580000000000</c:v>
                </c:pt>
                <c:pt idx="203">
                  <c:v>139560000000000</c:v>
                </c:pt>
                <c:pt idx="204">
                  <c:v>139550000000000</c:v>
                </c:pt>
                <c:pt idx="205">
                  <c:v>139530000000000</c:v>
                </c:pt>
                <c:pt idx="206">
                  <c:v>139520000000000</c:v>
                </c:pt>
                <c:pt idx="207">
                  <c:v>139500000000000</c:v>
                </c:pt>
                <c:pt idx="208">
                  <c:v>139480000000000</c:v>
                </c:pt>
                <c:pt idx="209">
                  <c:v>139470000000000</c:v>
                </c:pt>
                <c:pt idx="210">
                  <c:v>139460000000000</c:v>
                </c:pt>
                <c:pt idx="211">
                  <c:v>139440000000000</c:v>
                </c:pt>
                <c:pt idx="212">
                  <c:v>139430000000000</c:v>
                </c:pt>
                <c:pt idx="213">
                  <c:v>139420000000000</c:v>
                </c:pt>
                <c:pt idx="214">
                  <c:v>139410000000000</c:v>
                </c:pt>
                <c:pt idx="215">
                  <c:v>139400000000000</c:v>
                </c:pt>
                <c:pt idx="216">
                  <c:v>139390000000000</c:v>
                </c:pt>
                <c:pt idx="217">
                  <c:v>139380000000000</c:v>
                </c:pt>
                <c:pt idx="218">
                  <c:v>139370000000000</c:v>
                </c:pt>
                <c:pt idx="219">
                  <c:v>139370000000000</c:v>
                </c:pt>
                <c:pt idx="220">
                  <c:v>139360000000000</c:v>
                </c:pt>
                <c:pt idx="221">
                  <c:v>139360000000000</c:v>
                </c:pt>
                <c:pt idx="222">
                  <c:v>139360000000000</c:v>
                </c:pt>
                <c:pt idx="223">
                  <c:v>139360000000000</c:v>
                </c:pt>
                <c:pt idx="224">
                  <c:v>139360000000000</c:v>
                </c:pt>
                <c:pt idx="225">
                  <c:v>139360000000000</c:v>
                </c:pt>
                <c:pt idx="226">
                  <c:v>139360000000000</c:v>
                </c:pt>
                <c:pt idx="227">
                  <c:v>139360000000000</c:v>
                </c:pt>
                <c:pt idx="228">
                  <c:v>139370000000000</c:v>
                </c:pt>
                <c:pt idx="229">
                  <c:v>139370000000000</c:v>
                </c:pt>
                <c:pt idx="230">
                  <c:v>139380000000000</c:v>
                </c:pt>
                <c:pt idx="231">
                  <c:v>139390000000000</c:v>
                </c:pt>
                <c:pt idx="232">
                  <c:v>139390000000000</c:v>
                </c:pt>
                <c:pt idx="233">
                  <c:v>139400000000000</c:v>
                </c:pt>
                <c:pt idx="234">
                  <c:v>139410000000000</c:v>
                </c:pt>
                <c:pt idx="235">
                  <c:v>139430000000000</c:v>
                </c:pt>
                <c:pt idx="236">
                  <c:v>139440000000000</c:v>
                </c:pt>
                <c:pt idx="237">
                  <c:v>139450000000000</c:v>
                </c:pt>
                <c:pt idx="238">
                  <c:v>139470000000000</c:v>
                </c:pt>
                <c:pt idx="239">
                  <c:v>139490000000000</c:v>
                </c:pt>
                <c:pt idx="240">
                  <c:v>139500000000000</c:v>
                </c:pt>
                <c:pt idx="241">
                  <c:v>139520000000000</c:v>
                </c:pt>
                <c:pt idx="242">
                  <c:v>139540000000000</c:v>
                </c:pt>
                <c:pt idx="243">
                  <c:v>139560000000000</c:v>
                </c:pt>
                <c:pt idx="244">
                  <c:v>139580000000000</c:v>
                </c:pt>
                <c:pt idx="245">
                  <c:v>139600000000000</c:v>
                </c:pt>
                <c:pt idx="246">
                  <c:v>139620000000000</c:v>
                </c:pt>
                <c:pt idx="247">
                  <c:v>139640000000000</c:v>
                </c:pt>
                <c:pt idx="248">
                  <c:v>139660000000000</c:v>
                </c:pt>
                <c:pt idx="249">
                  <c:v>139670000000000</c:v>
                </c:pt>
                <c:pt idx="250">
                  <c:v>139670000000000</c:v>
                </c:pt>
                <c:pt idx="251">
                  <c:v>139680000000000</c:v>
                </c:pt>
                <c:pt idx="252">
                  <c:v>139680000000000</c:v>
                </c:pt>
                <c:pt idx="253">
                  <c:v>139680000000000</c:v>
                </c:pt>
                <c:pt idx="254">
                  <c:v>139680000000000</c:v>
                </c:pt>
                <c:pt idx="255">
                  <c:v>139690000000000</c:v>
                </c:pt>
                <c:pt idx="256">
                  <c:v>139690000000000</c:v>
                </c:pt>
                <c:pt idx="257">
                  <c:v>139690000000000</c:v>
                </c:pt>
                <c:pt idx="258">
                  <c:v>139690000000000</c:v>
                </c:pt>
                <c:pt idx="259">
                  <c:v>139690000000000</c:v>
                </c:pt>
                <c:pt idx="260">
                  <c:v>139700000000000</c:v>
                </c:pt>
                <c:pt idx="261">
                  <c:v>139700000000000</c:v>
                </c:pt>
                <c:pt idx="262">
                  <c:v>139700000000000</c:v>
                </c:pt>
                <c:pt idx="263">
                  <c:v>139700000000000</c:v>
                </c:pt>
                <c:pt idx="264">
                  <c:v>139700000000000</c:v>
                </c:pt>
                <c:pt idx="265">
                  <c:v>139700000000000</c:v>
                </c:pt>
                <c:pt idx="266">
                  <c:v>139700000000000</c:v>
                </c:pt>
                <c:pt idx="267">
                  <c:v>139710000000000</c:v>
                </c:pt>
                <c:pt idx="268">
                  <c:v>139710000000000</c:v>
                </c:pt>
                <c:pt idx="269">
                  <c:v>139710000000000</c:v>
                </c:pt>
                <c:pt idx="270">
                  <c:v>139710000000000</c:v>
                </c:pt>
                <c:pt idx="271">
                  <c:v>139710000000000</c:v>
                </c:pt>
                <c:pt idx="272">
                  <c:v>139710000000000</c:v>
                </c:pt>
                <c:pt idx="273">
                  <c:v>139710000000000</c:v>
                </c:pt>
                <c:pt idx="274">
                  <c:v>139710000000000</c:v>
                </c:pt>
                <c:pt idx="275">
                  <c:v>139710000000000</c:v>
                </c:pt>
                <c:pt idx="276">
                  <c:v>139710000000000</c:v>
                </c:pt>
                <c:pt idx="277">
                  <c:v>139710000000000</c:v>
                </c:pt>
                <c:pt idx="278">
                  <c:v>139710000000000</c:v>
                </c:pt>
                <c:pt idx="279">
                  <c:v>139710000000000</c:v>
                </c:pt>
                <c:pt idx="280">
                  <c:v>139710000000000</c:v>
                </c:pt>
                <c:pt idx="281">
                  <c:v>139700000000000</c:v>
                </c:pt>
                <c:pt idx="282">
                  <c:v>139700000000000</c:v>
                </c:pt>
                <c:pt idx="283">
                  <c:v>139700000000000</c:v>
                </c:pt>
                <c:pt idx="284">
                  <c:v>139700000000000</c:v>
                </c:pt>
                <c:pt idx="285">
                  <c:v>139700000000000</c:v>
                </c:pt>
                <c:pt idx="286">
                  <c:v>139700000000000</c:v>
                </c:pt>
                <c:pt idx="287">
                  <c:v>139700000000000</c:v>
                </c:pt>
                <c:pt idx="288">
                  <c:v>139700000000000</c:v>
                </c:pt>
                <c:pt idx="289">
                  <c:v>139690000000000</c:v>
                </c:pt>
                <c:pt idx="290">
                  <c:v>139690000000000</c:v>
                </c:pt>
                <c:pt idx="291">
                  <c:v>139690000000000</c:v>
                </c:pt>
                <c:pt idx="292">
                  <c:v>139690000000000</c:v>
                </c:pt>
                <c:pt idx="293">
                  <c:v>139680000000000</c:v>
                </c:pt>
                <c:pt idx="294">
                  <c:v>139680000000000</c:v>
                </c:pt>
                <c:pt idx="295">
                  <c:v>139680000000000</c:v>
                </c:pt>
                <c:pt idx="296">
                  <c:v>139680000000000</c:v>
                </c:pt>
                <c:pt idx="297">
                  <c:v>139670000000000</c:v>
                </c:pt>
                <c:pt idx="298">
                  <c:v>139670000000000</c:v>
                </c:pt>
                <c:pt idx="299">
                  <c:v>139670000000000</c:v>
                </c:pt>
                <c:pt idx="300">
                  <c:v>139670000000000</c:v>
                </c:pt>
                <c:pt idx="301">
                  <c:v>139630000000000</c:v>
                </c:pt>
                <c:pt idx="302">
                  <c:v>139580000000000</c:v>
                </c:pt>
                <c:pt idx="303">
                  <c:v>139540000000000</c:v>
                </c:pt>
                <c:pt idx="304">
                  <c:v>139490000000000</c:v>
                </c:pt>
                <c:pt idx="305">
                  <c:v>139450000000000</c:v>
                </c:pt>
                <c:pt idx="306">
                  <c:v>139420000000000</c:v>
                </c:pt>
                <c:pt idx="307">
                  <c:v>139380000000000</c:v>
                </c:pt>
                <c:pt idx="308">
                  <c:v>139360000000000</c:v>
                </c:pt>
                <c:pt idx="309">
                  <c:v>139330000000000</c:v>
                </c:pt>
                <c:pt idx="310">
                  <c:v>139310000000000</c:v>
                </c:pt>
                <c:pt idx="311">
                  <c:v>139290000000000</c:v>
                </c:pt>
                <c:pt idx="312">
                  <c:v>139270000000000</c:v>
                </c:pt>
                <c:pt idx="313">
                  <c:v>139260000000000</c:v>
                </c:pt>
                <c:pt idx="314">
                  <c:v>139250000000000</c:v>
                </c:pt>
                <c:pt idx="315">
                  <c:v>139240000000000</c:v>
                </c:pt>
                <c:pt idx="316">
                  <c:v>139230000000000</c:v>
                </c:pt>
                <c:pt idx="317">
                  <c:v>139230000000000</c:v>
                </c:pt>
                <c:pt idx="318">
                  <c:v>139220000000000</c:v>
                </c:pt>
                <c:pt idx="319">
                  <c:v>139220000000000</c:v>
                </c:pt>
                <c:pt idx="320">
                  <c:v>139210000000000</c:v>
                </c:pt>
                <c:pt idx="321">
                  <c:v>139210000000000</c:v>
                </c:pt>
                <c:pt idx="322">
                  <c:v>139210000000000</c:v>
                </c:pt>
                <c:pt idx="323">
                  <c:v>139210000000000</c:v>
                </c:pt>
                <c:pt idx="324">
                  <c:v>139200000000000</c:v>
                </c:pt>
                <c:pt idx="325">
                  <c:v>139200000000000</c:v>
                </c:pt>
                <c:pt idx="326">
                  <c:v>139200000000000</c:v>
                </c:pt>
                <c:pt idx="327">
                  <c:v>139200000000000</c:v>
                </c:pt>
                <c:pt idx="328">
                  <c:v>139200000000000</c:v>
                </c:pt>
                <c:pt idx="329">
                  <c:v>139200000000000</c:v>
                </c:pt>
                <c:pt idx="330">
                  <c:v>139200000000000</c:v>
                </c:pt>
                <c:pt idx="331">
                  <c:v>139200000000000</c:v>
                </c:pt>
                <c:pt idx="332">
                  <c:v>139200000000000</c:v>
                </c:pt>
                <c:pt idx="333">
                  <c:v>139200000000000</c:v>
                </c:pt>
                <c:pt idx="334">
                  <c:v>139200000000000</c:v>
                </c:pt>
                <c:pt idx="335">
                  <c:v>139200000000000</c:v>
                </c:pt>
                <c:pt idx="336">
                  <c:v>139200000000000</c:v>
                </c:pt>
                <c:pt idx="337">
                  <c:v>139200000000000</c:v>
                </c:pt>
                <c:pt idx="338">
                  <c:v>139200000000000</c:v>
                </c:pt>
                <c:pt idx="339">
                  <c:v>139200000000000</c:v>
                </c:pt>
                <c:pt idx="340">
                  <c:v>139200000000000</c:v>
                </c:pt>
                <c:pt idx="341">
                  <c:v>139200000000000</c:v>
                </c:pt>
                <c:pt idx="342">
                  <c:v>139200000000000</c:v>
                </c:pt>
                <c:pt idx="343">
                  <c:v>139200000000000</c:v>
                </c:pt>
                <c:pt idx="344">
                  <c:v>139200000000000</c:v>
                </c:pt>
                <c:pt idx="345">
                  <c:v>139200000000000</c:v>
                </c:pt>
                <c:pt idx="346">
                  <c:v>139200000000000</c:v>
                </c:pt>
                <c:pt idx="347">
                  <c:v>139200000000000</c:v>
                </c:pt>
                <c:pt idx="348">
                  <c:v>139200000000000</c:v>
                </c:pt>
                <c:pt idx="349">
                  <c:v>139200000000000</c:v>
                </c:pt>
                <c:pt idx="350">
                  <c:v>139200000000000</c:v>
                </c:pt>
                <c:pt idx="351">
                  <c:v>139200000000000</c:v>
                </c:pt>
                <c:pt idx="352">
                  <c:v>139200000000000</c:v>
                </c:pt>
                <c:pt idx="353">
                  <c:v>139200000000000</c:v>
                </c:pt>
                <c:pt idx="354">
                  <c:v>139200000000000</c:v>
                </c:pt>
                <c:pt idx="355">
                  <c:v>139200000000000</c:v>
                </c:pt>
                <c:pt idx="356">
                  <c:v>139200000000000</c:v>
                </c:pt>
                <c:pt idx="357">
                  <c:v>139200000000000</c:v>
                </c:pt>
                <c:pt idx="358">
                  <c:v>139200000000000</c:v>
                </c:pt>
                <c:pt idx="359">
                  <c:v>139200000000000</c:v>
                </c:pt>
                <c:pt idx="360">
                  <c:v>139200000000000</c:v>
                </c:pt>
                <c:pt idx="361">
                  <c:v>139200000000000</c:v>
                </c:pt>
                <c:pt idx="362">
                  <c:v>139200000000000</c:v>
                </c:pt>
                <c:pt idx="363">
                  <c:v>139200000000000</c:v>
                </c:pt>
                <c:pt idx="364">
                  <c:v>139200000000000</c:v>
                </c:pt>
                <c:pt idx="365">
                  <c:v>139200000000000</c:v>
                </c:pt>
                <c:pt idx="366">
                  <c:v>139200000000000</c:v>
                </c:pt>
                <c:pt idx="367">
                  <c:v>139200000000000</c:v>
                </c:pt>
                <c:pt idx="368">
                  <c:v>139200000000000</c:v>
                </c:pt>
                <c:pt idx="369">
                  <c:v>139200000000000</c:v>
                </c:pt>
                <c:pt idx="370">
                  <c:v>139200000000000</c:v>
                </c:pt>
                <c:pt idx="371">
                  <c:v>139200000000000</c:v>
                </c:pt>
                <c:pt idx="372">
                  <c:v>139200000000000</c:v>
                </c:pt>
                <c:pt idx="373">
                  <c:v>139200000000000</c:v>
                </c:pt>
                <c:pt idx="374">
                  <c:v>139200000000000</c:v>
                </c:pt>
                <c:pt idx="375">
                  <c:v>139200000000000</c:v>
                </c:pt>
                <c:pt idx="376">
                  <c:v>139210000000000</c:v>
                </c:pt>
                <c:pt idx="377">
                  <c:v>139210000000000</c:v>
                </c:pt>
                <c:pt idx="378">
                  <c:v>139210000000000</c:v>
                </c:pt>
                <c:pt idx="379">
                  <c:v>139210000000000</c:v>
                </c:pt>
                <c:pt idx="380">
                  <c:v>139220000000000</c:v>
                </c:pt>
                <c:pt idx="381">
                  <c:v>139220000000000</c:v>
                </c:pt>
                <c:pt idx="382">
                  <c:v>139230000000000</c:v>
                </c:pt>
                <c:pt idx="383">
                  <c:v>139230000000000</c:v>
                </c:pt>
                <c:pt idx="384">
                  <c:v>139240000000000</c:v>
                </c:pt>
                <c:pt idx="385">
                  <c:v>139250000000000</c:v>
                </c:pt>
                <c:pt idx="386">
                  <c:v>139260000000000</c:v>
                </c:pt>
                <c:pt idx="387">
                  <c:v>139270000000000</c:v>
                </c:pt>
                <c:pt idx="388">
                  <c:v>139290000000000</c:v>
                </c:pt>
                <c:pt idx="389">
                  <c:v>139310000000000</c:v>
                </c:pt>
                <c:pt idx="390">
                  <c:v>139330000000000</c:v>
                </c:pt>
                <c:pt idx="391">
                  <c:v>139350000000000</c:v>
                </c:pt>
                <c:pt idx="392">
                  <c:v>139380000000000</c:v>
                </c:pt>
                <c:pt idx="393">
                  <c:v>139420000000000</c:v>
                </c:pt>
                <c:pt idx="394">
                  <c:v>139450000000000</c:v>
                </c:pt>
                <c:pt idx="395">
                  <c:v>139490000000000</c:v>
                </c:pt>
                <c:pt idx="396">
                  <c:v>139540000000000</c:v>
                </c:pt>
                <c:pt idx="397">
                  <c:v>139580000000000</c:v>
                </c:pt>
                <c:pt idx="398">
                  <c:v>139630000000000</c:v>
                </c:pt>
                <c:pt idx="399">
                  <c:v>139660000000000</c:v>
                </c:pt>
                <c:pt idx="400">
                  <c:v>139660000000000</c:v>
                </c:pt>
                <c:pt idx="401">
                  <c:v>139670000000000</c:v>
                </c:pt>
                <c:pt idx="402">
                  <c:v>139670000000000</c:v>
                </c:pt>
                <c:pt idx="403">
                  <c:v>139670000000000</c:v>
                </c:pt>
                <c:pt idx="404">
                  <c:v>139680000000000</c:v>
                </c:pt>
                <c:pt idx="405">
                  <c:v>139680000000000</c:v>
                </c:pt>
                <c:pt idx="406">
                  <c:v>139680000000000</c:v>
                </c:pt>
                <c:pt idx="407">
                  <c:v>139680000000000</c:v>
                </c:pt>
                <c:pt idx="408">
                  <c:v>139680000000000</c:v>
                </c:pt>
                <c:pt idx="409">
                  <c:v>139690000000000</c:v>
                </c:pt>
                <c:pt idx="410">
                  <c:v>139690000000000</c:v>
                </c:pt>
                <c:pt idx="411">
                  <c:v>139690000000000</c:v>
                </c:pt>
                <c:pt idx="412">
                  <c:v>139690000000000</c:v>
                </c:pt>
                <c:pt idx="413">
                  <c:v>139690000000000</c:v>
                </c:pt>
                <c:pt idx="414">
                  <c:v>139700000000000</c:v>
                </c:pt>
                <c:pt idx="415">
                  <c:v>139700000000000</c:v>
                </c:pt>
                <c:pt idx="416">
                  <c:v>139700000000000</c:v>
                </c:pt>
                <c:pt idx="417">
                  <c:v>139700000000000</c:v>
                </c:pt>
                <c:pt idx="418">
                  <c:v>139700000000000</c:v>
                </c:pt>
                <c:pt idx="419">
                  <c:v>139700000000000</c:v>
                </c:pt>
                <c:pt idx="420">
                  <c:v>139700000000000</c:v>
                </c:pt>
                <c:pt idx="421">
                  <c:v>139700000000000</c:v>
                </c:pt>
                <c:pt idx="422">
                  <c:v>139700000000000</c:v>
                </c:pt>
                <c:pt idx="423">
                  <c:v>139700000000000</c:v>
                </c:pt>
                <c:pt idx="424">
                  <c:v>139700000000000</c:v>
                </c:pt>
                <c:pt idx="425">
                  <c:v>139700000000000</c:v>
                </c:pt>
                <c:pt idx="426">
                  <c:v>139700000000000</c:v>
                </c:pt>
                <c:pt idx="427">
                  <c:v>139700000000000</c:v>
                </c:pt>
                <c:pt idx="428">
                  <c:v>139700000000000</c:v>
                </c:pt>
                <c:pt idx="429">
                  <c:v>139700000000000</c:v>
                </c:pt>
                <c:pt idx="430">
                  <c:v>139700000000000</c:v>
                </c:pt>
                <c:pt idx="431">
                  <c:v>139700000000000</c:v>
                </c:pt>
                <c:pt idx="432">
                  <c:v>139700000000000</c:v>
                </c:pt>
                <c:pt idx="433">
                  <c:v>139700000000000</c:v>
                </c:pt>
                <c:pt idx="434">
                  <c:v>139700000000000</c:v>
                </c:pt>
                <c:pt idx="435">
                  <c:v>139700000000000</c:v>
                </c:pt>
                <c:pt idx="436">
                  <c:v>139690000000000</c:v>
                </c:pt>
                <c:pt idx="437">
                  <c:v>139690000000000</c:v>
                </c:pt>
                <c:pt idx="438">
                  <c:v>139690000000000</c:v>
                </c:pt>
                <c:pt idx="439">
                  <c:v>139690000000000</c:v>
                </c:pt>
                <c:pt idx="440">
                  <c:v>139690000000000</c:v>
                </c:pt>
                <c:pt idx="441">
                  <c:v>139680000000000</c:v>
                </c:pt>
                <c:pt idx="442">
                  <c:v>139680000000000</c:v>
                </c:pt>
                <c:pt idx="443">
                  <c:v>139680000000000</c:v>
                </c:pt>
                <c:pt idx="444">
                  <c:v>139680000000000</c:v>
                </c:pt>
                <c:pt idx="445">
                  <c:v>139680000000000</c:v>
                </c:pt>
                <c:pt idx="446">
                  <c:v>139670000000000</c:v>
                </c:pt>
                <c:pt idx="447">
                  <c:v>139670000000000</c:v>
                </c:pt>
                <c:pt idx="448">
                  <c:v>139670000000000</c:v>
                </c:pt>
                <c:pt idx="449">
                  <c:v>139660000000000</c:v>
                </c:pt>
                <c:pt idx="450">
                  <c:v>139660000000000</c:v>
                </c:pt>
                <c:pt idx="451">
                  <c:v>139610000000000</c:v>
                </c:pt>
                <c:pt idx="452">
                  <c:v>139550000000000</c:v>
                </c:pt>
                <c:pt idx="453">
                  <c:v>139490000000000</c:v>
                </c:pt>
                <c:pt idx="454">
                  <c:v>139440000000000</c:v>
                </c:pt>
                <c:pt idx="455">
                  <c:v>139400000000000</c:v>
                </c:pt>
                <c:pt idx="456">
                  <c:v>139360000000000</c:v>
                </c:pt>
                <c:pt idx="457">
                  <c:v>139320000000000</c:v>
                </c:pt>
                <c:pt idx="458">
                  <c:v>139300000000000</c:v>
                </c:pt>
                <c:pt idx="459">
                  <c:v>139280000000000</c:v>
                </c:pt>
                <c:pt idx="460">
                  <c:v>139260000000000</c:v>
                </c:pt>
                <c:pt idx="461">
                  <c:v>139250000000000</c:v>
                </c:pt>
                <c:pt idx="462">
                  <c:v>139230000000000</c:v>
                </c:pt>
                <c:pt idx="463">
                  <c:v>139230000000000</c:v>
                </c:pt>
                <c:pt idx="464">
                  <c:v>139220000000000</c:v>
                </c:pt>
                <c:pt idx="465">
                  <c:v>139210000000000</c:v>
                </c:pt>
                <c:pt idx="466">
                  <c:v>139210000000000</c:v>
                </c:pt>
                <c:pt idx="467">
                  <c:v>139210000000000</c:v>
                </c:pt>
                <c:pt idx="468">
                  <c:v>139210000000000</c:v>
                </c:pt>
                <c:pt idx="469">
                  <c:v>139200000000000</c:v>
                </c:pt>
                <c:pt idx="470">
                  <c:v>139200000000000</c:v>
                </c:pt>
                <c:pt idx="471">
                  <c:v>139200000000000</c:v>
                </c:pt>
                <c:pt idx="472">
                  <c:v>139200000000000</c:v>
                </c:pt>
                <c:pt idx="473">
                  <c:v>139200000000000</c:v>
                </c:pt>
                <c:pt idx="474">
                  <c:v>139200000000000</c:v>
                </c:pt>
                <c:pt idx="475">
                  <c:v>139200000000000</c:v>
                </c:pt>
                <c:pt idx="476">
                  <c:v>139200000000000</c:v>
                </c:pt>
                <c:pt idx="477">
                  <c:v>139200000000000</c:v>
                </c:pt>
                <c:pt idx="478">
                  <c:v>139200000000000</c:v>
                </c:pt>
                <c:pt idx="479">
                  <c:v>139200000000000</c:v>
                </c:pt>
                <c:pt idx="480">
                  <c:v>139200000000000</c:v>
                </c:pt>
                <c:pt idx="481">
                  <c:v>139200000000000</c:v>
                </c:pt>
                <c:pt idx="482">
                  <c:v>139200000000000</c:v>
                </c:pt>
                <c:pt idx="483">
                  <c:v>139200000000000</c:v>
                </c:pt>
                <c:pt idx="484">
                  <c:v>139200000000000</c:v>
                </c:pt>
                <c:pt idx="485">
                  <c:v>139200000000000</c:v>
                </c:pt>
                <c:pt idx="486">
                  <c:v>139200000000000</c:v>
                </c:pt>
                <c:pt idx="487">
                  <c:v>139200000000000</c:v>
                </c:pt>
                <c:pt idx="488">
                  <c:v>139200000000000</c:v>
                </c:pt>
                <c:pt idx="489">
                  <c:v>139200000000000</c:v>
                </c:pt>
                <c:pt idx="490">
                  <c:v>139200000000000</c:v>
                </c:pt>
                <c:pt idx="491">
                  <c:v>139200000000000</c:v>
                </c:pt>
                <c:pt idx="492">
                  <c:v>139200000000000</c:v>
                </c:pt>
                <c:pt idx="493">
                  <c:v>139200000000000</c:v>
                </c:pt>
                <c:pt idx="494">
                  <c:v>139200000000000</c:v>
                </c:pt>
                <c:pt idx="495">
                  <c:v>139200000000000</c:v>
                </c:pt>
                <c:pt idx="496">
                  <c:v>139200000000000</c:v>
                </c:pt>
                <c:pt idx="497">
                  <c:v>139200000000000</c:v>
                </c:pt>
                <c:pt idx="498">
                  <c:v>139200000000000</c:v>
                </c:pt>
                <c:pt idx="499">
                  <c:v>139200000000000</c:v>
                </c:pt>
                <c:pt idx="500">
                  <c:v>139200000000000</c:v>
                </c:pt>
                <c:pt idx="501">
                  <c:v>139200000000000</c:v>
                </c:pt>
                <c:pt idx="502">
                  <c:v>139200000000000</c:v>
                </c:pt>
                <c:pt idx="503">
                  <c:v>139200000000000</c:v>
                </c:pt>
                <c:pt idx="504">
                  <c:v>139200000000000</c:v>
                </c:pt>
                <c:pt idx="505">
                  <c:v>139200000000000</c:v>
                </c:pt>
                <c:pt idx="506">
                  <c:v>139200000000000</c:v>
                </c:pt>
                <c:pt idx="507">
                  <c:v>139200000000000</c:v>
                </c:pt>
                <c:pt idx="508">
                  <c:v>139200000000000</c:v>
                </c:pt>
                <c:pt idx="509">
                  <c:v>139200000000000</c:v>
                </c:pt>
                <c:pt idx="510">
                  <c:v>139200000000000</c:v>
                </c:pt>
                <c:pt idx="511">
                  <c:v>139200000000000</c:v>
                </c:pt>
                <c:pt idx="512">
                  <c:v>139200000000000</c:v>
                </c:pt>
                <c:pt idx="513">
                  <c:v>139200000000000</c:v>
                </c:pt>
                <c:pt idx="514">
                  <c:v>139200000000000</c:v>
                </c:pt>
                <c:pt idx="515">
                  <c:v>139200000000000</c:v>
                </c:pt>
                <c:pt idx="516">
                  <c:v>139200000000000</c:v>
                </c:pt>
                <c:pt idx="517">
                  <c:v>139200000000000</c:v>
                </c:pt>
                <c:pt idx="518">
                  <c:v>139200000000000</c:v>
                </c:pt>
                <c:pt idx="519">
                  <c:v>139200000000000</c:v>
                </c:pt>
                <c:pt idx="520">
                  <c:v>139200000000000</c:v>
                </c:pt>
                <c:pt idx="521">
                  <c:v>139200000000000</c:v>
                </c:pt>
                <c:pt idx="522">
                  <c:v>139200000000000</c:v>
                </c:pt>
                <c:pt idx="523">
                  <c:v>139200000000000</c:v>
                </c:pt>
                <c:pt idx="524">
                  <c:v>139200000000000</c:v>
                </c:pt>
                <c:pt idx="525">
                  <c:v>139200000000000</c:v>
                </c:pt>
                <c:pt idx="526">
                  <c:v>139200000000000</c:v>
                </c:pt>
                <c:pt idx="527">
                  <c:v>139200000000000</c:v>
                </c:pt>
                <c:pt idx="528">
                  <c:v>139200000000000</c:v>
                </c:pt>
                <c:pt idx="529">
                  <c:v>139200000000000</c:v>
                </c:pt>
                <c:pt idx="530">
                  <c:v>139200000000000</c:v>
                </c:pt>
                <c:pt idx="531">
                  <c:v>139210000000000</c:v>
                </c:pt>
                <c:pt idx="532">
                  <c:v>139210000000000</c:v>
                </c:pt>
                <c:pt idx="533">
                  <c:v>139210000000000</c:v>
                </c:pt>
                <c:pt idx="534">
                  <c:v>139220000000000</c:v>
                </c:pt>
                <c:pt idx="535">
                  <c:v>139220000000000</c:v>
                </c:pt>
                <c:pt idx="536">
                  <c:v>139230000000000</c:v>
                </c:pt>
                <c:pt idx="537">
                  <c:v>139240000000000</c:v>
                </c:pt>
                <c:pt idx="538">
                  <c:v>139250000000000</c:v>
                </c:pt>
                <c:pt idx="539">
                  <c:v>139270000000000</c:v>
                </c:pt>
                <c:pt idx="540">
                  <c:v>139280000000000</c:v>
                </c:pt>
                <c:pt idx="541">
                  <c:v>139310000000000</c:v>
                </c:pt>
                <c:pt idx="542">
                  <c:v>139340000000000</c:v>
                </c:pt>
                <c:pt idx="543">
                  <c:v>139370000000000</c:v>
                </c:pt>
                <c:pt idx="544">
                  <c:v>139420000000000</c:v>
                </c:pt>
                <c:pt idx="545">
                  <c:v>139470000000000</c:v>
                </c:pt>
                <c:pt idx="546">
                  <c:v>139530000000000</c:v>
                </c:pt>
                <c:pt idx="547">
                  <c:v>139590000000000</c:v>
                </c:pt>
                <c:pt idx="548">
                  <c:v>139660000000000</c:v>
                </c:pt>
                <c:pt idx="549">
                  <c:v>139720000000000</c:v>
                </c:pt>
                <c:pt idx="550">
                  <c:v>139720000000000</c:v>
                </c:pt>
                <c:pt idx="551">
                  <c:v>139730000000000</c:v>
                </c:pt>
                <c:pt idx="552">
                  <c:v>139730000000000</c:v>
                </c:pt>
                <c:pt idx="553">
                  <c:v>139730000000000</c:v>
                </c:pt>
                <c:pt idx="554">
                  <c:v>139740000000000</c:v>
                </c:pt>
                <c:pt idx="555">
                  <c:v>139740000000000</c:v>
                </c:pt>
                <c:pt idx="556">
                  <c:v>139740000000000</c:v>
                </c:pt>
                <c:pt idx="557">
                  <c:v>139750000000000</c:v>
                </c:pt>
                <c:pt idx="558">
                  <c:v>139750000000000</c:v>
                </c:pt>
                <c:pt idx="559">
                  <c:v>139750000000000</c:v>
                </c:pt>
                <c:pt idx="560">
                  <c:v>139750000000000</c:v>
                </c:pt>
                <c:pt idx="561">
                  <c:v>139760000000000</c:v>
                </c:pt>
                <c:pt idx="562">
                  <c:v>139760000000000</c:v>
                </c:pt>
                <c:pt idx="563">
                  <c:v>139760000000000</c:v>
                </c:pt>
                <c:pt idx="564">
                  <c:v>139760000000000</c:v>
                </c:pt>
                <c:pt idx="565">
                  <c:v>139760000000000</c:v>
                </c:pt>
                <c:pt idx="566">
                  <c:v>139770000000000</c:v>
                </c:pt>
                <c:pt idx="567">
                  <c:v>139770000000000</c:v>
                </c:pt>
                <c:pt idx="568">
                  <c:v>139770000000000</c:v>
                </c:pt>
                <c:pt idx="569">
                  <c:v>139770000000000</c:v>
                </c:pt>
                <c:pt idx="570">
                  <c:v>139770000000000</c:v>
                </c:pt>
                <c:pt idx="571">
                  <c:v>139770000000000</c:v>
                </c:pt>
                <c:pt idx="572">
                  <c:v>139770000000000</c:v>
                </c:pt>
                <c:pt idx="573">
                  <c:v>139770000000000</c:v>
                </c:pt>
                <c:pt idx="574">
                  <c:v>139780000000000</c:v>
                </c:pt>
                <c:pt idx="575">
                  <c:v>139780000000000</c:v>
                </c:pt>
                <c:pt idx="576">
                  <c:v>139780000000000</c:v>
                </c:pt>
                <c:pt idx="577">
                  <c:v>139780000000000</c:v>
                </c:pt>
                <c:pt idx="578">
                  <c:v>139780000000000</c:v>
                </c:pt>
                <c:pt idx="579">
                  <c:v>139780000000000</c:v>
                </c:pt>
                <c:pt idx="580">
                  <c:v>139780000000000</c:v>
                </c:pt>
                <c:pt idx="581">
                  <c:v>139780000000000</c:v>
                </c:pt>
                <c:pt idx="582">
                  <c:v>139780000000000</c:v>
                </c:pt>
                <c:pt idx="583">
                  <c:v>139780000000000</c:v>
                </c:pt>
                <c:pt idx="584">
                  <c:v>139770000000000</c:v>
                </c:pt>
                <c:pt idx="585">
                  <c:v>139770000000000</c:v>
                </c:pt>
                <c:pt idx="586">
                  <c:v>139770000000000</c:v>
                </c:pt>
                <c:pt idx="587">
                  <c:v>139770000000000</c:v>
                </c:pt>
                <c:pt idx="588">
                  <c:v>139770000000000</c:v>
                </c:pt>
                <c:pt idx="589">
                  <c:v>139770000000000</c:v>
                </c:pt>
                <c:pt idx="590">
                  <c:v>139770000000000</c:v>
                </c:pt>
                <c:pt idx="591">
                  <c:v>139770000000000</c:v>
                </c:pt>
                <c:pt idx="592">
                  <c:v>139760000000000</c:v>
                </c:pt>
                <c:pt idx="593">
                  <c:v>139760000000000</c:v>
                </c:pt>
                <c:pt idx="594">
                  <c:v>139760000000000</c:v>
                </c:pt>
                <c:pt idx="595">
                  <c:v>139760000000000</c:v>
                </c:pt>
                <c:pt idx="596">
                  <c:v>139760000000000</c:v>
                </c:pt>
                <c:pt idx="597">
                  <c:v>139750000000000</c:v>
                </c:pt>
                <c:pt idx="598">
                  <c:v>139750000000000</c:v>
                </c:pt>
                <c:pt idx="599">
                  <c:v>139750000000000</c:v>
                </c:pt>
                <c:pt idx="600">
                  <c:v>139750000000000</c:v>
                </c:pt>
                <c:pt idx="601">
                  <c:v>139700000000000</c:v>
                </c:pt>
                <c:pt idx="602">
                  <c:v>139650000000000</c:v>
                </c:pt>
                <c:pt idx="603">
                  <c:v>139590000000000</c:v>
                </c:pt>
                <c:pt idx="604">
                  <c:v>139540000000000</c:v>
                </c:pt>
                <c:pt idx="605">
                  <c:v>139490000000000</c:v>
                </c:pt>
                <c:pt idx="606">
                  <c:v>139450000000000</c:v>
                </c:pt>
                <c:pt idx="607">
                  <c:v>139410000000000</c:v>
                </c:pt>
                <c:pt idx="608">
                  <c:v>139380000000000</c:v>
                </c:pt>
                <c:pt idx="609">
                  <c:v>139350000000000</c:v>
                </c:pt>
                <c:pt idx="610">
                  <c:v>139320000000000</c:v>
                </c:pt>
                <c:pt idx="611">
                  <c:v>139300000000000</c:v>
                </c:pt>
                <c:pt idx="612">
                  <c:v>139280000000000</c:v>
                </c:pt>
                <c:pt idx="613">
                  <c:v>139270000000000</c:v>
                </c:pt>
                <c:pt idx="614">
                  <c:v>139260000000000</c:v>
                </c:pt>
                <c:pt idx="615">
                  <c:v>139250000000000</c:v>
                </c:pt>
                <c:pt idx="616">
                  <c:v>139240000000000</c:v>
                </c:pt>
                <c:pt idx="617">
                  <c:v>139230000000000</c:v>
                </c:pt>
                <c:pt idx="618">
                  <c:v>139220000000000</c:v>
                </c:pt>
                <c:pt idx="619">
                  <c:v>139220000000000</c:v>
                </c:pt>
                <c:pt idx="620">
                  <c:v>139210000000000</c:v>
                </c:pt>
                <c:pt idx="621">
                  <c:v>139210000000000</c:v>
                </c:pt>
                <c:pt idx="622">
                  <c:v>139210000000000</c:v>
                </c:pt>
                <c:pt idx="623">
                  <c:v>139210000000000</c:v>
                </c:pt>
                <c:pt idx="624">
                  <c:v>139210000000000</c:v>
                </c:pt>
                <c:pt idx="625">
                  <c:v>139200000000000</c:v>
                </c:pt>
                <c:pt idx="626">
                  <c:v>139200000000000</c:v>
                </c:pt>
                <c:pt idx="627">
                  <c:v>139200000000000</c:v>
                </c:pt>
                <c:pt idx="628">
                  <c:v>139200000000000</c:v>
                </c:pt>
                <c:pt idx="629">
                  <c:v>139200000000000</c:v>
                </c:pt>
                <c:pt idx="630">
                  <c:v>139200000000000</c:v>
                </c:pt>
                <c:pt idx="631">
                  <c:v>139200000000000</c:v>
                </c:pt>
                <c:pt idx="632">
                  <c:v>139200000000000</c:v>
                </c:pt>
                <c:pt idx="633">
                  <c:v>139200000000000</c:v>
                </c:pt>
                <c:pt idx="634">
                  <c:v>139200000000000</c:v>
                </c:pt>
                <c:pt idx="635">
                  <c:v>139200000000000</c:v>
                </c:pt>
                <c:pt idx="636">
                  <c:v>139200000000000</c:v>
                </c:pt>
                <c:pt idx="637">
                  <c:v>139200000000000</c:v>
                </c:pt>
                <c:pt idx="638">
                  <c:v>139200000000000</c:v>
                </c:pt>
                <c:pt idx="639">
                  <c:v>139200000000000</c:v>
                </c:pt>
                <c:pt idx="640">
                  <c:v>139200000000000</c:v>
                </c:pt>
                <c:pt idx="641">
                  <c:v>139200000000000</c:v>
                </c:pt>
                <c:pt idx="642">
                  <c:v>139200000000000</c:v>
                </c:pt>
                <c:pt idx="643">
                  <c:v>139200000000000</c:v>
                </c:pt>
                <c:pt idx="644">
                  <c:v>139200000000000</c:v>
                </c:pt>
                <c:pt idx="645">
                  <c:v>139200000000000</c:v>
                </c:pt>
                <c:pt idx="646">
                  <c:v>139200000000000</c:v>
                </c:pt>
                <c:pt idx="647">
                  <c:v>139200000000000</c:v>
                </c:pt>
                <c:pt idx="648">
                  <c:v>139200000000000</c:v>
                </c:pt>
                <c:pt idx="649">
                  <c:v>139200000000000</c:v>
                </c:pt>
                <c:pt idx="650">
                  <c:v>139200000000000</c:v>
                </c:pt>
                <c:pt idx="651">
                  <c:v>139200000000000</c:v>
                </c:pt>
                <c:pt idx="652">
                  <c:v>139200000000000</c:v>
                </c:pt>
                <c:pt idx="653">
                  <c:v>139200000000000</c:v>
                </c:pt>
                <c:pt idx="654">
                  <c:v>139200000000000</c:v>
                </c:pt>
                <c:pt idx="655">
                  <c:v>139200000000000</c:v>
                </c:pt>
                <c:pt idx="656">
                  <c:v>139200000000000</c:v>
                </c:pt>
                <c:pt idx="657">
                  <c:v>139200000000000</c:v>
                </c:pt>
                <c:pt idx="658">
                  <c:v>139190000000000</c:v>
                </c:pt>
                <c:pt idx="659">
                  <c:v>139190000000000</c:v>
                </c:pt>
                <c:pt idx="660">
                  <c:v>139190000000000</c:v>
                </c:pt>
                <c:pt idx="661">
                  <c:v>139190000000000</c:v>
                </c:pt>
                <c:pt idx="662">
                  <c:v>139190000000000</c:v>
                </c:pt>
                <c:pt idx="663">
                  <c:v>139190000000000</c:v>
                </c:pt>
                <c:pt idx="664">
                  <c:v>139190000000000</c:v>
                </c:pt>
                <c:pt idx="665">
                  <c:v>139180000000000</c:v>
                </c:pt>
                <c:pt idx="666">
                  <c:v>139180000000000</c:v>
                </c:pt>
                <c:pt idx="667">
                  <c:v>139170000000000</c:v>
                </c:pt>
                <c:pt idx="668">
                  <c:v>139170000000000</c:v>
                </c:pt>
                <c:pt idx="669">
                  <c:v>139160000000000</c:v>
                </c:pt>
                <c:pt idx="670">
                  <c:v>139150000000000</c:v>
                </c:pt>
                <c:pt idx="671">
                  <c:v>139130000000000</c:v>
                </c:pt>
                <c:pt idx="672">
                  <c:v>139110000000000</c:v>
                </c:pt>
                <c:pt idx="673">
                  <c:v>139090000000000</c:v>
                </c:pt>
                <c:pt idx="674">
                  <c:v>139060000000000</c:v>
                </c:pt>
                <c:pt idx="675">
                  <c:v>139020000000000</c:v>
                </c:pt>
                <c:pt idx="676">
                  <c:v>138980000000000</c:v>
                </c:pt>
                <c:pt idx="677">
                  <c:v>138920000000000</c:v>
                </c:pt>
                <c:pt idx="678">
                  <c:v>138840000000000</c:v>
                </c:pt>
                <c:pt idx="679">
                  <c:v>138740000000000</c:v>
                </c:pt>
                <c:pt idx="680">
                  <c:v>138620000000000</c:v>
                </c:pt>
                <c:pt idx="681">
                  <c:v>138460000000000</c:v>
                </c:pt>
                <c:pt idx="682">
                  <c:v>138260000000000</c:v>
                </c:pt>
                <c:pt idx="683">
                  <c:v>138000000000000</c:v>
                </c:pt>
                <c:pt idx="684">
                  <c:v>137670000000000</c:v>
                </c:pt>
                <c:pt idx="685">
                  <c:v>137260000000000</c:v>
                </c:pt>
                <c:pt idx="686">
                  <c:v>136730000000000</c:v>
                </c:pt>
                <c:pt idx="687">
                  <c:v>136050000000000</c:v>
                </c:pt>
                <c:pt idx="688">
                  <c:v>135200000000000</c:v>
                </c:pt>
                <c:pt idx="689">
                  <c:v>134110000000000</c:v>
                </c:pt>
                <c:pt idx="690">
                  <c:v>132720000000000</c:v>
                </c:pt>
                <c:pt idx="691">
                  <c:v>130950000000000</c:v>
                </c:pt>
                <c:pt idx="692">
                  <c:v>128710000000000</c:v>
                </c:pt>
                <c:pt idx="693">
                  <c:v>125850000000000</c:v>
                </c:pt>
                <c:pt idx="694">
                  <c:v>122220000000000</c:v>
                </c:pt>
                <c:pt idx="695">
                  <c:v>117600000000000</c:v>
                </c:pt>
                <c:pt idx="696">
                  <c:v>111720000000000</c:v>
                </c:pt>
                <c:pt idx="697">
                  <c:v>104250000000000</c:v>
                </c:pt>
                <c:pt idx="698">
                  <c:v>94739000000000</c:v>
                </c:pt>
                <c:pt idx="699">
                  <c:v>82650000000000</c:v>
                </c:pt>
                <c:pt idx="700">
                  <c:v>82650000000000</c:v>
                </c:pt>
                <c:pt idx="701">
                  <c:v>81944000000000</c:v>
                </c:pt>
                <c:pt idx="702">
                  <c:v>81228000000000</c:v>
                </c:pt>
                <c:pt idx="703">
                  <c:v>80500000000000</c:v>
                </c:pt>
                <c:pt idx="704">
                  <c:v>79762000000000</c:v>
                </c:pt>
                <c:pt idx="705">
                  <c:v>79013000000000</c:v>
                </c:pt>
                <c:pt idx="706">
                  <c:v>78252000000000</c:v>
                </c:pt>
                <c:pt idx="707">
                  <c:v>77480000000000</c:v>
                </c:pt>
                <c:pt idx="708">
                  <c:v>76696000000000</c:v>
                </c:pt>
                <c:pt idx="709">
                  <c:v>75901000000000</c:v>
                </c:pt>
                <c:pt idx="710">
                  <c:v>75093000000000</c:v>
                </c:pt>
                <c:pt idx="711">
                  <c:v>74274000000000</c:v>
                </c:pt>
                <c:pt idx="712">
                  <c:v>73442000000000</c:v>
                </c:pt>
                <c:pt idx="713">
                  <c:v>72598000000000</c:v>
                </c:pt>
                <c:pt idx="714">
                  <c:v>71742000000000</c:v>
                </c:pt>
                <c:pt idx="715">
                  <c:v>70873000000000</c:v>
                </c:pt>
                <c:pt idx="716">
                  <c:v>69991000000000</c:v>
                </c:pt>
                <c:pt idx="717">
                  <c:v>69096000000000</c:v>
                </c:pt>
                <c:pt idx="718">
                  <c:v>68189000000000</c:v>
                </c:pt>
                <c:pt idx="719">
                  <c:v>67267000000000</c:v>
                </c:pt>
                <c:pt idx="720">
                  <c:v>66333000000000</c:v>
                </c:pt>
                <c:pt idx="721">
                  <c:v>65384000000000</c:v>
                </c:pt>
                <c:pt idx="722">
                  <c:v>64422000000000</c:v>
                </c:pt>
                <c:pt idx="723">
                  <c:v>63446000000000</c:v>
                </c:pt>
                <c:pt idx="724">
                  <c:v>62455000000000</c:v>
                </c:pt>
                <c:pt idx="725">
                  <c:v>61450000000000</c:v>
                </c:pt>
                <c:pt idx="726">
                  <c:v>60431000000000</c:v>
                </c:pt>
                <c:pt idx="727">
                  <c:v>59397000000000</c:v>
                </c:pt>
                <c:pt idx="728">
                  <c:v>58348000000000</c:v>
                </c:pt>
                <c:pt idx="729">
                  <c:v>57283000000000</c:v>
                </c:pt>
                <c:pt idx="730">
                  <c:v>56204000000000</c:v>
                </c:pt>
                <c:pt idx="731">
                  <c:v>55108000000000</c:v>
                </c:pt>
                <c:pt idx="732">
                  <c:v>53998000000000</c:v>
                </c:pt>
                <c:pt idx="733">
                  <c:v>52871000000000</c:v>
                </c:pt>
                <c:pt idx="734">
                  <c:v>51728000000000</c:v>
                </c:pt>
                <c:pt idx="735">
                  <c:v>50568000000000</c:v>
                </c:pt>
                <c:pt idx="736">
                  <c:v>49392000000000</c:v>
                </c:pt>
                <c:pt idx="737">
                  <c:v>48199000000000</c:v>
                </c:pt>
                <c:pt idx="738">
                  <c:v>46989000000000</c:v>
                </c:pt>
                <c:pt idx="739">
                  <c:v>45762000000000</c:v>
                </c:pt>
                <c:pt idx="740">
                  <c:v>44517000000000</c:v>
                </c:pt>
                <c:pt idx="741">
                  <c:v>43255000000000</c:v>
                </c:pt>
                <c:pt idx="742">
                  <c:v>41975000000000</c:v>
                </c:pt>
                <c:pt idx="743">
                  <c:v>40676000000000</c:v>
                </c:pt>
                <c:pt idx="744">
                  <c:v>39359000000000</c:v>
                </c:pt>
                <c:pt idx="745">
                  <c:v>38023000000000</c:v>
                </c:pt>
                <c:pt idx="746">
                  <c:v>36669000000000</c:v>
                </c:pt>
                <c:pt idx="747">
                  <c:v>35295000000000</c:v>
                </c:pt>
                <c:pt idx="748">
                  <c:v>33902000000000</c:v>
                </c:pt>
                <c:pt idx="749">
                  <c:v>32489000000000</c:v>
                </c:pt>
                <c:pt idx="750">
                  <c:v>32489000000000</c:v>
                </c:pt>
                <c:pt idx="751">
                  <c:v>32617000000000</c:v>
                </c:pt>
                <c:pt idx="752">
                  <c:v>32734000000000</c:v>
                </c:pt>
                <c:pt idx="753">
                  <c:v>32838000000000</c:v>
                </c:pt>
                <c:pt idx="754">
                  <c:v>32931000000000</c:v>
                </c:pt>
                <c:pt idx="755">
                  <c:v>33012000000000</c:v>
                </c:pt>
                <c:pt idx="756">
                  <c:v>33081000000000</c:v>
                </c:pt>
                <c:pt idx="757">
                  <c:v>33138000000000</c:v>
                </c:pt>
                <c:pt idx="758">
                  <c:v>33184000000000</c:v>
                </c:pt>
                <c:pt idx="759">
                  <c:v>33217000000000</c:v>
                </c:pt>
                <c:pt idx="760">
                  <c:v>33239000000000</c:v>
                </c:pt>
                <c:pt idx="761">
                  <c:v>33248000000000</c:v>
                </c:pt>
                <c:pt idx="762">
                  <c:v>33246000000000</c:v>
                </c:pt>
                <c:pt idx="763">
                  <c:v>33232000000000</c:v>
                </c:pt>
                <c:pt idx="764">
                  <c:v>33206000000000</c:v>
                </c:pt>
                <c:pt idx="765">
                  <c:v>33168000000000</c:v>
                </c:pt>
                <c:pt idx="766">
                  <c:v>33119000000000</c:v>
                </c:pt>
                <c:pt idx="767">
                  <c:v>33057000000000</c:v>
                </c:pt>
                <c:pt idx="768">
                  <c:v>32984000000000</c:v>
                </c:pt>
                <c:pt idx="769">
                  <c:v>32898000000000</c:v>
                </c:pt>
                <c:pt idx="770">
                  <c:v>32801000000000</c:v>
                </c:pt>
                <c:pt idx="771">
                  <c:v>32692000000000</c:v>
                </c:pt>
                <c:pt idx="772">
                  <c:v>32571000000000</c:v>
                </c:pt>
                <c:pt idx="773">
                  <c:v>32439000000000</c:v>
                </c:pt>
                <c:pt idx="774">
                  <c:v>32294000000000</c:v>
                </c:pt>
                <c:pt idx="775">
                  <c:v>32137000000000</c:v>
                </c:pt>
                <c:pt idx="776">
                  <c:v>31969000000000</c:v>
                </c:pt>
                <c:pt idx="777">
                  <c:v>31789000000000</c:v>
                </c:pt>
                <c:pt idx="778">
                  <c:v>31597000000000</c:v>
                </c:pt>
                <c:pt idx="779">
                  <c:v>31393000000000</c:v>
                </c:pt>
                <c:pt idx="780">
                  <c:v>31177000000000</c:v>
                </c:pt>
                <c:pt idx="781">
                  <c:v>30949000000000</c:v>
                </c:pt>
                <c:pt idx="782">
                  <c:v>30710000000000</c:v>
                </c:pt>
                <c:pt idx="783">
                  <c:v>30458000000000</c:v>
                </c:pt>
                <c:pt idx="784">
                  <c:v>30195000000000</c:v>
                </c:pt>
                <c:pt idx="785">
                  <c:v>29920000000000</c:v>
                </c:pt>
                <c:pt idx="786">
                  <c:v>29633000000000</c:v>
                </c:pt>
                <c:pt idx="787">
                  <c:v>29334000000000</c:v>
                </c:pt>
                <c:pt idx="788">
                  <c:v>29024000000000</c:v>
                </c:pt>
                <c:pt idx="789">
                  <c:v>28701000000000</c:v>
                </c:pt>
                <c:pt idx="790">
                  <c:v>28367000000000</c:v>
                </c:pt>
                <c:pt idx="791">
                  <c:v>28021000000000</c:v>
                </c:pt>
                <c:pt idx="792">
                  <c:v>27663000000000</c:v>
                </c:pt>
                <c:pt idx="793">
                  <c:v>27293000000000</c:v>
                </c:pt>
                <c:pt idx="794">
                  <c:v>26912000000000</c:v>
                </c:pt>
                <c:pt idx="795">
                  <c:v>26518000000000</c:v>
                </c:pt>
                <c:pt idx="796">
                  <c:v>26113000000000</c:v>
                </c:pt>
                <c:pt idx="797">
                  <c:v>25696000000000</c:v>
                </c:pt>
                <c:pt idx="798">
                  <c:v>25267000000000</c:v>
                </c:pt>
                <c:pt idx="799">
                  <c:v>24826000000000</c:v>
                </c:pt>
                <c:pt idx="800">
                  <c:v>24826000000000</c:v>
                </c:pt>
                <c:pt idx="801">
                  <c:v>24534000000000</c:v>
                </c:pt>
                <c:pt idx="802">
                  <c:v>24237000000000</c:v>
                </c:pt>
                <c:pt idx="803">
                  <c:v>23936000000000</c:v>
                </c:pt>
                <c:pt idx="804">
                  <c:v>23629000000000</c:v>
                </c:pt>
                <c:pt idx="805">
                  <c:v>23317000000000</c:v>
                </c:pt>
                <c:pt idx="806">
                  <c:v>23001000000000</c:v>
                </c:pt>
                <c:pt idx="807">
                  <c:v>22679000000000</c:v>
                </c:pt>
                <c:pt idx="808">
                  <c:v>22353000000000</c:v>
                </c:pt>
                <c:pt idx="809">
                  <c:v>22021000000000</c:v>
                </c:pt>
                <c:pt idx="810">
                  <c:v>21685000000000</c:v>
                </c:pt>
                <c:pt idx="811">
                  <c:v>21344000000000</c:v>
                </c:pt>
                <c:pt idx="812">
                  <c:v>20997000000000</c:v>
                </c:pt>
                <c:pt idx="813">
                  <c:v>20646000000000</c:v>
                </c:pt>
                <c:pt idx="814">
                  <c:v>20290000000000</c:v>
                </c:pt>
                <c:pt idx="815">
                  <c:v>19929000000000</c:v>
                </c:pt>
                <c:pt idx="816">
                  <c:v>19563000000000</c:v>
                </c:pt>
                <c:pt idx="817">
                  <c:v>19192000000000</c:v>
                </c:pt>
                <c:pt idx="818">
                  <c:v>18816000000000</c:v>
                </c:pt>
                <c:pt idx="819">
                  <c:v>18435000000000</c:v>
                </c:pt>
                <c:pt idx="820">
                  <c:v>18049000000000</c:v>
                </c:pt>
                <c:pt idx="821">
                  <c:v>17658000000000</c:v>
                </c:pt>
                <c:pt idx="822">
                  <c:v>17262000000000</c:v>
                </c:pt>
                <c:pt idx="823">
                  <c:v>16862000000000</c:v>
                </c:pt>
                <c:pt idx="824">
                  <c:v>16456000000000</c:v>
                </c:pt>
                <c:pt idx="825">
                  <c:v>16046000000000</c:v>
                </c:pt>
                <c:pt idx="826">
                  <c:v>15630000000000</c:v>
                </c:pt>
                <c:pt idx="827">
                  <c:v>15210000000000</c:v>
                </c:pt>
                <c:pt idx="828">
                  <c:v>14784000000000</c:v>
                </c:pt>
                <c:pt idx="829">
                  <c:v>14354000000000</c:v>
                </c:pt>
                <c:pt idx="830">
                  <c:v>13919000000000</c:v>
                </c:pt>
                <c:pt idx="831">
                  <c:v>13479000000000</c:v>
                </c:pt>
                <c:pt idx="832">
                  <c:v>13033000000000</c:v>
                </c:pt>
                <c:pt idx="833">
                  <c:v>12583000000000</c:v>
                </c:pt>
                <c:pt idx="834">
                  <c:v>12128000000000</c:v>
                </c:pt>
                <c:pt idx="835">
                  <c:v>11669000000000</c:v>
                </c:pt>
                <c:pt idx="836">
                  <c:v>11204000000000</c:v>
                </c:pt>
                <c:pt idx="837">
                  <c:v>10734000000000</c:v>
                </c:pt>
                <c:pt idx="838">
                  <c:v>10259000000000</c:v>
                </c:pt>
                <c:pt idx="839">
                  <c:v>9779800000000</c:v>
                </c:pt>
                <c:pt idx="840">
                  <c:v>9295200000000</c:v>
                </c:pt>
                <c:pt idx="841">
                  <c:v>8805800000000</c:v>
                </c:pt>
                <c:pt idx="842">
                  <c:v>8311400000000</c:v>
                </c:pt>
                <c:pt idx="843">
                  <c:v>7812100000000</c:v>
                </c:pt>
                <c:pt idx="844">
                  <c:v>7307900000000</c:v>
                </c:pt>
                <c:pt idx="845">
                  <c:v>6798800000000</c:v>
                </c:pt>
                <c:pt idx="846">
                  <c:v>6284700000000</c:v>
                </c:pt>
                <c:pt idx="847">
                  <c:v>5765800000000</c:v>
                </c:pt>
                <c:pt idx="848">
                  <c:v>5241900000000</c:v>
                </c:pt>
                <c:pt idx="849">
                  <c:v>4713100000000</c:v>
                </c:pt>
                <c:pt idx="850">
                  <c:v>4713100000000</c:v>
                </c:pt>
                <c:pt idx="851">
                  <c:v>3881500000000</c:v>
                </c:pt>
                <c:pt idx="852">
                  <c:v>3197000000000</c:v>
                </c:pt>
                <c:pt idx="853">
                  <c:v>2633800000000</c:v>
                </c:pt>
                <c:pt idx="854">
                  <c:v>2170200000000</c:v>
                </c:pt>
                <c:pt idx="855">
                  <c:v>1788600000000</c:v>
                </c:pt>
                <c:pt idx="856">
                  <c:v>1474700000000</c:v>
                </c:pt>
                <c:pt idx="857">
                  <c:v>1216200000000</c:v>
                </c:pt>
                <c:pt idx="858">
                  <c:v>1003500000000</c:v>
                </c:pt>
                <c:pt idx="859">
                  <c:v>828510000000</c:v>
                </c:pt>
                <c:pt idx="860">
                  <c:v>684460000000</c:v>
                </c:pt>
                <c:pt idx="861">
                  <c:v>565900000000</c:v>
                </c:pt>
                <c:pt idx="862">
                  <c:v>468330000000</c:v>
                </c:pt>
                <c:pt idx="863">
                  <c:v>388030000000</c:v>
                </c:pt>
                <c:pt idx="864">
                  <c:v>321940000000</c:v>
                </c:pt>
                <c:pt idx="865">
                  <c:v>267550000000</c:v>
                </c:pt>
                <c:pt idx="866">
                  <c:v>222780000000</c:v>
                </c:pt>
                <c:pt idx="867">
                  <c:v>185940000000</c:v>
                </c:pt>
                <c:pt idx="868">
                  <c:v>155620000000</c:v>
                </c:pt>
                <c:pt idx="869">
                  <c:v>130670000000</c:v>
                </c:pt>
                <c:pt idx="870">
                  <c:v>110130000000</c:v>
                </c:pt>
                <c:pt idx="871">
                  <c:v>93226000000</c:v>
                </c:pt>
                <c:pt idx="872">
                  <c:v>79315000000</c:v>
                </c:pt>
                <c:pt idx="873">
                  <c:v>67867000000</c:v>
                </c:pt>
                <c:pt idx="874">
                  <c:v>58444000000</c:v>
                </c:pt>
                <c:pt idx="875">
                  <c:v>50690000000</c:v>
                </c:pt>
                <c:pt idx="876">
                  <c:v>44308000000</c:v>
                </c:pt>
                <c:pt idx="877">
                  <c:v>39055000000</c:v>
                </c:pt>
                <c:pt idx="878">
                  <c:v>34732000000</c:v>
                </c:pt>
                <c:pt idx="879">
                  <c:v>31174000000</c:v>
                </c:pt>
                <c:pt idx="880">
                  <c:v>28245000000</c:v>
                </c:pt>
                <c:pt idx="881">
                  <c:v>25835000000</c:v>
                </c:pt>
                <c:pt idx="882">
                  <c:v>23851000000</c:v>
                </c:pt>
                <c:pt idx="883">
                  <c:v>22219000000</c:v>
                </c:pt>
                <c:pt idx="884">
                  <c:v>20875000000</c:v>
                </c:pt>
                <c:pt idx="885">
                  <c:v>19769000000</c:v>
                </c:pt>
                <c:pt idx="886">
                  <c:v>18858000000</c:v>
                </c:pt>
                <c:pt idx="887">
                  <c:v>18109000000</c:v>
                </c:pt>
                <c:pt idx="888">
                  <c:v>17492000000</c:v>
                </c:pt>
                <c:pt idx="889">
                  <c:v>16984000000</c:v>
                </c:pt>
                <c:pt idx="890">
                  <c:v>16566000000</c:v>
                </c:pt>
                <c:pt idx="891">
                  <c:v>16222000000</c:v>
                </c:pt>
                <c:pt idx="892">
                  <c:v>15939000000</c:v>
                </c:pt>
                <c:pt idx="893">
                  <c:v>15706000000</c:v>
                </c:pt>
                <c:pt idx="894">
                  <c:v>15514000000</c:v>
                </c:pt>
                <c:pt idx="895">
                  <c:v>15355000000</c:v>
                </c:pt>
                <c:pt idx="896">
                  <c:v>15225000000</c:v>
                </c:pt>
                <c:pt idx="897">
                  <c:v>15118000000</c:v>
                </c:pt>
                <c:pt idx="898">
                  <c:v>15029000000</c:v>
                </c:pt>
                <c:pt idx="899">
                  <c:v>14957000000</c:v>
                </c:pt>
                <c:pt idx="900">
                  <c:v>14957000000</c:v>
                </c:pt>
                <c:pt idx="901">
                  <c:v>14897000000</c:v>
                </c:pt>
                <c:pt idx="902">
                  <c:v>14847000000</c:v>
                </c:pt>
                <c:pt idx="903">
                  <c:v>14806000000</c:v>
                </c:pt>
                <c:pt idx="904">
                  <c:v>14773000000</c:v>
                </c:pt>
                <c:pt idx="905">
                  <c:v>14745000000</c:v>
                </c:pt>
                <c:pt idx="906">
                  <c:v>14722000000</c:v>
                </c:pt>
                <c:pt idx="907">
                  <c:v>14703000000</c:v>
                </c:pt>
                <c:pt idx="908">
                  <c:v>14687000000</c:v>
                </c:pt>
                <c:pt idx="909">
                  <c:v>14674000000</c:v>
                </c:pt>
                <c:pt idx="910">
                  <c:v>14663000000</c:v>
                </c:pt>
                <c:pt idx="911">
                  <c:v>14654000000</c:v>
                </c:pt>
                <c:pt idx="912">
                  <c:v>14647000000</c:v>
                </c:pt>
                <c:pt idx="913">
                  <c:v>14641000000</c:v>
                </c:pt>
                <c:pt idx="914">
                  <c:v>14636000000</c:v>
                </c:pt>
                <c:pt idx="915">
                  <c:v>14631000000</c:v>
                </c:pt>
                <c:pt idx="916">
                  <c:v>14628000000</c:v>
                </c:pt>
                <c:pt idx="917">
                  <c:v>14625000000</c:v>
                </c:pt>
                <c:pt idx="918">
                  <c:v>14622000000</c:v>
                </c:pt>
                <c:pt idx="919">
                  <c:v>14620000000</c:v>
                </c:pt>
                <c:pt idx="920">
                  <c:v>14618000000</c:v>
                </c:pt>
                <c:pt idx="921">
                  <c:v>14616000000</c:v>
                </c:pt>
                <c:pt idx="922">
                  <c:v>14615000000</c:v>
                </c:pt>
                <c:pt idx="923">
                  <c:v>14614000000</c:v>
                </c:pt>
                <c:pt idx="924">
                  <c:v>14613000000</c:v>
                </c:pt>
                <c:pt idx="925">
                  <c:v>14612000000</c:v>
                </c:pt>
                <c:pt idx="926">
                  <c:v>14611000000</c:v>
                </c:pt>
                <c:pt idx="927">
                  <c:v>14610000000</c:v>
                </c:pt>
                <c:pt idx="928">
                  <c:v>14610000000</c:v>
                </c:pt>
                <c:pt idx="929">
                  <c:v>14609000000</c:v>
                </c:pt>
                <c:pt idx="930">
                  <c:v>14608000000</c:v>
                </c:pt>
                <c:pt idx="931">
                  <c:v>14608000000</c:v>
                </c:pt>
                <c:pt idx="932">
                  <c:v>14607000000</c:v>
                </c:pt>
                <c:pt idx="933">
                  <c:v>14607000000</c:v>
                </c:pt>
                <c:pt idx="934">
                  <c:v>14606000000</c:v>
                </c:pt>
                <c:pt idx="935">
                  <c:v>14606000000</c:v>
                </c:pt>
                <c:pt idx="936">
                  <c:v>14606000000</c:v>
                </c:pt>
                <c:pt idx="937">
                  <c:v>14605000000</c:v>
                </c:pt>
                <c:pt idx="938">
                  <c:v>14605000000</c:v>
                </c:pt>
                <c:pt idx="939">
                  <c:v>14605000000</c:v>
                </c:pt>
                <c:pt idx="940">
                  <c:v>14604000000</c:v>
                </c:pt>
                <c:pt idx="941">
                  <c:v>14604000000</c:v>
                </c:pt>
                <c:pt idx="942">
                  <c:v>14604000000</c:v>
                </c:pt>
                <c:pt idx="943">
                  <c:v>14603000000</c:v>
                </c:pt>
                <c:pt idx="944">
                  <c:v>14603000000</c:v>
                </c:pt>
                <c:pt idx="945">
                  <c:v>14603000000</c:v>
                </c:pt>
                <c:pt idx="946">
                  <c:v>14602000000</c:v>
                </c:pt>
                <c:pt idx="947">
                  <c:v>14602000000</c:v>
                </c:pt>
                <c:pt idx="948">
                  <c:v>14602000000</c:v>
                </c:pt>
                <c:pt idx="949">
                  <c:v>14602000000</c:v>
                </c:pt>
                <c:pt idx="950">
                  <c:v>14602000000</c:v>
                </c:pt>
                <c:pt idx="951">
                  <c:v>14601000000</c:v>
                </c:pt>
                <c:pt idx="952">
                  <c:v>14601000000</c:v>
                </c:pt>
                <c:pt idx="953">
                  <c:v>14601000000</c:v>
                </c:pt>
                <c:pt idx="954">
                  <c:v>14601000000</c:v>
                </c:pt>
                <c:pt idx="955">
                  <c:v>14600000000</c:v>
                </c:pt>
                <c:pt idx="956">
                  <c:v>14600000000</c:v>
                </c:pt>
                <c:pt idx="957">
                  <c:v>14600000000</c:v>
                </c:pt>
                <c:pt idx="958">
                  <c:v>14600000000</c:v>
                </c:pt>
                <c:pt idx="959">
                  <c:v>14599000000</c:v>
                </c:pt>
                <c:pt idx="960">
                  <c:v>14599000000</c:v>
                </c:pt>
                <c:pt idx="961">
                  <c:v>14599000000</c:v>
                </c:pt>
                <c:pt idx="962">
                  <c:v>14599000000</c:v>
                </c:pt>
                <c:pt idx="963">
                  <c:v>14599000000</c:v>
                </c:pt>
                <c:pt idx="964">
                  <c:v>14598000000</c:v>
                </c:pt>
                <c:pt idx="965">
                  <c:v>14598000000</c:v>
                </c:pt>
                <c:pt idx="966">
                  <c:v>14598000000</c:v>
                </c:pt>
                <c:pt idx="967">
                  <c:v>14598000000</c:v>
                </c:pt>
                <c:pt idx="968">
                  <c:v>14598000000</c:v>
                </c:pt>
                <c:pt idx="969">
                  <c:v>14598000000</c:v>
                </c:pt>
                <c:pt idx="970">
                  <c:v>14598000000</c:v>
                </c:pt>
                <c:pt idx="971">
                  <c:v>14598000000</c:v>
                </c:pt>
                <c:pt idx="972">
                  <c:v>14598000000</c:v>
                </c:pt>
                <c:pt idx="973">
                  <c:v>14598000000</c:v>
                </c:pt>
                <c:pt idx="974">
                  <c:v>14598000000</c:v>
                </c:pt>
                <c:pt idx="975">
                  <c:v>14598000000</c:v>
                </c:pt>
                <c:pt idx="976">
                  <c:v>14598000000</c:v>
                </c:pt>
                <c:pt idx="977">
                  <c:v>14598000000</c:v>
                </c:pt>
                <c:pt idx="978">
                  <c:v>14599000000</c:v>
                </c:pt>
                <c:pt idx="979">
                  <c:v>14599000000</c:v>
                </c:pt>
                <c:pt idx="980">
                  <c:v>14600000000</c:v>
                </c:pt>
                <c:pt idx="981">
                  <c:v>14600000000</c:v>
                </c:pt>
                <c:pt idx="982">
                  <c:v>14601000000</c:v>
                </c:pt>
                <c:pt idx="983">
                  <c:v>14603000000</c:v>
                </c:pt>
                <c:pt idx="984">
                  <c:v>14604000000</c:v>
                </c:pt>
                <c:pt idx="985">
                  <c:v>14606000000</c:v>
                </c:pt>
                <c:pt idx="986">
                  <c:v>14608000000</c:v>
                </c:pt>
                <c:pt idx="987">
                  <c:v>14611000000</c:v>
                </c:pt>
                <c:pt idx="988">
                  <c:v>14615000000</c:v>
                </c:pt>
                <c:pt idx="989">
                  <c:v>14619000000</c:v>
                </c:pt>
                <c:pt idx="990">
                  <c:v>14624000000</c:v>
                </c:pt>
                <c:pt idx="991">
                  <c:v>14631000000</c:v>
                </c:pt>
                <c:pt idx="992">
                  <c:v>14639000000</c:v>
                </c:pt>
                <c:pt idx="993">
                  <c:v>14648000000</c:v>
                </c:pt>
                <c:pt idx="994">
                  <c:v>14660000000</c:v>
                </c:pt>
                <c:pt idx="995">
                  <c:v>14674000000</c:v>
                </c:pt>
                <c:pt idx="996">
                  <c:v>14692000000</c:v>
                </c:pt>
                <c:pt idx="997">
                  <c:v>14713000000</c:v>
                </c:pt>
                <c:pt idx="998">
                  <c:v>14738000000</c:v>
                </c:pt>
                <c:pt idx="999">
                  <c:v>14770000000</c:v>
                </c:pt>
                <c:pt idx="1000">
                  <c:v>14770000000</c:v>
                </c:pt>
                <c:pt idx="1001">
                  <c:v>14808000000</c:v>
                </c:pt>
                <c:pt idx="1002">
                  <c:v>14854000000</c:v>
                </c:pt>
                <c:pt idx="1003">
                  <c:v>14910000000</c:v>
                </c:pt>
                <c:pt idx="1004">
                  <c:v>14978000000</c:v>
                </c:pt>
                <c:pt idx="1005">
                  <c:v>15061000000</c:v>
                </c:pt>
                <c:pt idx="1006">
                  <c:v>15161000000</c:v>
                </c:pt>
                <c:pt idx="1007">
                  <c:v>15283000000</c:v>
                </c:pt>
                <c:pt idx="1008">
                  <c:v>15432000000</c:v>
                </c:pt>
                <c:pt idx="1009">
                  <c:v>15613000000</c:v>
                </c:pt>
                <c:pt idx="1010">
                  <c:v>15832000000</c:v>
                </c:pt>
                <c:pt idx="1011">
                  <c:v>16099000000</c:v>
                </c:pt>
                <c:pt idx="1012">
                  <c:v>16423000000</c:v>
                </c:pt>
                <c:pt idx="1013">
                  <c:v>16816000000</c:v>
                </c:pt>
                <c:pt idx="1014">
                  <c:v>17295000000</c:v>
                </c:pt>
                <c:pt idx="1015">
                  <c:v>17876000000</c:v>
                </c:pt>
                <c:pt idx="1016">
                  <c:v>18582000000</c:v>
                </c:pt>
                <c:pt idx="1017">
                  <c:v>19440000000</c:v>
                </c:pt>
                <c:pt idx="1018">
                  <c:v>20483000000</c:v>
                </c:pt>
                <c:pt idx="1019">
                  <c:v>21750000000</c:v>
                </c:pt>
                <c:pt idx="1020">
                  <c:v>23290000000</c:v>
                </c:pt>
                <c:pt idx="1021">
                  <c:v>25160000000</c:v>
                </c:pt>
                <c:pt idx="1022">
                  <c:v>27433000000</c:v>
                </c:pt>
                <c:pt idx="1023">
                  <c:v>30195000000</c:v>
                </c:pt>
                <c:pt idx="1024">
                  <c:v>33551000000</c:v>
                </c:pt>
                <c:pt idx="1025">
                  <c:v>37629000000</c:v>
                </c:pt>
                <c:pt idx="1026">
                  <c:v>42583000000</c:v>
                </c:pt>
                <c:pt idx="1027">
                  <c:v>48603000000</c:v>
                </c:pt>
                <c:pt idx="1028">
                  <c:v>55918000000</c:v>
                </c:pt>
                <c:pt idx="1029">
                  <c:v>64806000000</c:v>
                </c:pt>
                <c:pt idx="1030">
                  <c:v>75606000000</c:v>
                </c:pt>
                <c:pt idx="1031">
                  <c:v>88728000000</c:v>
                </c:pt>
                <c:pt idx="1032">
                  <c:v>104670000000</c:v>
                </c:pt>
                <c:pt idx="1033">
                  <c:v>124050000000</c:v>
                </c:pt>
                <c:pt idx="1034">
                  <c:v>147590000000</c:v>
                </c:pt>
                <c:pt idx="1035">
                  <c:v>176190000000</c:v>
                </c:pt>
                <c:pt idx="1036">
                  <c:v>210940000000</c:v>
                </c:pt>
                <c:pt idx="1037">
                  <c:v>253170000000</c:v>
                </c:pt>
                <c:pt idx="1038">
                  <c:v>304480000000</c:v>
                </c:pt>
                <c:pt idx="1039">
                  <c:v>366830000000</c:v>
                </c:pt>
                <c:pt idx="1040">
                  <c:v>442580000000</c:v>
                </c:pt>
                <c:pt idx="1041">
                  <c:v>534630000000</c:v>
                </c:pt>
                <c:pt idx="1042">
                  <c:v>646470000000</c:v>
                </c:pt>
                <c:pt idx="1043">
                  <c:v>782370000000</c:v>
                </c:pt>
                <c:pt idx="1044">
                  <c:v>947490000000</c:v>
                </c:pt>
                <c:pt idx="1045">
                  <c:v>1148100000000</c:v>
                </c:pt>
                <c:pt idx="1046">
                  <c:v>1391900000000</c:v>
                </c:pt>
                <c:pt idx="1047">
                  <c:v>1688100000000</c:v>
                </c:pt>
                <c:pt idx="1048">
                  <c:v>2048100000000</c:v>
                </c:pt>
                <c:pt idx="1049">
                  <c:v>2485400000000</c:v>
                </c:pt>
                <c:pt idx="1050">
                  <c:v>2485400000000</c:v>
                </c:pt>
                <c:pt idx="1051">
                  <c:v>3145500000000</c:v>
                </c:pt>
                <c:pt idx="1052">
                  <c:v>3778300000000</c:v>
                </c:pt>
                <c:pt idx="1053">
                  <c:v>4383600000000</c:v>
                </c:pt>
                <c:pt idx="1054">
                  <c:v>4961400000000</c:v>
                </c:pt>
                <c:pt idx="1055">
                  <c:v>5511900000000</c:v>
                </c:pt>
                <c:pt idx="1056">
                  <c:v>6034900000000</c:v>
                </c:pt>
                <c:pt idx="1057">
                  <c:v>6530400000000</c:v>
                </c:pt>
                <c:pt idx="1058">
                  <c:v>6998500000000</c:v>
                </c:pt>
                <c:pt idx="1059">
                  <c:v>7439200000000</c:v>
                </c:pt>
                <c:pt idx="1060">
                  <c:v>7852400000000</c:v>
                </c:pt>
                <c:pt idx="1061">
                  <c:v>8238100000000</c:v>
                </c:pt>
                <c:pt idx="1062">
                  <c:v>8596300000000</c:v>
                </c:pt>
                <c:pt idx="1063">
                  <c:v>8927100000000</c:v>
                </c:pt>
                <c:pt idx="1064">
                  <c:v>9230400000000</c:v>
                </c:pt>
                <c:pt idx="1065">
                  <c:v>9506200000000</c:v>
                </c:pt>
                <c:pt idx="1066">
                  <c:v>9754500000000</c:v>
                </c:pt>
                <c:pt idx="1067">
                  <c:v>9975400000000</c:v>
                </c:pt>
                <c:pt idx="1068">
                  <c:v>10169000000000</c:v>
                </c:pt>
                <c:pt idx="1069">
                  <c:v>10335000000000</c:v>
                </c:pt>
                <c:pt idx="1070">
                  <c:v>10473000000000</c:v>
                </c:pt>
                <c:pt idx="1071">
                  <c:v>10584000000000</c:v>
                </c:pt>
                <c:pt idx="1072">
                  <c:v>10667000000000</c:v>
                </c:pt>
                <c:pt idx="1073">
                  <c:v>10723000000000</c:v>
                </c:pt>
                <c:pt idx="1074">
                  <c:v>10752000000000</c:v>
                </c:pt>
                <c:pt idx="1075">
                  <c:v>10752000000000</c:v>
                </c:pt>
                <c:pt idx="1076">
                  <c:v>10726000000000</c:v>
                </c:pt>
                <c:pt idx="1077">
                  <c:v>10672000000000</c:v>
                </c:pt>
                <c:pt idx="1078">
                  <c:v>10590000000000</c:v>
                </c:pt>
                <c:pt idx="1079">
                  <c:v>10481000000000</c:v>
                </c:pt>
                <c:pt idx="1080">
                  <c:v>10344000000000</c:v>
                </c:pt>
                <c:pt idx="1081">
                  <c:v>10180000000000</c:v>
                </c:pt>
                <c:pt idx="1082">
                  <c:v>9988800000000</c:v>
                </c:pt>
                <c:pt idx="1083">
                  <c:v>9769800000000</c:v>
                </c:pt>
                <c:pt idx="1084">
                  <c:v>9523200000000</c:v>
                </c:pt>
                <c:pt idx="1085">
                  <c:v>9249200000000</c:v>
                </c:pt>
                <c:pt idx="1086">
                  <c:v>8947700000000</c:v>
                </c:pt>
                <c:pt idx="1087">
                  <c:v>8618700000000</c:v>
                </c:pt>
                <c:pt idx="1088">
                  <c:v>8262200000000</c:v>
                </c:pt>
                <c:pt idx="1089">
                  <c:v>7878200000000</c:v>
                </c:pt>
                <c:pt idx="1090">
                  <c:v>7466800000000</c:v>
                </c:pt>
                <c:pt idx="1091">
                  <c:v>7027900000000</c:v>
                </c:pt>
                <c:pt idx="1092">
                  <c:v>6561500000000</c:v>
                </c:pt>
                <c:pt idx="1093">
                  <c:v>6067700000000</c:v>
                </c:pt>
                <c:pt idx="1094">
                  <c:v>5546400000000</c:v>
                </c:pt>
                <c:pt idx="1095">
                  <c:v>4997700000000</c:v>
                </c:pt>
                <c:pt idx="1096">
                  <c:v>4421500000000</c:v>
                </c:pt>
                <c:pt idx="1097">
                  <c:v>3817900000000</c:v>
                </c:pt>
                <c:pt idx="1098">
                  <c:v>3186900000000</c:v>
                </c:pt>
                <c:pt idx="1099">
                  <c:v>2528400000000</c:v>
                </c:pt>
                <c:pt idx="1100">
                  <c:v>2528400000000</c:v>
                </c:pt>
                <c:pt idx="1101">
                  <c:v>1985300000000</c:v>
                </c:pt>
                <c:pt idx="1102">
                  <c:v>1559500000000</c:v>
                </c:pt>
                <c:pt idx="1103">
                  <c:v>1225700000000</c:v>
                </c:pt>
                <c:pt idx="1104">
                  <c:v>964020000000</c:v>
                </c:pt>
                <c:pt idx="1105">
                  <c:v>758880000000</c:v>
                </c:pt>
                <c:pt idx="1106">
                  <c:v>598070000000</c:v>
                </c:pt>
                <c:pt idx="1107">
                  <c:v>472010000000</c:v>
                </c:pt>
                <c:pt idx="1108">
                  <c:v>373180000000</c:v>
                </c:pt>
                <c:pt idx="1109">
                  <c:v>295710000000</c:v>
                </c:pt>
                <c:pt idx="1110">
                  <c:v>234970000000</c:v>
                </c:pt>
                <c:pt idx="1111">
                  <c:v>187360000000</c:v>
                </c:pt>
                <c:pt idx="1112">
                  <c:v>150030000000</c:v>
                </c:pt>
                <c:pt idx="1113">
                  <c:v>120770000000</c:v>
                </c:pt>
                <c:pt idx="1114">
                  <c:v>97831000000</c:v>
                </c:pt>
                <c:pt idx="1115">
                  <c:v>79848000000</c:v>
                </c:pt>
                <c:pt idx="1116">
                  <c:v>65751000000</c:v>
                </c:pt>
                <c:pt idx="1117">
                  <c:v>54699000000</c:v>
                </c:pt>
                <c:pt idx="1118">
                  <c:v>46035000000</c:v>
                </c:pt>
                <c:pt idx="1119">
                  <c:v>39243000000</c:v>
                </c:pt>
                <c:pt idx="1120">
                  <c:v>33919000000</c:v>
                </c:pt>
                <c:pt idx="1121">
                  <c:v>29745000000</c:v>
                </c:pt>
                <c:pt idx="1122">
                  <c:v>26472000000</c:v>
                </c:pt>
                <c:pt idx="1123">
                  <c:v>23907000000</c:v>
                </c:pt>
                <c:pt idx="1124">
                  <c:v>21896000000</c:v>
                </c:pt>
                <c:pt idx="1125">
                  <c:v>20319000000</c:v>
                </c:pt>
                <c:pt idx="1126">
                  <c:v>19083000000</c:v>
                </c:pt>
                <c:pt idx="1127">
                  <c:v>18114000000</c:v>
                </c:pt>
                <c:pt idx="1128">
                  <c:v>17354000000</c:v>
                </c:pt>
                <c:pt idx="1129">
                  <c:v>16759000000</c:v>
                </c:pt>
                <c:pt idx="1130">
                  <c:v>16292000000</c:v>
                </c:pt>
                <c:pt idx="1131">
                  <c:v>15925000000</c:v>
                </c:pt>
                <c:pt idx="1132">
                  <c:v>15638000000</c:v>
                </c:pt>
                <c:pt idx="1133">
                  <c:v>15413000000</c:v>
                </c:pt>
                <c:pt idx="1134">
                  <c:v>15237000000</c:v>
                </c:pt>
                <c:pt idx="1135">
                  <c:v>15098000000</c:v>
                </c:pt>
                <c:pt idx="1136">
                  <c:v>14990000000</c:v>
                </c:pt>
                <c:pt idx="1137">
                  <c:v>14905000000</c:v>
                </c:pt>
                <c:pt idx="1138">
                  <c:v>14838000000</c:v>
                </c:pt>
                <c:pt idx="1139">
                  <c:v>14785000000</c:v>
                </c:pt>
                <c:pt idx="1140">
                  <c:v>14744000000</c:v>
                </c:pt>
                <c:pt idx="1141">
                  <c:v>14712000000</c:v>
                </c:pt>
                <c:pt idx="1142">
                  <c:v>14687000000</c:v>
                </c:pt>
                <c:pt idx="1143">
                  <c:v>14667000000</c:v>
                </c:pt>
                <c:pt idx="1144">
                  <c:v>14651000000</c:v>
                </c:pt>
                <c:pt idx="1145">
                  <c:v>14639000000</c:v>
                </c:pt>
                <c:pt idx="1146">
                  <c:v>14629000000</c:v>
                </c:pt>
                <c:pt idx="1147">
                  <c:v>14622000000</c:v>
                </c:pt>
                <c:pt idx="1148">
                  <c:v>14616000000</c:v>
                </c:pt>
                <c:pt idx="1149">
                  <c:v>14611000000</c:v>
                </c:pt>
                <c:pt idx="1150">
                  <c:v>14611000000</c:v>
                </c:pt>
                <c:pt idx="1151">
                  <c:v>14607000000</c:v>
                </c:pt>
                <c:pt idx="1152">
                  <c:v>14604000000</c:v>
                </c:pt>
                <c:pt idx="1153">
                  <c:v>14602000000</c:v>
                </c:pt>
                <c:pt idx="1154">
                  <c:v>14600000000</c:v>
                </c:pt>
                <c:pt idx="1155">
                  <c:v>14598000000</c:v>
                </c:pt>
                <c:pt idx="1156">
                  <c:v>14597000000</c:v>
                </c:pt>
                <c:pt idx="1157">
                  <c:v>14596000000</c:v>
                </c:pt>
                <c:pt idx="1158">
                  <c:v>14595000000</c:v>
                </c:pt>
                <c:pt idx="1159">
                  <c:v>14595000000</c:v>
                </c:pt>
                <c:pt idx="1160">
                  <c:v>14594000000</c:v>
                </c:pt>
                <c:pt idx="1161">
                  <c:v>14594000000</c:v>
                </c:pt>
                <c:pt idx="1162">
                  <c:v>14593000000</c:v>
                </c:pt>
                <c:pt idx="1163">
                  <c:v>14593000000</c:v>
                </c:pt>
                <c:pt idx="1164">
                  <c:v>14593000000</c:v>
                </c:pt>
                <c:pt idx="1165">
                  <c:v>14592000000</c:v>
                </c:pt>
                <c:pt idx="1166">
                  <c:v>14592000000</c:v>
                </c:pt>
                <c:pt idx="1167">
                  <c:v>14592000000</c:v>
                </c:pt>
                <c:pt idx="1168">
                  <c:v>14592000000</c:v>
                </c:pt>
                <c:pt idx="1169">
                  <c:v>14592000000</c:v>
                </c:pt>
                <c:pt idx="1170">
                  <c:v>14591000000</c:v>
                </c:pt>
                <c:pt idx="1171">
                  <c:v>14591000000</c:v>
                </c:pt>
                <c:pt idx="1172">
                  <c:v>14591000000</c:v>
                </c:pt>
                <c:pt idx="1173">
                  <c:v>14591000000</c:v>
                </c:pt>
                <c:pt idx="1174">
                  <c:v>14591000000</c:v>
                </c:pt>
                <c:pt idx="1175">
                  <c:v>14591000000</c:v>
                </c:pt>
                <c:pt idx="1176">
                  <c:v>14591000000</c:v>
                </c:pt>
                <c:pt idx="1177">
                  <c:v>14590000000</c:v>
                </c:pt>
                <c:pt idx="1178">
                  <c:v>14590000000</c:v>
                </c:pt>
                <c:pt idx="1179">
                  <c:v>14590000000</c:v>
                </c:pt>
                <c:pt idx="1180">
                  <c:v>14590000000</c:v>
                </c:pt>
                <c:pt idx="1181">
                  <c:v>14590000000</c:v>
                </c:pt>
                <c:pt idx="1182">
                  <c:v>14590000000</c:v>
                </c:pt>
                <c:pt idx="1183">
                  <c:v>14590000000</c:v>
                </c:pt>
                <c:pt idx="1184">
                  <c:v>14590000000</c:v>
                </c:pt>
                <c:pt idx="1185">
                  <c:v>14590000000</c:v>
                </c:pt>
                <c:pt idx="1186">
                  <c:v>14589000000</c:v>
                </c:pt>
                <c:pt idx="1187">
                  <c:v>14589000000</c:v>
                </c:pt>
                <c:pt idx="1188">
                  <c:v>14589000000</c:v>
                </c:pt>
                <c:pt idx="1189">
                  <c:v>14589000000</c:v>
                </c:pt>
                <c:pt idx="1190">
                  <c:v>14589000000</c:v>
                </c:pt>
                <c:pt idx="1191">
                  <c:v>14589000000</c:v>
                </c:pt>
                <c:pt idx="1192">
                  <c:v>14589000000</c:v>
                </c:pt>
                <c:pt idx="1193">
                  <c:v>14589000000</c:v>
                </c:pt>
                <c:pt idx="1194">
                  <c:v>14589000000</c:v>
                </c:pt>
                <c:pt idx="1195">
                  <c:v>14588000000</c:v>
                </c:pt>
                <c:pt idx="1196">
                  <c:v>14588000000</c:v>
                </c:pt>
                <c:pt idx="1197">
                  <c:v>14588000000</c:v>
                </c:pt>
                <c:pt idx="1198">
                  <c:v>14588000000</c:v>
                </c:pt>
                <c:pt idx="1199">
                  <c:v>14588000000</c:v>
                </c:pt>
                <c:pt idx="1200">
                  <c:v>14588000000</c:v>
                </c:pt>
                <c:pt idx="1201">
                  <c:v>14588000000</c:v>
                </c:pt>
                <c:pt idx="1202">
                  <c:v>14588000000</c:v>
                </c:pt>
                <c:pt idx="1203">
                  <c:v>14588000000</c:v>
                </c:pt>
                <c:pt idx="1204">
                  <c:v>14588000000</c:v>
                </c:pt>
                <c:pt idx="1205">
                  <c:v>14588000000</c:v>
                </c:pt>
                <c:pt idx="1206">
                  <c:v>14588000000</c:v>
                </c:pt>
                <c:pt idx="1207">
                  <c:v>14587000000</c:v>
                </c:pt>
                <c:pt idx="1208">
                  <c:v>14587000000</c:v>
                </c:pt>
                <c:pt idx="1209">
                  <c:v>14587000000</c:v>
                </c:pt>
                <c:pt idx="1210">
                  <c:v>14587000000</c:v>
                </c:pt>
                <c:pt idx="1211">
                  <c:v>14587000000</c:v>
                </c:pt>
                <c:pt idx="1212">
                  <c:v>14587000000</c:v>
                </c:pt>
                <c:pt idx="1213">
                  <c:v>14587000000</c:v>
                </c:pt>
                <c:pt idx="1214">
                  <c:v>14587000000</c:v>
                </c:pt>
                <c:pt idx="1215">
                  <c:v>14587000000</c:v>
                </c:pt>
                <c:pt idx="1216">
                  <c:v>14587000000</c:v>
                </c:pt>
                <c:pt idx="1217">
                  <c:v>14587000000</c:v>
                </c:pt>
                <c:pt idx="1218">
                  <c:v>14587000000</c:v>
                </c:pt>
                <c:pt idx="1219">
                  <c:v>14586000000</c:v>
                </c:pt>
                <c:pt idx="1220">
                  <c:v>14586000000</c:v>
                </c:pt>
                <c:pt idx="1221">
                  <c:v>14586000000</c:v>
                </c:pt>
                <c:pt idx="1222">
                  <c:v>14586000000</c:v>
                </c:pt>
                <c:pt idx="1223">
                  <c:v>14586000000</c:v>
                </c:pt>
                <c:pt idx="1224">
                  <c:v>14586000000</c:v>
                </c:pt>
                <c:pt idx="1225">
                  <c:v>14586000000</c:v>
                </c:pt>
                <c:pt idx="1226">
                  <c:v>14586000000</c:v>
                </c:pt>
                <c:pt idx="1227">
                  <c:v>14586000000</c:v>
                </c:pt>
                <c:pt idx="1228">
                  <c:v>14586000000</c:v>
                </c:pt>
                <c:pt idx="1229">
                  <c:v>14586000000</c:v>
                </c:pt>
                <c:pt idx="1230">
                  <c:v>14586000000</c:v>
                </c:pt>
                <c:pt idx="1231">
                  <c:v>14585000000</c:v>
                </c:pt>
                <c:pt idx="1232">
                  <c:v>14585000000</c:v>
                </c:pt>
                <c:pt idx="1233">
                  <c:v>14585000000</c:v>
                </c:pt>
                <c:pt idx="1234">
                  <c:v>14585000000</c:v>
                </c:pt>
                <c:pt idx="1235">
                  <c:v>14585000000</c:v>
                </c:pt>
                <c:pt idx="1236">
                  <c:v>14585000000</c:v>
                </c:pt>
                <c:pt idx="1237">
                  <c:v>14585000000</c:v>
                </c:pt>
                <c:pt idx="1238">
                  <c:v>14585000000</c:v>
                </c:pt>
                <c:pt idx="1239">
                  <c:v>14585000000</c:v>
                </c:pt>
                <c:pt idx="1240">
                  <c:v>14585000000</c:v>
                </c:pt>
                <c:pt idx="1241">
                  <c:v>14585000000</c:v>
                </c:pt>
                <c:pt idx="1242">
                  <c:v>14585000000</c:v>
                </c:pt>
                <c:pt idx="1243">
                  <c:v>14585000000</c:v>
                </c:pt>
                <c:pt idx="1244">
                  <c:v>14584000000</c:v>
                </c:pt>
                <c:pt idx="1245">
                  <c:v>14584000000</c:v>
                </c:pt>
                <c:pt idx="1246">
                  <c:v>14584000000</c:v>
                </c:pt>
                <c:pt idx="1247">
                  <c:v>14584000000</c:v>
                </c:pt>
                <c:pt idx="1248">
                  <c:v>14584000000</c:v>
                </c:pt>
                <c:pt idx="1249">
                  <c:v>14584000000</c:v>
                </c:pt>
                <c:pt idx="1250">
                  <c:v>14584000000</c:v>
                </c:pt>
                <c:pt idx="1251">
                  <c:v>14584000000</c:v>
                </c:pt>
                <c:pt idx="1252">
                  <c:v>14584000000</c:v>
                </c:pt>
                <c:pt idx="1253">
                  <c:v>14584000000</c:v>
                </c:pt>
                <c:pt idx="1254">
                  <c:v>14584000000</c:v>
                </c:pt>
                <c:pt idx="1255">
                  <c:v>14584000000</c:v>
                </c:pt>
                <c:pt idx="1256">
                  <c:v>14584000000</c:v>
                </c:pt>
                <c:pt idx="1257">
                  <c:v>14584000000</c:v>
                </c:pt>
                <c:pt idx="1258">
                  <c:v>14583000000</c:v>
                </c:pt>
                <c:pt idx="1259">
                  <c:v>14583000000</c:v>
                </c:pt>
                <c:pt idx="1260">
                  <c:v>14583000000</c:v>
                </c:pt>
                <c:pt idx="1261">
                  <c:v>14583000000</c:v>
                </c:pt>
                <c:pt idx="1262">
                  <c:v>14583000000</c:v>
                </c:pt>
                <c:pt idx="1263">
                  <c:v>14583000000</c:v>
                </c:pt>
                <c:pt idx="1264">
                  <c:v>14583000000</c:v>
                </c:pt>
                <c:pt idx="1265">
                  <c:v>14583000000</c:v>
                </c:pt>
                <c:pt idx="1266">
                  <c:v>14583000000</c:v>
                </c:pt>
                <c:pt idx="1267">
                  <c:v>14583000000</c:v>
                </c:pt>
                <c:pt idx="1268">
                  <c:v>14583000000</c:v>
                </c:pt>
                <c:pt idx="1269">
                  <c:v>14583000000</c:v>
                </c:pt>
                <c:pt idx="1270">
                  <c:v>14583000000</c:v>
                </c:pt>
                <c:pt idx="1271">
                  <c:v>14582000000</c:v>
                </c:pt>
                <c:pt idx="1272">
                  <c:v>14582000000</c:v>
                </c:pt>
                <c:pt idx="1273">
                  <c:v>14582000000</c:v>
                </c:pt>
                <c:pt idx="1274">
                  <c:v>14582000000</c:v>
                </c:pt>
                <c:pt idx="1275">
                  <c:v>14582000000</c:v>
                </c:pt>
                <c:pt idx="1276">
                  <c:v>14582000000</c:v>
                </c:pt>
                <c:pt idx="1277">
                  <c:v>14582000000</c:v>
                </c:pt>
                <c:pt idx="1278">
                  <c:v>14582000000</c:v>
                </c:pt>
                <c:pt idx="1279">
                  <c:v>14582000000</c:v>
                </c:pt>
                <c:pt idx="1280">
                  <c:v>14582000000</c:v>
                </c:pt>
                <c:pt idx="1281">
                  <c:v>14582000000</c:v>
                </c:pt>
                <c:pt idx="1282">
                  <c:v>14582000000</c:v>
                </c:pt>
                <c:pt idx="1283">
                  <c:v>14582000000</c:v>
                </c:pt>
                <c:pt idx="1284">
                  <c:v>14581000000</c:v>
                </c:pt>
                <c:pt idx="1285">
                  <c:v>14581000000</c:v>
                </c:pt>
                <c:pt idx="1286">
                  <c:v>14581000000</c:v>
                </c:pt>
                <c:pt idx="1287">
                  <c:v>14581000000</c:v>
                </c:pt>
                <c:pt idx="1288">
                  <c:v>14581000000</c:v>
                </c:pt>
                <c:pt idx="1289">
                  <c:v>14581000000</c:v>
                </c:pt>
                <c:pt idx="1290">
                  <c:v>14581000000</c:v>
                </c:pt>
                <c:pt idx="1291">
                  <c:v>14581000000</c:v>
                </c:pt>
                <c:pt idx="1292">
                  <c:v>14581000000</c:v>
                </c:pt>
                <c:pt idx="1293">
                  <c:v>14581000000</c:v>
                </c:pt>
                <c:pt idx="1294">
                  <c:v>14581000000</c:v>
                </c:pt>
                <c:pt idx="1295">
                  <c:v>14581000000</c:v>
                </c:pt>
                <c:pt idx="1296">
                  <c:v>14581000000</c:v>
                </c:pt>
                <c:pt idx="1297">
                  <c:v>14580000000</c:v>
                </c:pt>
                <c:pt idx="1298">
                  <c:v>14580000000</c:v>
                </c:pt>
                <c:pt idx="1299">
                  <c:v>14580000000</c:v>
                </c:pt>
                <c:pt idx="1300">
                  <c:v>14580000000</c:v>
                </c:pt>
                <c:pt idx="1301">
                  <c:v>14580000000</c:v>
                </c:pt>
                <c:pt idx="1302">
                  <c:v>14580000000</c:v>
                </c:pt>
                <c:pt idx="1303">
                  <c:v>14580000000</c:v>
                </c:pt>
                <c:pt idx="1304">
                  <c:v>14580000000</c:v>
                </c:pt>
                <c:pt idx="1305">
                  <c:v>14580000000</c:v>
                </c:pt>
                <c:pt idx="1306">
                  <c:v>14580000000</c:v>
                </c:pt>
                <c:pt idx="1307">
                  <c:v>14580000000</c:v>
                </c:pt>
                <c:pt idx="1308">
                  <c:v>14580000000</c:v>
                </c:pt>
                <c:pt idx="1309">
                  <c:v>14580000000</c:v>
                </c:pt>
                <c:pt idx="1310">
                  <c:v>14580000000</c:v>
                </c:pt>
                <c:pt idx="1311">
                  <c:v>14579000000</c:v>
                </c:pt>
                <c:pt idx="1312">
                  <c:v>14579000000</c:v>
                </c:pt>
                <c:pt idx="1313">
                  <c:v>14579000000</c:v>
                </c:pt>
                <c:pt idx="1314">
                  <c:v>14579000000</c:v>
                </c:pt>
                <c:pt idx="1315">
                  <c:v>14579000000</c:v>
                </c:pt>
                <c:pt idx="1316">
                  <c:v>14579000000</c:v>
                </c:pt>
                <c:pt idx="1317">
                  <c:v>14579000000</c:v>
                </c:pt>
                <c:pt idx="1318">
                  <c:v>14579000000</c:v>
                </c:pt>
                <c:pt idx="1319">
                  <c:v>14579000000</c:v>
                </c:pt>
                <c:pt idx="1320">
                  <c:v>14579000000</c:v>
                </c:pt>
                <c:pt idx="1321">
                  <c:v>14579000000</c:v>
                </c:pt>
                <c:pt idx="1322">
                  <c:v>14579000000</c:v>
                </c:pt>
                <c:pt idx="1323">
                  <c:v>14579000000</c:v>
                </c:pt>
                <c:pt idx="1324">
                  <c:v>14578000000</c:v>
                </c:pt>
                <c:pt idx="1325">
                  <c:v>14578000000</c:v>
                </c:pt>
                <c:pt idx="1326">
                  <c:v>14578000000</c:v>
                </c:pt>
                <c:pt idx="1327">
                  <c:v>14578000000</c:v>
                </c:pt>
                <c:pt idx="1328">
                  <c:v>14578000000</c:v>
                </c:pt>
                <c:pt idx="1329">
                  <c:v>14578000000</c:v>
                </c:pt>
                <c:pt idx="1330">
                  <c:v>14578000000</c:v>
                </c:pt>
                <c:pt idx="1331">
                  <c:v>14578000000</c:v>
                </c:pt>
                <c:pt idx="1332">
                  <c:v>14578000000</c:v>
                </c:pt>
                <c:pt idx="1333">
                  <c:v>14578000000</c:v>
                </c:pt>
                <c:pt idx="1334">
                  <c:v>14578000000</c:v>
                </c:pt>
                <c:pt idx="1335">
                  <c:v>14578000000</c:v>
                </c:pt>
                <c:pt idx="1336">
                  <c:v>14578000000</c:v>
                </c:pt>
                <c:pt idx="1337">
                  <c:v>14577000000</c:v>
                </c:pt>
                <c:pt idx="1338">
                  <c:v>14577000000</c:v>
                </c:pt>
                <c:pt idx="1339">
                  <c:v>14577000000</c:v>
                </c:pt>
                <c:pt idx="1340">
                  <c:v>14577000000</c:v>
                </c:pt>
                <c:pt idx="1341">
                  <c:v>14577000000</c:v>
                </c:pt>
                <c:pt idx="1342">
                  <c:v>14577000000</c:v>
                </c:pt>
                <c:pt idx="1343">
                  <c:v>14577000000</c:v>
                </c:pt>
                <c:pt idx="1344">
                  <c:v>14577000000</c:v>
                </c:pt>
                <c:pt idx="1345">
                  <c:v>14577000000</c:v>
                </c:pt>
                <c:pt idx="1346">
                  <c:v>14577000000</c:v>
                </c:pt>
                <c:pt idx="1347">
                  <c:v>14577000000</c:v>
                </c:pt>
                <c:pt idx="1348">
                  <c:v>14577000000</c:v>
                </c:pt>
                <c:pt idx="1349">
                  <c:v>14576000000</c:v>
                </c:pt>
                <c:pt idx="1350">
                  <c:v>14576000000</c:v>
                </c:pt>
                <c:pt idx="1351">
                  <c:v>14576000000</c:v>
                </c:pt>
                <c:pt idx="1352">
                  <c:v>14576000000</c:v>
                </c:pt>
                <c:pt idx="1353">
                  <c:v>14576000000</c:v>
                </c:pt>
                <c:pt idx="1354">
                  <c:v>14576000000</c:v>
                </c:pt>
                <c:pt idx="1355">
                  <c:v>14576000000</c:v>
                </c:pt>
                <c:pt idx="1356">
                  <c:v>14576000000</c:v>
                </c:pt>
                <c:pt idx="1357">
                  <c:v>14576000000</c:v>
                </c:pt>
                <c:pt idx="1358">
                  <c:v>14576000000</c:v>
                </c:pt>
                <c:pt idx="1359">
                  <c:v>14576000000</c:v>
                </c:pt>
                <c:pt idx="1360">
                  <c:v>14576000000</c:v>
                </c:pt>
                <c:pt idx="1361">
                  <c:v>14576000000</c:v>
                </c:pt>
                <c:pt idx="1362">
                  <c:v>14575000000</c:v>
                </c:pt>
                <c:pt idx="1363">
                  <c:v>14575000000</c:v>
                </c:pt>
                <c:pt idx="1364">
                  <c:v>14575000000</c:v>
                </c:pt>
                <c:pt idx="1365">
                  <c:v>14575000000</c:v>
                </c:pt>
                <c:pt idx="1366">
                  <c:v>14575000000</c:v>
                </c:pt>
                <c:pt idx="1367">
                  <c:v>14575000000</c:v>
                </c:pt>
                <c:pt idx="1368">
                  <c:v>14575000000</c:v>
                </c:pt>
                <c:pt idx="1369">
                  <c:v>14575000000</c:v>
                </c:pt>
                <c:pt idx="1370">
                  <c:v>14575000000</c:v>
                </c:pt>
                <c:pt idx="1371">
                  <c:v>14575000000</c:v>
                </c:pt>
                <c:pt idx="1372">
                  <c:v>14575000000</c:v>
                </c:pt>
                <c:pt idx="1373">
                  <c:v>14575000000</c:v>
                </c:pt>
                <c:pt idx="1374">
                  <c:v>14574000000</c:v>
                </c:pt>
                <c:pt idx="1375">
                  <c:v>14574000000</c:v>
                </c:pt>
                <c:pt idx="1376">
                  <c:v>14574000000</c:v>
                </c:pt>
                <c:pt idx="1377">
                  <c:v>14574000000</c:v>
                </c:pt>
                <c:pt idx="1378">
                  <c:v>14574000000</c:v>
                </c:pt>
                <c:pt idx="1379">
                  <c:v>14574000000</c:v>
                </c:pt>
                <c:pt idx="1380">
                  <c:v>14574000000</c:v>
                </c:pt>
                <c:pt idx="1381">
                  <c:v>14574000000</c:v>
                </c:pt>
                <c:pt idx="1382">
                  <c:v>14574000000</c:v>
                </c:pt>
                <c:pt idx="1383">
                  <c:v>14574000000</c:v>
                </c:pt>
                <c:pt idx="1384">
                  <c:v>14574000000</c:v>
                </c:pt>
                <c:pt idx="1385">
                  <c:v>14574000000</c:v>
                </c:pt>
                <c:pt idx="1386">
                  <c:v>14573000000</c:v>
                </c:pt>
                <c:pt idx="1387">
                  <c:v>14573000000</c:v>
                </c:pt>
                <c:pt idx="1388">
                  <c:v>14573000000</c:v>
                </c:pt>
                <c:pt idx="1389">
                  <c:v>14573000000</c:v>
                </c:pt>
                <c:pt idx="1390">
                  <c:v>14573000000</c:v>
                </c:pt>
                <c:pt idx="1391">
                  <c:v>14573000000</c:v>
                </c:pt>
                <c:pt idx="1392">
                  <c:v>14573000000</c:v>
                </c:pt>
                <c:pt idx="1393">
                  <c:v>14573000000</c:v>
                </c:pt>
                <c:pt idx="1394">
                  <c:v>14573000000</c:v>
                </c:pt>
                <c:pt idx="1395">
                  <c:v>14573000000</c:v>
                </c:pt>
                <c:pt idx="1396">
                  <c:v>14573000000</c:v>
                </c:pt>
                <c:pt idx="1397">
                  <c:v>14572000000</c:v>
                </c:pt>
                <c:pt idx="1398">
                  <c:v>14572000000</c:v>
                </c:pt>
                <c:pt idx="1399">
                  <c:v>14572000000</c:v>
                </c:pt>
                <c:pt idx="1400">
                  <c:v>14572000000</c:v>
                </c:pt>
                <c:pt idx="1401">
                  <c:v>14572000000</c:v>
                </c:pt>
                <c:pt idx="1402">
                  <c:v>14572000000</c:v>
                </c:pt>
                <c:pt idx="1403">
                  <c:v>14572000000</c:v>
                </c:pt>
                <c:pt idx="1404">
                  <c:v>14572000000</c:v>
                </c:pt>
                <c:pt idx="1405">
                  <c:v>14572000000</c:v>
                </c:pt>
                <c:pt idx="1406">
                  <c:v>14572000000</c:v>
                </c:pt>
                <c:pt idx="1407">
                  <c:v>14572000000</c:v>
                </c:pt>
                <c:pt idx="1408">
                  <c:v>14572000000</c:v>
                </c:pt>
                <c:pt idx="1409">
                  <c:v>14572000000</c:v>
                </c:pt>
                <c:pt idx="1410">
                  <c:v>14571000000</c:v>
                </c:pt>
                <c:pt idx="1411">
                  <c:v>14571000000</c:v>
                </c:pt>
                <c:pt idx="1412">
                  <c:v>14571000000</c:v>
                </c:pt>
                <c:pt idx="1413">
                  <c:v>14571000000</c:v>
                </c:pt>
                <c:pt idx="1414">
                  <c:v>14571000000</c:v>
                </c:pt>
                <c:pt idx="1415">
                  <c:v>14571000000</c:v>
                </c:pt>
                <c:pt idx="1416">
                  <c:v>14571000000</c:v>
                </c:pt>
                <c:pt idx="1417">
                  <c:v>14571000000</c:v>
                </c:pt>
                <c:pt idx="1418">
                  <c:v>14571000000</c:v>
                </c:pt>
                <c:pt idx="1419">
                  <c:v>14571000000</c:v>
                </c:pt>
                <c:pt idx="1420">
                  <c:v>14571000000</c:v>
                </c:pt>
                <c:pt idx="1421">
                  <c:v>14570000000</c:v>
                </c:pt>
                <c:pt idx="1422">
                  <c:v>14570000000</c:v>
                </c:pt>
                <c:pt idx="1423">
                  <c:v>14570000000</c:v>
                </c:pt>
                <c:pt idx="1424">
                  <c:v>14570000000</c:v>
                </c:pt>
                <c:pt idx="1425">
                  <c:v>14570000000</c:v>
                </c:pt>
                <c:pt idx="1426">
                  <c:v>14570000000</c:v>
                </c:pt>
                <c:pt idx="1427">
                  <c:v>14570000000</c:v>
                </c:pt>
                <c:pt idx="1428">
                  <c:v>14570000000</c:v>
                </c:pt>
                <c:pt idx="1429">
                  <c:v>14570000000</c:v>
                </c:pt>
                <c:pt idx="1430">
                  <c:v>14570000000</c:v>
                </c:pt>
                <c:pt idx="1431">
                  <c:v>14569000000</c:v>
                </c:pt>
                <c:pt idx="1432">
                  <c:v>14569000000</c:v>
                </c:pt>
                <c:pt idx="1433">
                  <c:v>14569000000</c:v>
                </c:pt>
                <c:pt idx="1434">
                  <c:v>14569000000</c:v>
                </c:pt>
                <c:pt idx="1435">
                  <c:v>14569000000</c:v>
                </c:pt>
                <c:pt idx="1436">
                  <c:v>14569000000</c:v>
                </c:pt>
                <c:pt idx="1437">
                  <c:v>14569000000</c:v>
                </c:pt>
                <c:pt idx="1438">
                  <c:v>14569000000</c:v>
                </c:pt>
                <c:pt idx="1439">
                  <c:v>14569000000</c:v>
                </c:pt>
                <c:pt idx="1440">
                  <c:v>14569000000</c:v>
                </c:pt>
                <c:pt idx="1441">
                  <c:v>14569000000</c:v>
                </c:pt>
                <c:pt idx="1442">
                  <c:v>14568000000</c:v>
                </c:pt>
                <c:pt idx="1443">
                  <c:v>14568000000</c:v>
                </c:pt>
                <c:pt idx="1444">
                  <c:v>14568000000</c:v>
                </c:pt>
                <c:pt idx="1445">
                  <c:v>14568000000</c:v>
                </c:pt>
                <c:pt idx="1446">
                  <c:v>14568000000</c:v>
                </c:pt>
                <c:pt idx="1447">
                  <c:v>14568000000</c:v>
                </c:pt>
                <c:pt idx="1448">
                  <c:v>14568000000</c:v>
                </c:pt>
                <c:pt idx="1449">
                  <c:v>14568000000</c:v>
                </c:pt>
                <c:pt idx="1450">
                  <c:v>14568000000</c:v>
                </c:pt>
                <c:pt idx="1451">
                  <c:v>14568000000</c:v>
                </c:pt>
                <c:pt idx="1452">
                  <c:v>14568000000</c:v>
                </c:pt>
                <c:pt idx="1453">
                  <c:v>14567000000</c:v>
                </c:pt>
                <c:pt idx="1454">
                  <c:v>14567000000</c:v>
                </c:pt>
                <c:pt idx="1455">
                  <c:v>14567000000</c:v>
                </c:pt>
                <c:pt idx="1456">
                  <c:v>14567000000</c:v>
                </c:pt>
                <c:pt idx="1457">
                  <c:v>14567000000</c:v>
                </c:pt>
                <c:pt idx="1458">
                  <c:v>14567000000</c:v>
                </c:pt>
                <c:pt idx="1459">
                  <c:v>14567000000</c:v>
                </c:pt>
                <c:pt idx="1460">
                  <c:v>14567000000</c:v>
                </c:pt>
                <c:pt idx="1461">
                  <c:v>14567000000</c:v>
                </c:pt>
                <c:pt idx="1462">
                  <c:v>14567000000</c:v>
                </c:pt>
                <c:pt idx="1463">
                  <c:v>14567000000</c:v>
                </c:pt>
                <c:pt idx="1464">
                  <c:v>14566000000</c:v>
                </c:pt>
                <c:pt idx="1465">
                  <c:v>14566000000</c:v>
                </c:pt>
                <c:pt idx="1466">
                  <c:v>14566000000</c:v>
                </c:pt>
                <c:pt idx="1467">
                  <c:v>14566000000</c:v>
                </c:pt>
                <c:pt idx="1468">
                  <c:v>14566000000</c:v>
                </c:pt>
                <c:pt idx="1469">
                  <c:v>14566000000</c:v>
                </c:pt>
                <c:pt idx="1470">
                  <c:v>14566000000</c:v>
                </c:pt>
                <c:pt idx="1471">
                  <c:v>14566000000</c:v>
                </c:pt>
                <c:pt idx="1472">
                  <c:v>14566000000</c:v>
                </c:pt>
                <c:pt idx="1473">
                  <c:v>14566000000</c:v>
                </c:pt>
                <c:pt idx="1474">
                  <c:v>14565000000</c:v>
                </c:pt>
                <c:pt idx="1475">
                  <c:v>14565000000</c:v>
                </c:pt>
                <c:pt idx="1476">
                  <c:v>14565000000</c:v>
                </c:pt>
                <c:pt idx="1477">
                  <c:v>14565000000</c:v>
                </c:pt>
                <c:pt idx="1478">
                  <c:v>14565000000</c:v>
                </c:pt>
                <c:pt idx="1479">
                  <c:v>14565000000</c:v>
                </c:pt>
                <c:pt idx="1480">
                  <c:v>14565000000</c:v>
                </c:pt>
                <c:pt idx="1481">
                  <c:v>14565000000</c:v>
                </c:pt>
                <c:pt idx="1482">
                  <c:v>14565000000</c:v>
                </c:pt>
                <c:pt idx="1483">
                  <c:v>14565000000</c:v>
                </c:pt>
                <c:pt idx="1484">
                  <c:v>14564000000</c:v>
                </c:pt>
                <c:pt idx="1485">
                  <c:v>14564000000</c:v>
                </c:pt>
                <c:pt idx="1486">
                  <c:v>14564000000</c:v>
                </c:pt>
                <c:pt idx="1487">
                  <c:v>14564000000</c:v>
                </c:pt>
                <c:pt idx="1488">
                  <c:v>14564000000</c:v>
                </c:pt>
                <c:pt idx="1489">
                  <c:v>14564000000</c:v>
                </c:pt>
                <c:pt idx="1490">
                  <c:v>14564000000</c:v>
                </c:pt>
                <c:pt idx="1491">
                  <c:v>14564000000</c:v>
                </c:pt>
                <c:pt idx="1492">
                  <c:v>14564000000</c:v>
                </c:pt>
                <c:pt idx="1493">
                  <c:v>14563000000</c:v>
                </c:pt>
                <c:pt idx="1494">
                  <c:v>14563000000</c:v>
                </c:pt>
                <c:pt idx="1495">
                  <c:v>14563000000</c:v>
                </c:pt>
                <c:pt idx="1496">
                  <c:v>14563000000</c:v>
                </c:pt>
                <c:pt idx="1497">
                  <c:v>14563000000</c:v>
                </c:pt>
                <c:pt idx="1498">
                  <c:v>14563000000</c:v>
                </c:pt>
                <c:pt idx="1499">
                  <c:v>14563000000</c:v>
                </c:pt>
                <c:pt idx="1500">
                  <c:v>14563000000</c:v>
                </c:pt>
                <c:pt idx="1501">
                  <c:v>14563000000</c:v>
                </c:pt>
                <c:pt idx="1502">
                  <c:v>14563000000</c:v>
                </c:pt>
                <c:pt idx="1503">
                  <c:v>14563000000</c:v>
                </c:pt>
                <c:pt idx="1504">
                  <c:v>14562000000</c:v>
                </c:pt>
                <c:pt idx="1505">
                  <c:v>14562000000</c:v>
                </c:pt>
                <c:pt idx="1506">
                  <c:v>14562000000</c:v>
                </c:pt>
                <c:pt idx="1507">
                  <c:v>14562000000</c:v>
                </c:pt>
                <c:pt idx="1508">
                  <c:v>14562000000</c:v>
                </c:pt>
                <c:pt idx="1509">
                  <c:v>14562000000</c:v>
                </c:pt>
                <c:pt idx="1510">
                  <c:v>14562000000</c:v>
                </c:pt>
                <c:pt idx="1511">
                  <c:v>14562000000</c:v>
                </c:pt>
                <c:pt idx="1512">
                  <c:v>14562000000</c:v>
                </c:pt>
                <c:pt idx="1513">
                  <c:v>14562000000</c:v>
                </c:pt>
                <c:pt idx="1514">
                  <c:v>14561000000</c:v>
                </c:pt>
                <c:pt idx="1515">
                  <c:v>14561000000</c:v>
                </c:pt>
                <c:pt idx="1516">
                  <c:v>14561000000</c:v>
                </c:pt>
                <c:pt idx="1517">
                  <c:v>14561000000</c:v>
                </c:pt>
                <c:pt idx="1518">
                  <c:v>14561000000</c:v>
                </c:pt>
                <c:pt idx="1519">
                  <c:v>14561000000</c:v>
                </c:pt>
                <c:pt idx="1520">
                  <c:v>14561000000</c:v>
                </c:pt>
                <c:pt idx="1521">
                  <c:v>14561000000</c:v>
                </c:pt>
                <c:pt idx="1522">
                  <c:v>14561000000</c:v>
                </c:pt>
                <c:pt idx="1523">
                  <c:v>14560000000</c:v>
                </c:pt>
                <c:pt idx="1524">
                  <c:v>14560000000</c:v>
                </c:pt>
                <c:pt idx="1525">
                  <c:v>14560000000</c:v>
                </c:pt>
                <c:pt idx="1526">
                  <c:v>14560000000</c:v>
                </c:pt>
                <c:pt idx="1527">
                  <c:v>14560000000</c:v>
                </c:pt>
                <c:pt idx="1528">
                  <c:v>14560000000</c:v>
                </c:pt>
                <c:pt idx="1529">
                  <c:v>14560000000</c:v>
                </c:pt>
                <c:pt idx="1530">
                  <c:v>14560000000</c:v>
                </c:pt>
                <c:pt idx="1531">
                  <c:v>14560000000</c:v>
                </c:pt>
                <c:pt idx="1532">
                  <c:v>14559000000</c:v>
                </c:pt>
                <c:pt idx="1533">
                  <c:v>14559000000</c:v>
                </c:pt>
                <c:pt idx="1534">
                  <c:v>14559000000</c:v>
                </c:pt>
                <c:pt idx="1535">
                  <c:v>14559000000</c:v>
                </c:pt>
                <c:pt idx="1536">
                  <c:v>14559000000</c:v>
                </c:pt>
                <c:pt idx="1537">
                  <c:v>14559000000</c:v>
                </c:pt>
                <c:pt idx="1538">
                  <c:v>14559000000</c:v>
                </c:pt>
                <c:pt idx="1539">
                  <c:v>14559000000</c:v>
                </c:pt>
                <c:pt idx="1540">
                  <c:v>14559000000</c:v>
                </c:pt>
                <c:pt idx="1541">
                  <c:v>14558000000</c:v>
                </c:pt>
                <c:pt idx="1542">
                  <c:v>14558000000</c:v>
                </c:pt>
                <c:pt idx="1543">
                  <c:v>14558000000</c:v>
                </c:pt>
                <c:pt idx="1544">
                  <c:v>14558000000</c:v>
                </c:pt>
                <c:pt idx="1545">
                  <c:v>14558000000</c:v>
                </c:pt>
                <c:pt idx="1546">
                  <c:v>14558000000</c:v>
                </c:pt>
                <c:pt idx="1547">
                  <c:v>14558000000</c:v>
                </c:pt>
                <c:pt idx="1548">
                  <c:v>14558000000</c:v>
                </c:pt>
                <c:pt idx="1549">
                  <c:v>14558000000</c:v>
                </c:pt>
                <c:pt idx="1550">
                  <c:v>14558000000</c:v>
                </c:pt>
                <c:pt idx="1551">
                  <c:v>14557000000</c:v>
                </c:pt>
                <c:pt idx="1552">
                  <c:v>14557000000</c:v>
                </c:pt>
                <c:pt idx="1553">
                  <c:v>14557000000</c:v>
                </c:pt>
                <c:pt idx="1554">
                  <c:v>14557000000</c:v>
                </c:pt>
                <c:pt idx="1555">
                  <c:v>14557000000</c:v>
                </c:pt>
                <c:pt idx="1556">
                  <c:v>14557000000</c:v>
                </c:pt>
                <c:pt idx="1557">
                  <c:v>14557000000</c:v>
                </c:pt>
                <c:pt idx="1558">
                  <c:v>14557000000</c:v>
                </c:pt>
                <c:pt idx="1559">
                  <c:v>14557000000</c:v>
                </c:pt>
                <c:pt idx="1560">
                  <c:v>14556000000</c:v>
                </c:pt>
                <c:pt idx="1561">
                  <c:v>14556000000</c:v>
                </c:pt>
                <c:pt idx="1562">
                  <c:v>14556000000</c:v>
                </c:pt>
                <c:pt idx="1563">
                  <c:v>14556000000</c:v>
                </c:pt>
                <c:pt idx="1564">
                  <c:v>14556000000</c:v>
                </c:pt>
                <c:pt idx="1565">
                  <c:v>14556000000</c:v>
                </c:pt>
                <c:pt idx="1566">
                  <c:v>14556000000</c:v>
                </c:pt>
                <c:pt idx="1567">
                  <c:v>14556000000</c:v>
                </c:pt>
                <c:pt idx="1568">
                  <c:v>14556000000</c:v>
                </c:pt>
                <c:pt idx="1569">
                  <c:v>14555000000</c:v>
                </c:pt>
                <c:pt idx="1570">
                  <c:v>14555000000</c:v>
                </c:pt>
                <c:pt idx="1571">
                  <c:v>14555000000</c:v>
                </c:pt>
                <c:pt idx="1572">
                  <c:v>14555000000</c:v>
                </c:pt>
                <c:pt idx="1573">
                  <c:v>14555000000</c:v>
                </c:pt>
                <c:pt idx="1574">
                  <c:v>14555000000</c:v>
                </c:pt>
                <c:pt idx="1575">
                  <c:v>14555000000</c:v>
                </c:pt>
                <c:pt idx="1576">
                  <c:v>14555000000</c:v>
                </c:pt>
                <c:pt idx="1577">
                  <c:v>14555000000</c:v>
                </c:pt>
                <c:pt idx="1578">
                  <c:v>14554000000</c:v>
                </c:pt>
                <c:pt idx="1579">
                  <c:v>14554000000</c:v>
                </c:pt>
                <c:pt idx="1580">
                  <c:v>14554000000</c:v>
                </c:pt>
                <c:pt idx="1581">
                  <c:v>14554000000</c:v>
                </c:pt>
                <c:pt idx="1582">
                  <c:v>14554000000</c:v>
                </c:pt>
                <c:pt idx="1583">
                  <c:v>14554000000</c:v>
                </c:pt>
                <c:pt idx="1584">
                  <c:v>14554000000</c:v>
                </c:pt>
                <c:pt idx="1585">
                  <c:v>14554000000</c:v>
                </c:pt>
                <c:pt idx="1586">
                  <c:v>14553000000</c:v>
                </c:pt>
                <c:pt idx="1587">
                  <c:v>14553000000</c:v>
                </c:pt>
                <c:pt idx="1588">
                  <c:v>14553000000</c:v>
                </c:pt>
                <c:pt idx="1589">
                  <c:v>14553000000</c:v>
                </c:pt>
                <c:pt idx="1590">
                  <c:v>14553000000</c:v>
                </c:pt>
                <c:pt idx="1591">
                  <c:v>14553000000</c:v>
                </c:pt>
                <c:pt idx="1592">
                  <c:v>14553000000</c:v>
                </c:pt>
                <c:pt idx="1593">
                  <c:v>14553000000</c:v>
                </c:pt>
                <c:pt idx="1594">
                  <c:v>14553000000</c:v>
                </c:pt>
                <c:pt idx="1595">
                  <c:v>14552000000</c:v>
                </c:pt>
                <c:pt idx="1596">
                  <c:v>14552000000</c:v>
                </c:pt>
                <c:pt idx="1597">
                  <c:v>14552000000</c:v>
                </c:pt>
                <c:pt idx="1598">
                  <c:v>14552000000</c:v>
                </c:pt>
                <c:pt idx="1599">
                  <c:v>14552000000</c:v>
                </c:pt>
                <c:pt idx="1600">
                  <c:v>14552000000</c:v>
                </c:pt>
                <c:pt idx="1601">
                  <c:v>14552000000</c:v>
                </c:pt>
                <c:pt idx="1602">
                  <c:v>14552000000</c:v>
                </c:pt>
                <c:pt idx="1603">
                  <c:v>14552000000</c:v>
                </c:pt>
                <c:pt idx="1604">
                  <c:v>14551000000</c:v>
                </c:pt>
                <c:pt idx="1605">
                  <c:v>14551000000</c:v>
                </c:pt>
                <c:pt idx="1606">
                  <c:v>14551000000</c:v>
                </c:pt>
                <c:pt idx="1607">
                  <c:v>14551000000</c:v>
                </c:pt>
                <c:pt idx="1608">
                  <c:v>14551000000</c:v>
                </c:pt>
                <c:pt idx="1609">
                  <c:v>14551000000</c:v>
                </c:pt>
                <c:pt idx="1610">
                  <c:v>14551000000</c:v>
                </c:pt>
                <c:pt idx="1611">
                  <c:v>14551000000</c:v>
                </c:pt>
                <c:pt idx="1612">
                  <c:v>14551000000</c:v>
                </c:pt>
                <c:pt idx="1613">
                  <c:v>14550000000</c:v>
                </c:pt>
                <c:pt idx="1614">
                  <c:v>14550000000</c:v>
                </c:pt>
                <c:pt idx="1615">
                  <c:v>14550000000</c:v>
                </c:pt>
                <c:pt idx="1616">
                  <c:v>14550000000</c:v>
                </c:pt>
                <c:pt idx="1617">
                  <c:v>14550000000</c:v>
                </c:pt>
                <c:pt idx="1618">
                  <c:v>14550000000</c:v>
                </c:pt>
                <c:pt idx="1619">
                  <c:v>14550000000</c:v>
                </c:pt>
                <c:pt idx="1620">
                  <c:v>14550000000</c:v>
                </c:pt>
                <c:pt idx="1621">
                  <c:v>14549000000</c:v>
                </c:pt>
                <c:pt idx="1622">
                  <c:v>14549000000</c:v>
                </c:pt>
                <c:pt idx="1623">
                  <c:v>14549000000</c:v>
                </c:pt>
                <c:pt idx="1624">
                  <c:v>14549000000</c:v>
                </c:pt>
                <c:pt idx="1625">
                  <c:v>14549000000</c:v>
                </c:pt>
                <c:pt idx="1626">
                  <c:v>14549000000</c:v>
                </c:pt>
                <c:pt idx="1627">
                  <c:v>14549000000</c:v>
                </c:pt>
                <c:pt idx="1628">
                  <c:v>14549000000</c:v>
                </c:pt>
                <c:pt idx="1629">
                  <c:v>14548000000</c:v>
                </c:pt>
                <c:pt idx="1630">
                  <c:v>14548000000</c:v>
                </c:pt>
                <c:pt idx="1631">
                  <c:v>14548000000</c:v>
                </c:pt>
                <c:pt idx="1632">
                  <c:v>14548000000</c:v>
                </c:pt>
                <c:pt idx="1633">
                  <c:v>14548000000</c:v>
                </c:pt>
                <c:pt idx="1634">
                  <c:v>14548000000</c:v>
                </c:pt>
                <c:pt idx="1635">
                  <c:v>14548000000</c:v>
                </c:pt>
                <c:pt idx="1636">
                  <c:v>14548000000</c:v>
                </c:pt>
                <c:pt idx="1637">
                  <c:v>14547000000</c:v>
                </c:pt>
                <c:pt idx="1638">
                  <c:v>14547000000</c:v>
                </c:pt>
                <c:pt idx="1639">
                  <c:v>14547000000</c:v>
                </c:pt>
                <c:pt idx="1640">
                  <c:v>14547000000</c:v>
                </c:pt>
                <c:pt idx="1641">
                  <c:v>14547000000</c:v>
                </c:pt>
                <c:pt idx="1642">
                  <c:v>14547000000</c:v>
                </c:pt>
                <c:pt idx="1643">
                  <c:v>14547000000</c:v>
                </c:pt>
                <c:pt idx="1644">
                  <c:v>14547000000</c:v>
                </c:pt>
                <c:pt idx="1645">
                  <c:v>14546000000</c:v>
                </c:pt>
                <c:pt idx="1646">
                  <c:v>14546000000</c:v>
                </c:pt>
                <c:pt idx="1647">
                  <c:v>14546000000</c:v>
                </c:pt>
                <c:pt idx="1648">
                  <c:v>14546000000</c:v>
                </c:pt>
                <c:pt idx="1649">
                  <c:v>14546000000</c:v>
                </c:pt>
                <c:pt idx="1650">
                  <c:v>14546000000</c:v>
                </c:pt>
                <c:pt idx="1651">
                  <c:v>14546000000</c:v>
                </c:pt>
                <c:pt idx="1652">
                  <c:v>14546000000</c:v>
                </c:pt>
                <c:pt idx="1653">
                  <c:v>14546000000</c:v>
                </c:pt>
                <c:pt idx="1654">
                  <c:v>14545000000</c:v>
                </c:pt>
                <c:pt idx="1655">
                  <c:v>14545000000</c:v>
                </c:pt>
                <c:pt idx="1656">
                  <c:v>14545000000</c:v>
                </c:pt>
                <c:pt idx="1657">
                  <c:v>14545000000</c:v>
                </c:pt>
                <c:pt idx="1658">
                  <c:v>14545000000</c:v>
                </c:pt>
                <c:pt idx="1659">
                  <c:v>14545000000</c:v>
                </c:pt>
                <c:pt idx="1660">
                  <c:v>14545000000</c:v>
                </c:pt>
                <c:pt idx="1661">
                  <c:v>14545000000</c:v>
                </c:pt>
                <c:pt idx="1662">
                  <c:v>14544000000</c:v>
                </c:pt>
                <c:pt idx="1663">
                  <c:v>14544000000</c:v>
                </c:pt>
                <c:pt idx="1664">
                  <c:v>14544000000</c:v>
                </c:pt>
                <c:pt idx="1665">
                  <c:v>14544000000</c:v>
                </c:pt>
                <c:pt idx="1666">
                  <c:v>14544000000</c:v>
                </c:pt>
                <c:pt idx="1667">
                  <c:v>14544000000</c:v>
                </c:pt>
                <c:pt idx="1668">
                  <c:v>14544000000</c:v>
                </c:pt>
                <c:pt idx="1669">
                  <c:v>14543000000</c:v>
                </c:pt>
                <c:pt idx="1670">
                  <c:v>14543000000</c:v>
                </c:pt>
                <c:pt idx="1671">
                  <c:v>14543000000</c:v>
                </c:pt>
                <c:pt idx="1672">
                  <c:v>14543000000</c:v>
                </c:pt>
                <c:pt idx="1673">
                  <c:v>14543000000</c:v>
                </c:pt>
                <c:pt idx="1674">
                  <c:v>14543000000</c:v>
                </c:pt>
                <c:pt idx="1675">
                  <c:v>14543000000</c:v>
                </c:pt>
                <c:pt idx="1676">
                  <c:v>14543000000</c:v>
                </c:pt>
                <c:pt idx="1677">
                  <c:v>14542000000</c:v>
                </c:pt>
                <c:pt idx="1678">
                  <c:v>14542000000</c:v>
                </c:pt>
                <c:pt idx="1679">
                  <c:v>14542000000</c:v>
                </c:pt>
                <c:pt idx="1680">
                  <c:v>14542000000</c:v>
                </c:pt>
                <c:pt idx="1681">
                  <c:v>14542000000</c:v>
                </c:pt>
                <c:pt idx="1682">
                  <c:v>14542000000</c:v>
                </c:pt>
                <c:pt idx="1683">
                  <c:v>14542000000</c:v>
                </c:pt>
                <c:pt idx="1684">
                  <c:v>14542000000</c:v>
                </c:pt>
                <c:pt idx="1685">
                  <c:v>14541000000</c:v>
                </c:pt>
                <c:pt idx="1686">
                  <c:v>14541000000</c:v>
                </c:pt>
                <c:pt idx="1687">
                  <c:v>14541000000</c:v>
                </c:pt>
                <c:pt idx="1688">
                  <c:v>14541000000</c:v>
                </c:pt>
                <c:pt idx="1689">
                  <c:v>14541000000</c:v>
                </c:pt>
                <c:pt idx="1690">
                  <c:v>14541000000</c:v>
                </c:pt>
                <c:pt idx="1691">
                  <c:v>14541000000</c:v>
                </c:pt>
                <c:pt idx="1692">
                  <c:v>14540000000</c:v>
                </c:pt>
                <c:pt idx="1693">
                  <c:v>14540000000</c:v>
                </c:pt>
                <c:pt idx="1694">
                  <c:v>14540000000</c:v>
                </c:pt>
                <c:pt idx="1695">
                  <c:v>14540000000</c:v>
                </c:pt>
                <c:pt idx="1696">
                  <c:v>14540000000</c:v>
                </c:pt>
                <c:pt idx="1697">
                  <c:v>14540000000</c:v>
                </c:pt>
                <c:pt idx="1698">
                  <c:v>14540000000</c:v>
                </c:pt>
                <c:pt idx="1699">
                  <c:v>14540000000</c:v>
                </c:pt>
                <c:pt idx="1700">
                  <c:v>14540000000</c:v>
                </c:pt>
                <c:pt idx="1701">
                  <c:v>14539000000</c:v>
                </c:pt>
                <c:pt idx="1702">
                  <c:v>14539000000</c:v>
                </c:pt>
                <c:pt idx="1703">
                  <c:v>14539000000</c:v>
                </c:pt>
                <c:pt idx="1704">
                  <c:v>14539000000</c:v>
                </c:pt>
                <c:pt idx="1705">
                  <c:v>14539000000</c:v>
                </c:pt>
                <c:pt idx="1706">
                  <c:v>14539000000</c:v>
                </c:pt>
                <c:pt idx="1707">
                  <c:v>14539000000</c:v>
                </c:pt>
                <c:pt idx="1708">
                  <c:v>14538000000</c:v>
                </c:pt>
                <c:pt idx="1709">
                  <c:v>14538000000</c:v>
                </c:pt>
                <c:pt idx="1710">
                  <c:v>14538000000</c:v>
                </c:pt>
                <c:pt idx="1711">
                  <c:v>14538000000</c:v>
                </c:pt>
                <c:pt idx="1712">
                  <c:v>14538000000</c:v>
                </c:pt>
                <c:pt idx="1713">
                  <c:v>14538000000</c:v>
                </c:pt>
                <c:pt idx="1714">
                  <c:v>14538000000</c:v>
                </c:pt>
                <c:pt idx="1715">
                  <c:v>14537000000</c:v>
                </c:pt>
                <c:pt idx="1716">
                  <c:v>14537000000</c:v>
                </c:pt>
                <c:pt idx="1717">
                  <c:v>14537000000</c:v>
                </c:pt>
                <c:pt idx="1718">
                  <c:v>14537000000</c:v>
                </c:pt>
                <c:pt idx="1719">
                  <c:v>14537000000</c:v>
                </c:pt>
                <c:pt idx="1720">
                  <c:v>14537000000</c:v>
                </c:pt>
                <c:pt idx="1721">
                  <c:v>14537000000</c:v>
                </c:pt>
                <c:pt idx="1722">
                  <c:v>14537000000</c:v>
                </c:pt>
                <c:pt idx="1723">
                  <c:v>14536000000</c:v>
                </c:pt>
                <c:pt idx="1724">
                  <c:v>14536000000</c:v>
                </c:pt>
                <c:pt idx="1725">
                  <c:v>14536000000</c:v>
                </c:pt>
                <c:pt idx="1726">
                  <c:v>14536000000</c:v>
                </c:pt>
                <c:pt idx="1727">
                  <c:v>14536000000</c:v>
                </c:pt>
                <c:pt idx="1728">
                  <c:v>14536000000</c:v>
                </c:pt>
                <c:pt idx="1729">
                  <c:v>14536000000</c:v>
                </c:pt>
                <c:pt idx="1730">
                  <c:v>14535000000</c:v>
                </c:pt>
                <c:pt idx="1731">
                  <c:v>14535000000</c:v>
                </c:pt>
                <c:pt idx="1732">
                  <c:v>14535000000</c:v>
                </c:pt>
                <c:pt idx="1733">
                  <c:v>14535000000</c:v>
                </c:pt>
                <c:pt idx="1734">
                  <c:v>14535000000</c:v>
                </c:pt>
                <c:pt idx="1735">
                  <c:v>14535000000</c:v>
                </c:pt>
                <c:pt idx="1736">
                  <c:v>14535000000</c:v>
                </c:pt>
                <c:pt idx="1737">
                  <c:v>14534000000</c:v>
                </c:pt>
                <c:pt idx="1738">
                  <c:v>14534000000</c:v>
                </c:pt>
                <c:pt idx="1739">
                  <c:v>14534000000</c:v>
                </c:pt>
                <c:pt idx="1740">
                  <c:v>14534000000</c:v>
                </c:pt>
                <c:pt idx="1741">
                  <c:v>14534000000</c:v>
                </c:pt>
                <c:pt idx="1742">
                  <c:v>14534000000</c:v>
                </c:pt>
                <c:pt idx="1743">
                  <c:v>14534000000</c:v>
                </c:pt>
                <c:pt idx="1744">
                  <c:v>14533000000</c:v>
                </c:pt>
                <c:pt idx="1745">
                  <c:v>14533000000</c:v>
                </c:pt>
                <c:pt idx="1746">
                  <c:v>14533000000</c:v>
                </c:pt>
                <c:pt idx="1747">
                  <c:v>14533000000</c:v>
                </c:pt>
                <c:pt idx="1748">
                  <c:v>14533000000</c:v>
                </c:pt>
                <c:pt idx="1749">
                  <c:v>14533000000</c:v>
                </c:pt>
                <c:pt idx="1750">
                  <c:v>14533000000</c:v>
                </c:pt>
                <c:pt idx="1751">
                  <c:v>14533000000</c:v>
                </c:pt>
                <c:pt idx="1752">
                  <c:v>14532000000</c:v>
                </c:pt>
                <c:pt idx="1753">
                  <c:v>14532000000</c:v>
                </c:pt>
                <c:pt idx="1754">
                  <c:v>14532000000</c:v>
                </c:pt>
                <c:pt idx="1755">
                  <c:v>14532000000</c:v>
                </c:pt>
                <c:pt idx="1756">
                  <c:v>14532000000</c:v>
                </c:pt>
                <c:pt idx="1757">
                  <c:v>14532000000</c:v>
                </c:pt>
                <c:pt idx="1758">
                  <c:v>14532000000</c:v>
                </c:pt>
                <c:pt idx="1759">
                  <c:v>14531000000</c:v>
                </c:pt>
                <c:pt idx="1760">
                  <c:v>14531000000</c:v>
                </c:pt>
                <c:pt idx="1761">
                  <c:v>14531000000</c:v>
                </c:pt>
                <c:pt idx="1762">
                  <c:v>14531000000</c:v>
                </c:pt>
                <c:pt idx="1763">
                  <c:v>14531000000</c:v>
                </c:pt>
                <c:pt idx="1764">
                  <c:v>14531000000</c:v>
                </c:pt>
                <c:pt idx="1765">
                  <c:v>14531000000</c:v>
                </c:pt>
                <c:pt idx="1766">
                  <c:v>14530000000</c:v>
                </c:pt>
                <c:pt idx="1767">
                  <c:v>14530000000</c:v>
                </c:pt>
                <c:pt idx="1768">
                  <c:v>14530000000</c:v>
                </c:pt>
                <c:pt idx="1769">
                  <c:v>14530000000</c:v>
                </c:pt>
                <c:pt idx="1770">
                  <c:v>14530000000</c:v>
                </c:pt>
                <c:pt idx="1771">
                  <c:v>14530000000</c:v>
                </c:pt>
                <c:pt idx="1772">
                  <c:v>14530000000</c:v>
                </c:pt>
                <c:pt idx="1773">
                  <c:v>14529000000</c:v>
                </c:pt>
                <c:pt idx="1774">
                  <c:v>14529000000</c:v>
                </c:pt>
                <c:pt idx="1775">
                  <c:v>14529000000</c:v>
                </c:pt>
                <c:pt idx="1776">
                  <c:v>14529000000</c:v>
                </c:pt>
                <c:pt idx="1777">
                  <c:v>14529000000</c:v>
                </c:pt>
                <c:pt idx="1778">
                  <c:v>14529000000</c:v>
                </c:pt>
                <c:pt idx="1779">
                  <c:v>14529000000</c:v>
                </c:pt>
                <c:pt idx="1780">
                  <c:v>14528000000</c:v>
                </c:pt>
                <c:pt idx="1781">
                  <c:v>14528000000</c:v>
                </c:pt>
                <c:pt idx="1782">
                  <c:v>14528000000</c:v>
                </c:pt>
                <c:pt idx="1783">
                  <c:v>14528000000</c:v>
                </c:pt>
                <c:pt idx="1784">
                  <c:v>14528000000</c:v>
                </c:pt>
                <c:pt idx="1785">
                  <c:v>14528000000</c:v>
                </c:pt>
                <c:pt idx="1786">
                  <c:v>14528000000</c:v>
                </c:pt>
                <c:pt idx="1787">
                  <c:v>14527000000</c:v>
                </c:pt>
                <c:pt idx="1788">
                  <c:v>14527000000</c:v>
                </c:pt>
                <c:pt idx="1789">
                  <c:v>14527000000</c:v>
                </c:pt>
                <c:pt idx="1790">
                  <c:v>14527000000</c:v>
                </c:pt>
                <c:pt idx="1791">
                  <c:v>14527000000</c:v>
                </c:pt>
                <c:pt idx="1792">
                  <c:v>14527000000</c:v>
                </c:pt>
                <c:pt idx="1793">
                  <c:v>14526000000</c:v>
                </c:pt>
                <c:pt idx="1794">
                  <c:v>14526000000</c:v>
                </c:pt>
                <c:pt idx="1795">
                  <c:v>14526000000</c:v>
                </c:pt>
                <c:pt idx="1796">
                  <c:v>14526000000</c:v>
                </c:pt>
                <c:pt idx="1797">
                  <c:v>14526000000</c:v>
                </c:pt>
                <c:pt idx="1798">
                  <c:v>14526000000</c:v>
                </c:pt>
                <c:pt idx="1799">
                  <c:v>14526000000</c:v>
                </c:pt>
                <c:pt idx="1800">
                  <c:v>14526000000</c:v>
                </c:pt>
                <c:pt idx="1801">
                  <c:v>14525000000</c:v>
                </c:pt>
                <c:pt idx="1802">
                  <c:v>14525000000</c:v>
                </c:pt>
                <c:pt idx="1803">
                  <c:v>14525000000</c:v>
                </c:pt>
                <c:pt idx="1804">
                  <c:v>14525000000</c:v>
                </c:pt>
                <c:pt idx="1805">
                  <c:v>14525000000</c:v>
                </c:pt>
                <c:pt idx="1806">
                  <c:v>14525000000</c:v>
                </c:pt>
                <c:pt idx="1807">
                  <c:v>14525000000</c:v>
                </c:pt>
                <c:pt idx="1808">
                  <c:v>14524000000</c:v>
                </c:pt>
                <c:pt idx="1809">
                  <c:v>14524000000</c:v>
                </c:pt>
                <c:pt idx="1810">
                  <c:v>14524000000</c:v>
                </c:pt>
                <c:pt idx="1811">
                  <c:v>14524000000</c:v>
                </c:pt>
                <c:pt idx="1812">
                  <c:v>14524000000</c:v>
                </c:pt>
                <c:pt idx="1813">
                  <c:v>14524000000</c:v>
                </c:pt>
                <c:pt idx="1814">
                  <c:v>14523000000</c:v>
                </c:pt>
                <c:pt idx="1815">
                  <c:v>14523000000</c:v>
                </c:pt>
                <c:pt idx="1816">
                  <c:v>14523000000</c:v>
                </c:pt>
                <c:pt idx="1817">
                  <c:v>14523000000</c:v>
                </c:pt>
                <c:pt idx="1818">
                  <c:v>14523000000</c:v>
                </c:pt>
                <c:pt idx="1819">
                  <c:v>14523000000</c:v>
                </c:pt>
                <c:pt idx="1820">
                  <c:v>14523000000</c:v>
                </c:pt>
                <c:pt idx="1821">
                  <c:v>14522000000</c:v>
                </c:pt>
                <c:pt idx="1822">
                  <c:v>14522000000</c:v>
                </c:pt>
                <c:pt idx="1823">
                  <c:v>14522000000</c:v>
                </c:pt>
                <c:pt idx="1824">
                  <c:v>14522000000</c:v>
                </c:pt>
                <c:pt idx="1825">
                  <c:v>14522000000</c:v>
                </c:pt>
                <c:pt idx="1826">
                  <c:v>14522000000</c:v>
                </c:pt>
                <c:pt idx="1827">
                  <c:v>14521000000</c:v>
                </c:pt>
                <c:pt idx="1828">
                  <c:v>14521000000</c:v>
                </c:pt>
                <c:pt idx="1829">
                  <c:v>14521000000</c:v>
                </c:pt>
                <c:pt idx="1830">
                  <c:v>14521000000</c:v>
                </c:pt>
                <c:pt idx="1831">
                  <c:v>14521000000</c:v>
                </c:pt>
                <c:pt idx="1832">
                  <c:v>14521000000</c:v>
                </c:pt>
                <c:pt idx="1833">
                  <c:v>14521000000</c:v>
                </c:pt>
                <c:pt idx="1834">
                  <c:v>14520000000</c:v>
                </c:pt>
                <c:pt idx="1835">
                  <c:v>14520000000</c:v>
                </c:pt>
                <c:pt idx="1836">
                  <c:v>14520000000</c:v>
                </c:pt>
                <c:pt idx="1837">
                  <c:v>14520000000</c:v>
                </c:pt>
                <c:pt idx="1838">
                  <c:v>14520000000</c:v>
                </c:pt>
                <c:pt idx="1839">
                  <c:v>14520000000</c:v>
                </c:pt>
                <c:pt idx="1840">
                  <c:v>14519000000</c:v>
                </c:pt>
                <c:pt idx="1841">
                  <c:v>14519000000</c:v>
                </c:pt>
                <c:pt idx="1842">
                  <c:v>14519000000</c:v>
                </c:pt>
                <c:pt idx="1843">
                  <c:v>14519000000</c:v>
                </c:pt>
                <c:pt idx="1844">
                  <c:v>14519000000</c:v>
                </c:pt>
                <c:pt idx="1845">
                  <c:v>14519000000</c:v>
                </c:pt>
                <c:pt idx="1846">
                  <c:v>14519000000</c:v>
                </c:pt>
                <c:pt idx="1847">
                  <c:v>14519000000</c:v>
                </c:pt>
                <c:pt idx="1848">
                  <c:v>14518000000</c:v>
                </c:pt>
                <c:pt idx="1849">
                  <c:v>14518000000</c:v>
                </c:pt>
                <c:pt idx="1850">
                  <c:v>14518000000</c:v>
                </c:pt>
                <c:pt idx="1851">
                  <c:v>14518000000</c:v>
                </c:pt>
                <c:pt idx="1852">
                  <c:v>14518000000</c:v>
                </c:pt>
                <c:pt idx="1853">
                  <c:v>14518000000</c:v>
                </c:pt>
                <c:pt idx="1854">
                  <c:v>14518000000</c:v>
                </c:pt>
                <c:pt idx="1855">
                  <c:v>14518000000</c:v>
                </c:pt>
                <c:pt idx="1856">
                  <c:v>14518000000</c:v>
                </c:pt>
                <c:pt idx="1857">
                  <c:v>14518000000</c:v>
                </c:pt>
                <c:pt idx="1858">
                  <c:v>14519000000</c:v>
                </c:pt>
                <c:pt idx="1859">
                  <c:v>14519000000</c:v>
                </c:pt>
                <c:pt idx="1860">
                  <c:v>14520000000</c:v>
                </c:pt>
                <c:pt idx="1861">
                  <c:v>14520000000</c:v>
                </c:pt>
                <c:pt idx="1862">
                  <c:v>14521000000</c:v>
                </c:pt>
                <c:pt idx="1863">
                  <c:v>14522000000</c:v>
                </c:pt>
                <c:pt idx="1864">
                  <c:v>14524000000</c:v>
                </c:pt>
                <c:pt idx="1865">
                  <c:v>14526000000</c:v>
                </c:pt>
                <c:pt idx="1866">
                  <c:v>14529000000</c:v>
                </c:pt>
                <c:pt idx="1867">
                  <c:v>14532000000</c:v>
                </c:pt>
                <c:pt idx="1868">
                  <c:v>14536000000</c:v>
                </c:pt>
                <c:pt idx="1869">
                  <c:v>14542000000</c:v>
                </c:pt>
                <c:pt idx="1870">
                  <c:v>14549000000</c:v>
                </c:pt>
                <c:pt idx="1871">
                  <c:v>14559000000</c:v>
                </c:pt>
                <c:pt idx="1872">
                  <c:v>14570000000</c:v>
                </c:pt>
                <c:pt idx="1873">
                  <c:v>14586000000</c:v>
                </c:pt>
                <c:pt idx="1874">
                  <c:v>14605000000</c:v>
                </c:pt>
                <c:pt idx="1875">
                  <c:v>14630000000</c:v>
                </c:pt>
                <c:pt idx="1876">
                  <c:v>14662000000</c:v>
                </c:pt>
                <c:pt idx="1877">
                  <c:v>14703000000</c:v>
                </c:pt>
                <c:pt idx="1878">
                  <c:v>14754000000</c:v>
                </c:pt>
                <c:pt idx="1879">
                  <c:v>14821000000</c:v>
                </c:pt>
                <c:pt idx="1880">
                  <c:v>14905000000</c:v>
                </c:pt>
                <c:pt idx="1881">
                  <c:v>15013000000</c:v>
                </c:pt>
                <c:pt idx="1882">
                  <c:v>15151000000</c:v>
                </c:pt>
                <c:pt idx="1883">
                  <c:v>15326000000</c:v>
                </c:pt>
                <c:pt idx="1884">
                  <c:v>15550000000</c:v>
                </c:pt>
                <c:pt idx="1885">
                  <c:v>15836000000</c:v>
                </c:pt>
                <c:pt idx="1886">
                  <c:v>16201000000</c:v>
                </c:pt>
                <c:pt idx="1887">
                  <c:v>16666000000</c:v>
                </c:pt>
                <c:pt idx="1888">
                  <c:v>17259000000</c:v>
                </c:pt>
                <c:pt idx="1889">
                  <c:v>18016000000</c:v>
                </c:pt>
                <c:pt idx="1890">
                  <c:v>18981000000</c:v>
                </c:pt>
                <c:pt idx="1891">
                  <c:v>20213000000</c:v>
                </c:pt>
                <c:pt idx="1892">
                  <c:v>21785000000</c:v>
                </c:pt>
                <c:pt idx="1893">
                  <c:v>23789000000</c:v>
                </c:pt>
                <c:pt idx="1894">
                  <c:v>26346000000</c:v>
                </c:pt>
                <c:pt idx="1895">
                  <c:v>29607000000</c:v>
                </c:pt>
                <c:pt idx="1896">
                  <c:v>33768000000</c:v>
                </c:pt>
                <c:pt idx="1897">
                  <c:v>39075000000</c:v>
                </c:pt>
                <c:pt idx="1898">
                  <c:v>45845000000</c:v>
                </c:pt>
                <c:pt idx="1899">
                  <c:v>54482000000</c:v>
                </c:pt>
                <c:pt idx="1900">
                  <c:v>54482000000</c:v>
                </c:pt>
                <c:pt idx="1901">
                  <c:v>59108000000</c:v>
                </c:pt>
                <c:pt idx="1902">
                  <c:v>63543000000</c:v>
                </c:pt>
                <c:pt idx="1903">
                  <c:v>67786000000</c:v>
                </c:pt>
                <c:pt idx="1904">
                  <c:v>71836000000</c:v>
                </c:pt>
                <c:pt idx="1905">
                  <c:v>75695000000</c:v>
                </c:pt>
                <c:pt idx="1906">
                  <c:v>79361000000</c:v>
                </c:pt>
                <c:pt idx="1907">
                  <c:v>82836000000</c:v>
                </c:pt>
                <c:pt idx="1908">
                  <c:v>86118000000</c:v>
                </c:pt>
                <c:pt idx="1909">
                  <c:v>89208000000</c:v>
                </c:pt>
                <c:pt idx="1910">
                  <c:v>92106000000</c:v>
                </c:pt>
                <c:pt idx="1911">
                  <c:v>94812000000</c:v>
                </c:pt>
                <c:pt idx="1912">
                  <c:v>97325000000</c:v>
                </c:pt>
                <c:pt idx="1913">
                  <c:v>99647000000</c:v>
                </c:pt>
                <c:pt idx="1914">
                  <c:v>101780000000</c:v>
                </c:pt>
                <c:pt idx="1915">
                  <c:v>103710000000</c:v>
                </c:pt>
                <c:pt idx="1916">
                  <c:v>105460000000</c:v>
                </c:pt>
                <c:pt idx="1917">
                  <c:v>107010000000</c:v>
                </c:pt>
                <c:pt idx="1918">
                  <c:v>108370000000</c:v>
                </c:pt>
                <c:pt idx="1919">
                  <c:v>109540000000</c:v>
                </c:pt>
                <c:pt idx="1920">
                  <c:v>110520000000</c:v>
                </c:pt>
                <c:pt idx="1921">
                  <c:v>111300000000</c:v>
                </c:pt>
                <c:pt idx="1922">
                  <c:v>111900000000</c:v>
                </c:pt>
                <c:pt idx="1923">
                  <c:v>112300000000</c:v>
                </c:pt>
                <c:pt idx="1924">
                  <c:v>112510000000</c:v>
                </c:pt>
                <c:pt idx="1925">
                  <c:v>112520000000</c:v>
                </c:pt>
                <c:pt idx="1926">
                  <c:v>112350000000</c:v>
                </c:pt>
                <c:pt idx="1927">
                  <c:v>111980000000</c:v>
                </c:pt>
                <c:pt idx="1928">
                  <c:v>111420000000</c:v>
                </c:pt>
                <c:pt idx="1929">
                  <c:v>110670000000</c:v>
                </c:pt>
                <c:pt idx="1930">
                  <c:v>109720000000</c:v>
                </c:pt>
                <c:pt idx="1931">
                  <c:v>108590000000</c:v>
                </c:pt>
                <c:pt idx="1932">
                  <c:v>107260000000</c:v>
                </c:pt>
                <c:pt idx="1933">
                  <c:v>105740000000</c:v>
                </c:pt>
                <c:pt idx="1934">
                  <c:v>104020000000</c:v>
                </c:pt>
                <c:pt idx="1935">
                  <c:v>102120000000</c:v>
                </c:pt>
                <c:pt idx="1936">
                  <c:v>100020000000</c:v>
                </c:pt>
                <c:pt idx="1937">
                  <c:v>97734000000</c:v>
                </c:pt>
                <c:pt idx="1938">
                  <c:v>95253000000</c:v>
                </c:pt>
                <c:pt idx="1939">
                  <c:v>92579000000</c:v>
                </c:pt>
                <c:pt idx="1940">
                  <c:v>89714000000</c:v>
                </c:pt>
                <c:pt idx="1941">
                  <c:v>86656000000</c:v>
                </c:pt>
                <c:pt idx="1942">
                  <c:v>83407000000</c:v>
                </c:pt>
                <c:pt idx="1943">
                  <c:v>79965000000</c:v>
                </c:pt>
                <c:pt idx="1944">
                  <c:v>76331000000</c:v>
                </c:pt>
                <c:pt idx="1945">
                  <c:v>72505000000</c:v>
                </c:pt>
                <c:pt idx="1946">
                  <c:v>68487000000</c:v>
                </c:pt>
                <c:pt idx="1947">
                  <c:v>64277000000</c:v>
                </c:pt>
                <c:pt idx="1948">
                  <c:v>59875000000</c:v>
                </c:pt>
                <c:pt idx="1949">
                  <c:v>55280000000</c:v>
                </c:pt>
                <c:pt idx="1950">
                  <c:v>55280000000</c:v>
                </c:pt>
                <c:pt idx="1951">
                  <c:v>44385000000</c:v>
                </c:pt>
                <c:pt idx="1952">
                  <c:v>36402000000</c:v>
                </c:pt>
                <c:pt idx="1953">
                  <c:v>30552000000</c:v>
                </c:pt>
                <c:pt idx="1954">
                  <c:v>26266000000</c:v>
                </c:pt>
                <c:pt idx="1955">
                  <c:v>23125000000</c:v>
                </c:pt>
                <c:pt idx="1956">
                  <c:v>20823000000</c:v>
                </c:pt>
                <c:pt idx="1957">
                  <c:v>19137000000</c:v>
                </c:pt>
                <c:pt idx="1958">
                  <c:v>17901000000</c:v>
                </c:pt>
                <c:pt idx="1959">
                  <c:v>16996000000</c:v>
                </c:pt>
                <c:pt idx="1960">
                  <c:v>16332000000</c:v>
                </c:pt>
                <c:pt idx="1961">
                  <c:v>15846000000</c:v>
                </c:pt>
                <c:pt idx="1962">
                  <c:v>15490000000</c:v>
                </c:pt>
                <c:pt idx="1963">
                  <c:v>15229000000</c:v>
                </c:pt>
                <c:pt idx="1964">
                  <c:v>15038000000</c:v>
                </c:pt>
                <c:pt idx="1965">
                  <c:v>14898000000</c:v>
                </c:pt>
                <c:pt idx="1966">
                  <c:v>14795000000</c:v>
                </c:pt>
                <c:pt idx="1967">
                  <c:v>14720000000</c:v>
                </c:pt>
                <c:pt idx="1968">
                  <c:v>14665000000</c:v>
                </c:pt>
                <c:pt idx="1969">
                  <c:v>14625000000</c:v>
                </c:pt>
                <c:pt idx="1970">
                  <c:v>14595000000</c:v>
                </c:pt>
                <c:pt idx="1971">
                  <c:v>14574000000</c:v>
                </c:pt>
                <c:pt idx="1972">
                  <c:v>14558000000</c:v>
                </c:pt>
                <c:pt idx="1973">
                  <c:v>14546000000</c:v>
                </c:pt>
                <c:pt idx="1974">
                  <c:v>14538000000</c:v>
                </c:pt>
                <c:pt idx="1975">
                  <c:v>14532000000</c:v>
                </c:pt>
                <c:pt idx="1976">
                  <c:v>14527000000</c:v>
                </c:pt>
                <c:pt idx="1977">
                  <c:v>14524000000</c:v>
                </c:pt>
                <c:pt idx="1978">
                  <c:v>14522000000</c:v>
                </c:pt>
                <c:pt idx="1979">
                  <c:v>14520000000</c:v>
                </c:pt>
                <c:pt idx="1980">
                  <c:v>14519000000</c:v>
                </c:pt>
                <c:pt idx="1981">
                  <c:v>14518000000</c:v>
                </c:pt>
                <c:pt idx="1982">
                  <c:v>14517000000</c:v>
                </c:pt>
                <c:pt idx="1983">
                  <c:v>14517000000</c:v>
                </c:pt>
                <c:pt idx="1984">
                  <c:v>14517000000</c:v>
                </c:pt>
                <c:pt idx="1985">
                  <c:v>14516000000</c:v>
                </c:pt>
                <c:pt idx="1986">
                  <c:v>14516000000</c:v>
                </c:pt>
                <c:pt idx="1987">
                  <c:v>14516000000</c:v>
                </c:pt>
                <c:pt idx="1988">
                  <c:v>14516000000</c:v>
                </c:pt>
                <c:pt idx="1989">
                  <c:v>14516000000</c:v>
                </c:pt>
                <c:pt idx="1990">
                  <c:v>14516000000</c:v>
                </c:pt>
                <c:pt idx="1991">
                  <c:v>14516000000</c:v>
                </c:pt>
                <c:pt idx="1992">
                  <c:v>14516000000</c:v>
                </c:pt>
                <c:pt idx="1993">
                  <c:v>14516000000</c:v>
                </c:pt>
                <c:pt idx="1994">
                  <c:v>14517000000</c:v>
                </c:pt>
                <c:pt idx="1995">
                  <c:v>14517000000</c:v>
                </c:pt>
                <c:pt idx="1996">
                  <c:v>14517000000</c:v>
                </c:pt>
                <c:pt idx="1997">
                  <c:v>14517000000</c:v>
                </c:pt>
                <c:pt idx="1998">
                  <c:v>14517000000</c:v>
                </c:pt>
                <c:pt idx="1999">
                  <c:v>14517000000</c:v>
                </c:pt>
                <c:pt idx="2000">
                  <c:v>14517000000</c:v>
                </c:pt>
                <c:pt idx="2001">
                  <c:v>14517000000</c:v>
                </c:pt>
                <c:pt idx="2002">
                  <c:v>14517000000</c:v>
                </c:pt>
                <c:pt idx="2003">
                  <c:v>14517000000</c:v>
                </c:pt>
                <c:pt idx="2004">
                  <c:v>14517000000</c:v>
                </c:pt>
                <c:pt idx="2005">
                  <c:v>14517000000</c:v>
                </c:pt>
                <c:pt idx="2006">
                  <c:v>14517000000</c:v>
                </c:pt>
                <c:pt idx="2007">
                  <c:v>14518000000</c:v>
                </c:pt>
                <c:pt idx="2008">
                  <c:v>14518000000</c:v>
                </c:pt>
                <c:pt idx="2009">
                  <c:v>14518000000</c:v>
                </c:pt>
                <c:pt idx="2010">
                  <c:v>14518000000</c:v>
                </c:pt>
                <c:pt idx="2011">
                  <c:v>14518000000</c:v>
                </c:pt>
                <c:pt idx="2012">
                  <c:v>14518000000</c:v>
                </c:pt>
                <c:pt idx="2013">
                  <c:v>14518000000</c:v>
                </c:pt>
                <c:pt idx="2014">
                  <c:v>14518000000</c:v>
                </c:pt>
                <c:pt idx="2015">
                  <c:v>14518000000</c:v>
                </c:pt>
                <c:pt idx="2016">
                  <c:v>14518000000</c:v>
                </c:pt>
                <c:pt idx="2017">
                  <c:v>14518000000</c:v>
                </c:pt>
                <c:pt idx="2018">
                  <c:v>14519000000</c:v>
                </c:pt>
                <c:pt idx="2019">
                  <c:v>14519000000</c:v>
                </c:pt>
                <c:pt idx="2020">
                  <c:v>14519000000</c:v>
                </c:pt>
                <c:pt idx="2021">
                  <c:v>14519000000</c:v>
                </c:pt>
                <c:pt idx="2022">
                  <c:v>14519000000</c:v>
                </c:pt>
                <c:pt idx="2023">
                  <c:v>14519000000</c:v>
                </c:pt>
                <c:pt idx="2024">
                  <c:v>14519000000</c:v>
                </c:pt>
                <c:pt idx="2025">
                  <c:v>14519000000</c:v>
                </c:pt>
                <c:pt idx="2026">
                  <c:v>14519000000</c:v>
                </c:pt>
                <c:pt idx="2027">
                  <c:v>14519000000</c:v>
                </c:pt>
                <c:pt idx="2028">
                  <c:v>14519000000</c:v>
                </c:pt>
                <c:pt idx="2029">
                  <c:v>14519000000</c:v>
                </c:pt>
                <c:pt idx="2030">
                  <c:v>14520000000</c:v>
                </c:pt>
                <c:pt idx="2031">
                  <c:v>14520000000</c:v>
                </c:pt>
                <c:pt idx="2032">
                  <c:v>14520000000</c:v>
                </c:pt>
                <c:pt idx="2033">
                  <c:v>14520000000</c:v>
                </c:pt>
                <c:pt idx="2034">
                  <c:v>14520000000</c:v>
                </c:pt>
                <c:pt idx="2035">
                  <c:v>14520000000</c:v>
                </c:pt>
                <c:pt idx="2036">
                  <c:v>14520000000</c:v>
                </c:pt>
                <c:pt idx="2037">
                  <c:v>14520000000</c:v>
                </c:pt>
                <c:pt idx="2038">
                  <c:v>14520000000</c:v>
                </c:pt>
                <c:pt idx="2039">
                  <c:v>14520000000</c:v>
                </c:pt>
                <c:pt idx="2040">
                  <c:v>14520000000</c:v>
                </c:pt>
                <c:pt idx="2041">
                  <c:v>14520000000</c:v>
                </c:pt>
                <c:pt idx="2042">
                  <c:v>14521000000</c:v>
                </c:pt>
                <c:pt idx="2043">
                  <c:v>14521000000</c:v>
                </c:pt>
                <c:pt idx="2044">
                  <c:v>14521000000</c:v>
                </c:pt>
                <c:pt idx="2045">
                  <c:v>14521000000</c:v>
                </c:pt>
                <c:pt idx="2046">
                  <c:v>14521000000</c:v>
                </c:pt>
                <c:pt idx="2047">
                  <c:v>14521000000</c:v>
                </c:pt>
                <c:pt idx="2048">
                  <c:v>14521000000</c:v>
                </c:pt>
                <c:pt idx="2049">
                  <c:v>14521000000</c:v>
                </c:pt>
                <c:pt idx="2050">
                  <c:v>14521000000</c:v>
                </c:pt>
                <c:pt idx="2051">
                  <c:v>14521000000</c:v>
                </c:pt>
                <c:pt idx="2052">
                  <c:v>14521000000</c:v>
                </c:pt>
                <c:pt idx="2053">
                  <c:v>14521000000</c:v>
                </c:pt>
                <c:pt idx="2054">
                  <c:v>14521000000</c:v>
                </c:pt>
                <c:pt idx="2055">
                  <c:v>14522000000</c:v>
                </c:pt>
                <c:pt idx="2056">
                  <c:v>14522000000</c:v>
                </c:pt>
                <c:pt idx="2057">
                  <c:v>14522000000</c:v>
                </c:pt>
                <c:pt idx="2058">
                  <c:v>14522000000</c:v>
                </c:pt>
                <c:pt idx="2059">
                  <c:v>14522000000</c:v>
                </c:pt>
                <c:pt idx="2060">
                  <c:v>14522000000</c:v>
                </c:pt>
                <c:pt idx="2061">
                  <c:v>14522000000</c:v>
                </c:pt>
                <c:pt idx="2062">
                  <c:v>14522000000</c:v>
                </c:pt>
                <c:pt idx="2063">
                  <c:v>14522000000</c:v>
                </c:pt>
                <c:pt idx="2064">
                  <c:v>14522000000</c:v>
                </c:pt>
                <c:pt idx="2065">
                  <c:v>14522000000</c:v>
                </c:pt>
                <c:pt idx="2066">
                  <c:v>14522000000</c:v>
                </c:pt>
                <c:pt idx="2067">
                  <c:v>14522000000</c:v>
                </c:pt>
                <c:pt idx="2068">
                  <c:v>14523000000</c:v>
                </c:pt>
                <c:pt idx="2069">
                  <c:v>14523000000</c:v>
                </c:pt>
                <c:pt idx="2070">
                  <c:v>14523000000</c:v>
                </c:pt>
                <c:pt idx="2071">
                  <c:v>14523000000</c:v>
                </c:pt>
                <c:pt idx="2072">
                  <c:v>14523000000</c:v>
                </c:pt>
                <c:pt idx="2073">
                  <c:v>14523000000</c:v>
                </c:pt>
                <c:pt idx="2074">
                  <c:v>14523000000</c:v>
                </c:pt>
                <c:pt idx="2075">
                  <c:v>14523000000</c:v>
                </c:pt>
                <c:pt idx="2076">
                  <c:v>14523000000</c:v>
                </c:pt>
                <c:pt idx="2077">
                  <c:v>14523000000</c:v>
                </c:pt>
                <c:pt idx="2078">
                  <c:v>14523000000</c:v>
                </c:pt>
                <c:pt idx="2079">
                  <c:v>14523000000</c:v>
                </c:pt>
                <c:pt idx="2080">
                  <c:v>14523000000</c:v>
                </c:pt>
                <c:pt idx="2081">
                  <c:v>14524000000</c:v>
                </c:pt>
                <c:pt idx="2082">
                  <c:v>14524000000</c:v>
                </c:pt>
                <c:pt idx="2083">
                  <c:v>14524000000</c:v>
                </c:pt>
                <c:pt idx="2084">
                  <c:v>14524000000</c:v>
                </c:pt>
                <c:pt idx="2085">
                  <c:v>14524000000</c:v>
                </c:pt>
                <c:pt idx="2086">
                  <c:v>14524000000</c:v>
                </c:pt>
                <c:pt idx="2087">
                  <c:v>14524000000</c:v>
                </c:pt>
                <c:pt idx="2088">
                  <c:v>14524000000</c:v>
                </c:pt>
                <c:pt idx="2089">
                  <c:v>14524000000</c:v>
                </c:pt>
                <c:pt idx="2090">
                  <c:v>14524000000</c:v>
                </c:pt>
                <c:pt idx="2091">
                  <c:v>14524000000</c:v>
                </c:pt>
                <c:pt idx="2092">
                  <c:v>14524000000</c:v>
                </c:pt>
                <c:pt idx="2093">
                  <c:v>14524000000</c:v>
                </c:pt>
                <c:pt idx="2094">
                  <c:v>14524000000</c:v>
                </c:pt>
                <c:pt idx="2095">
                  <c:v>14525000000</c:v>
                </c:pt>
                <c:pt idx="2096">
                  <c:v>14525000000</c:v>
                </c:pt>
                <c:pt idx="2097">
                  <c:v>14525000000</c:v>
                </c:pt>
                <c:pt idx="2098">
                  <c:v>14525000000</c:v>
                </c:pt>
                <c:pt idx="2099">
                  <c:v>14525000000</c:v>
                </c:pt>
                <c:pt idx="2100">
                  <c:v>14525000000</c:v>
                </c:pt>
                <c:pt idx="2101">
                  <c:v>14525000000</c:v>
                </c:pt>
                <c:pt idx="2102">
                  <c:v>14525000000</c:v>
                </c:pt>
                <c:pt idx="2103">
                  <c:v>14525000000</c:v>
                </c:pt>
                <c:pt idx="2104">
                  <c:v>14525000000</c:v>
                </c:pt>
                <c:pt idx="2105">
                  <c:v>14525000000</c:v>
                </c:pt>
                <c:pt idx="2106">
                  <c:v>14525000000</c:v>
                </c:pt>
                <c:pt idx="2107">
                  <c:v>14526000000</c:v>
                </c:pt>
                <c:pt idx="2108">
                  <c:v>14526000000</c:v>
                </c:pt>
                <c:pt idx="2109">
                  <c:v>14526000000</c:v>
                </c:pt>
                <c:pt idx="2110">
                  <c:v>14526000000</c:v>
                </c:pt>
                <c:pt idx="2111">
                  <c:v>14527000000</c:v>
                </c:pt>
                <c:pt idx="2112">
                  <c:v>14527000000</c:v>
                </c:pt>
                <c:pt idx="2113">
                  <c:v>14528000000</c:v>
                </c:pt>
                <c:pt idx="2114">
                  <c:v>14528000000</c:v>
                </c:pt>
                <c:pt idx="2115">
                  <c:v>14529000000</c:v>
                </c:pt>
                <c:pt idx="2116">
                  <c:v>14530000000</c:v>
                </c:pt>
                <c:pt idx="2117">
                  <c:v>14532000000</c:v>
                </c:pt>
                <c:pt idx="2118">
                  <c:v>14534000000</c:v>
                </c:pt>
                <c:pt idx="2119">
                  <c:v>14538000000</c:v>
                </c:pt>
                <c:pt idx="2120">
                  <c:v>14542000000</c:v>
                </c:pt>
                <c:pt idx="2121">
                  <c:v>14548000000</c:v>
                </c:pt>
                <c:pt idx="2122">
                  <c:v>14555000000</c:v>
                </c:pt>
                <c:pt idx="2123">
                  <c:v>14566000000</c:v>
                </c:pt>
                <c:pt idx="2124">
                  <c:v>14580000000</c:v>
                </c:pt>
                <c:pt idx="2125">
                  <c:v>14600000000</c:v>
                </c:pt>
                <c:pt idx="2126">
                  <c:v>14627000000</c:v>
                </c:pt>
                <c:pt idx="2127">
                  <c:v>14664000000</c:v>
                </c:pt>
                <c:pt idx="2128">
                  <c:v>14714000000</c:v>
                </c:pt>
                <c:pt idx="2129">
                  <c:v>14782000000</c:v>
                </c:pt>
                <c:pt idx="2130">
                  <c:v>14875000000</c:v>
                </c:pt>
                <c:pt idx="2131">
                  <c:v>15002000000</c:v>
                </c:pt>
                <c:pt idx="2132">
                  <c:v>15176000000</c:v>
                </c:pt>
                <c:pt idx="2133">
                  <c:v>15412000000</c:v>
                </c:pt>
                <c:pt idx="2134">
                  <c:v>15735000000</c:v>
                </c:pt>
                <c:pt idx="2135">
                  <c:v>16176000000</c:v>
                </c:pt>
                <c:pt idx="2136">
                  <c:v>16777000000</c:v>
                </c:pt>
                <c:pt idx="2137">
                  <c:v>17598000000</c:v>
                </c:pt>
                <c:pt idx="2138">
                  <c:v>18718000000</c:v>
                </c:pt>
                <c:pt idx="2139">
                  <c:v>20246000000</c:v>
                </c:pt>
                <c:pt idx="2140">
                  <c:v>22332000000</c:v>
                </c:pt>
                <c:pt idx="2141">
                  <c:v>25178000000</c:v>
                </c:pt>
                <c:pt idx="2142">
                  <c:v>29063000000</c:v>
                </c:pt>
                <c:pt idx="2143">
                  <c:v>34364000000</c:v>
                </c:pt>
                <c:pt idx="2144">
                  <c:v>41599000000</c:v>
                </c:pt>
                <c:pt idx="2145">
                  <c:v>51472000000</c:v>
                </c:pt>
                <c:pt idx="2146">
                  <c:v>64947000000</c:v>
                </c:pt>
                <c:pt idx="2147">
                  <c:v>83335000000</c:v>
                </c:pt>
                <c:pt idx="2148">
                  <c:v>108430000000</c:v>
                </c:pt>
                <c:pt idx="2149">
                  <c:v>142680000000</c:v>
                </c:pt>
                <c:pt idx="2150">
                  <c:v>142680000000</c:v>
                </c:pt>
                <c:pt idx="2151">
                  <c:v>188100000000</c:v>
                </c:pt>
                <c:pt idx="2152">
                  <c:v>231690000000</c:v>
                </c:pt>
                <c:pt idx="2153">
                  <c:v>273450000000</c:v>
                </c:pt>
                <c:pt idx="2154">
                  <c:v>313380000000</c:v>
                </c:pt>
                <c:pt idx="2155">
                  <c:v>351470000000</c:v>
                </c:pt>
                <c:pt idx="2156">
                  <c:v>387730000000</c:v>
                </c:pt>
                <c:pt idx="2157">
                  <c:v>422160000000</c:v>
                </c:pt>
                <c:pt idx="2158">
                  <c:v>454760000000</c:v>
                </c:pt>
                <c:pt idx="2159">
                  <c:v>485520000000</c:v>
                </c:pt>
                <c:pt idx="2160">
                  <c:v>514460000000</c:v>
                </c:pt>
                <c:pt idx="2161">
                  <c:v>541550000000</c:v>
                </c:pt>
                <c:pt idx="2162">
                  <c:v>566820000000</c:v>
                </c:pt>
                <c:pt idx="2163">
                  <c:v>590250000000</c:v>
                </c:pt>
                <c:pt idx="2164">
                  <c:v>611850000000</c:v>
                </c:pt>
                <c:pt idx="2165">
                  <c:v>631620000000</c:v>
                </c:pt>
                <c:pt idx="2166">
                  <c:v>649550000000</c:v>
                </c:pt>
                <c:pt idx="2167">
                  <c:v>665650000000</c:v>
                </c:pt>
                <c:pt idx="2168">
                  <c:v>679920000000</c:v>
                </c:pt>
                <c:pt idx="2169">
                  <c:v>692350000000</c:v>
                </c:pt>
                <c:pt idx="2170">
                  <c:v>702950000000</c:v>
                </c:pt>
                <c:pt idx="2171">
                  <c:v>711720000000</c:v>
                </c:pt>
                <c:pt idx="2172">
                  <c:v>718650000000</c:v>
                </c:pt>
                <c:pt idx="2173">
                  <c:v>723750000000</c:v>
                </c:pt>
                <c:pt idx="2174">
                  <c:v>727010000000</c:v>
                </c:pt>
                <c:pt idx="2175">
                  <c:v>728440000000</c:v>
                </c:pt>
                <c:pt idx="2176">
                  <c:v>728040000000</c:v>
                </c:pt>
                <c:pt idx="2177">
                  <c:v>725810000000</c:v>
                </c:pt>
                <c:pt idx="2178">
                  <c:v>721740000000</c:v>
                </c:pt>
                <c:pt idx="2179">
                  <c:v>715840000000</c:v>
                </c:pt>
                <c:pt idx="2180">
                  <c:v>708100000000</c:v>
                </c:pt>
                <c:pt idx="2181">
                  <c:v>698530000000</c:v>
                </c:pt>
                <c:pt idx="2182">
                  <c:v>687130000000</c:v>
                </c:pt>
                <c:pt idx="2183">
                  <c:v>673890000000</c:v>
                </c:pt>
                <c:pt idx="2184">
                  <c:v>658820000000</c:v>
                </c:pt>
                <c:pt idx="2185">
                  <c:v>641920000000</c:v>
                </c:pt>
                <c:pt idx="2186">
                  <c:v>623180000000</c:v>
                </c:pt>
                <c:pt idx="2187">
                  <c:v>602610000000</c:v>
                </c:pt>
                <c:pt idx="2188">
                  <c:v>580210000000</c:v>
                </c:pt>
                <c:pt idx="2189">
                  <c:v>555970000000</c:v>
                </c:pt>
                <c:pt idx="2190">
                  <c:v>529900000000</c:v>
                </c:pt>
                <c:pt idx="2191">
                  <c:v>501990000000</c:v>
                </c:pt>
                <c:pt idx="2192">
                  <c:v>472250000000</c:v>
                </c:pt>
                <c:pt idx="2193">
                  <c:v>440680000000</c:v>
                </c:pt>
                <c:pt idx="2194">
                  <c:v>407270000000</c:v>
                </c:pt>
                <c:pt idx="2195">
                  <c:v>372030000000</c:v>
                </c:pt>
                <c:pt idx="2196">
                  <c:v>334960000000</c:v>
                </c:pt>
                <c:pt idx="2197">
                  <c:v>296060000000</c:v>
                </c:pt>
                <c:pt idx="2198">
                  <c:v>255320000000</c:v>
                </c:pt>
                <c:pt idx="2199">
                  <c:v>212740000000</c:v>
                </c:pt>
                <c:pt idx="2200">
                  <c:v>212740000000</c:v>
                </c:pt>
                <c:pt idx="2201">
                  <c:v>169570000000</c:v>
                </c:pt>
                <c:pt idx="2202">
                  <c:v>135990000000</c:v>
                </c:pt>
                <c:pt idx="2203">
                  <c:v>109860000000</c:v>
                </c:pt>
                <c:pt idx="2204">
                  <c:v>89528000000</c:v>
                </c:pt>
                <c:pt idx="2205">
                  <c:v>73714000000</c:v>
                </c:pt>
                <c:pt idx="2206">
                  <c:v>61411000000</c:v>
                </c:pt>
                <c:pt idx="2207">
                  <c:v>51840000000</c:v>
                </c:pt>
                <c:pt idx="2208">
                  <c:v>44394000000</c:v>
                </c:pt>
                <c:pt idx="2209">
                  <c:v>38601000000</c:v>
                </c:pt>
                <c:pt idx="2210">
                  <c:v>34094000000</c:v>
                </c:pt>
                <c:pt idx="2211">
                  <c:v>30589000000</c:v>
                </c:pt>
                <c:pt idx="2212">
                  <c:v>27861000000</c:v>
                </c:pt>
                <c:pt idx="2213">
                  <c:v>25739000000</c:v>
                </c:pt>
                <c:pt idx="2214">
                  <c:v>24089000000</c:v>
                </c:pt>
                <c:pt idx="2215">
                  <c:v>22805000000</c:v>
                </c:pt>
                <c:pt idx="2216">
                  <c:v>21806000000</c:v>
                </c:pt>
                <c:pt idx="2217">
                  <c:v>21029000000</c:v>
                </c:pt>
                <c:pt idx="2218">
                  <c:v>20424000000</c:v>
                </c:pt>
                <c:pt idx="2219">
                  <c:v>19954000000</c:v>
                </c:pt>
                <c:pt idx="2220">
                  <c:v>19588000000</c:v>
                </c:pt>
                <c:pt idx="2221">
                  <c:v>19303000000</c:v>
                </c:pt>
                <c:pt idx="2222">
                  <c:v>19082000000</c:v>
                </c:pt>
                <c:pt idx="2223">
                  <c:v>18910000000</c:v>
                </c:pt>
                <c:pt idx="2224">
                  <c:v>18776000000</c:v>
                </c:pt>
                <c:pt idx="2225">
                  <c:v>18672000000</c:v>
                </c:pt>
                <c:pt idx="2226">
                  <c:v>18591000000</c:v>
                </c:pt>
                <c:pt idx="2227">
                  <c:v>18528000000</c:v>
                </c:pt>
                <c:pt idx="2228">
                  <c:v>18479000000</c:v>
                </c:pt>
                <c:pt idx="2229">
                  <c:v>18441000000</c:v>
                </c:pt>
                <c:pt idx="2230">
                  <c:v>18412000000</c:v>
                </c:pt>
                <c:pt idx="2231">
                  <c:v>18389000000</c:v>
                </c:pt>
                <c:pt idx="2232">
                  <c:v>18371000000</c:v>
                </c:pt>
                <c:pt idx="2233">
                  <c:v>18357000000</c:v>
                </c:pt>
                <c:pt idx="2234">
                  <c:v>18346000000</c:v>
                </c:pt>
                <c:pt idx="2235">
                  <c:v>18338000000</c:v>
                </c:pt>
                <c:pt idx="2236">
                  <c:v>18332000000</c:v>
                </c:pt>
                <c:pt idx="2237">
                  <c:v>18327000000</c:v>
                </c:pt>
                <c:pt idx="2238">
                  <c:v>18323000000</c:v>
                </c:pt>
                <c:pt idx="2239">
                  <c:v>18320000000</c:v>
                </c:pt>
                <c:pt idx="2240">
                  <c:v>18318000000</c:v>
                </c:pt>
                <c:pt idx="2241">
                  <c:v>18316000000</c:v>
                </c:pt>
                <c:pt idx="2242">
                  <c:v>18315000000</c:v>
                </c:pt>
                <c:pt idx="2243">
                  <c:v>18314000000</c:v>
                </c:pt>
                <c:pt idx="2244">
                  <c:v>18313000000</c:v>
                </c:pt>
                <c:pt idx="2245">
                  <c:v>18313000000</c:v>
                </c:pt>
                <c:pt idx="2246">
                  <c:v>18313000000</c:v>
                </c:pt>
                <c:pt idx="2247">
                  <c:v>18312000000</c:v>
                </c:pt>
                <c:pt idx="2248">
                  <c:v>18312000000</c:v>
                </c:pt>
                <c:pt idx="2249">
                  <c:v>18312000000</c:v>
                </c:pt>
                <c:pt idx="2250">
                  <c:v>18312000000</c:v>
                </c:pt>
                <c:pt idx="2251">
                  <c:v>18312000000</c:v>
                </c:pt>
                <c:pt idx="2252">
                  <c:v>18312000000</c:v>
                </c:pt>
                <c:pt idx="2253">
                  <c:v>18312000000</c:v>
                </c:pt>
                <c:pt idx="2254">
                  <c:v>18312000000</c:v>
                </c:pt>
                <c:pt idx="2255">
                  <c:v>18312000000</c:v>
                </c:pt>
                <c:pt idx="2256">
                  <c:v>18313000000</c:v>
                </c:pt>
                <c:pt idx="2257">
                  <c:v>18313000000</c:v>
                </c:pt>
                <c:pt idx="2258">
                  <c:v>18313000000</c:v>
                </c:pt>
                <c:pt idx="2259">
                  <c:v>18313000000</c:v>
                </c:pt>
                <c:pt idx="2260">
                  <c:v>18313000000</c:v>
                </c:pt>
                <c:pt idx="2261">
                  <c:v>18313000000</c:v>
                </c:pt>
                <c:pt idx="2262">
                  <c:v>18314000000</c:v>
                </c:pt>
                <c:pt idx="2263">
                  <c:v>18314000000</c:v>
                </c:pt>
                <c:pt idx="2264">
                  <c:v>18314000000</c:v>
                </c:pt>
                <c:pt idx="2265">
                  <c:v>18314000000</c:v>
                </c:pt>
                <c:pt idx="2266">
                  <c:v>18314000000</c:v>
                </c:pt>
                <c:pt idx="2267">
                  <c:v>18315000000</c:v>
                </c:pt>
                <c:pt idx="2268">
                  <c:v>18315000000</c:v>
                </c:pt>
                <c:pt idx="2269">
                  <c:v>18315000000</c:v>
                </c:pt>
                <c:pt idx="2270">
                  <c:v>18315000000</c:v>
                </c:pt>
                <c:pt idx="2271">
                  <c:v>18315000000</c:v>
                </c:pt>
                <c:pt idx="2272">
                  <c:v>18315000000</c:v>
                </c:pt>
                <c:pt idx="2273">
                  <c:v>18316000000</c:v>
                </c:pt>
                <c:pt idx="2274">
                  <c:v>18316000000</c:v>
                </c:pt>
                <c:pt idx="2275">
                  <c:v>18316000000</c:v>
                </c:pt>
                <c:pt idx="2276">
                  <c:v>18316000000</c:v>
                </c:pt>
                <c:pt idx="2277">
                  <c:v>18316000000</c:v>
                </c:pt>
                <c:pt idx="2278">
                  <c:v>18317000000</c:v>
                </c:pt>
                <c:pt idx="2279">
                  <c:v>18317000000</c:v>
                </c:pt>
                <c:pt idx="2280">
                  <c:v>18317000000</c:v>
                </c:pt>
                <c:pt idx="2281">
                  <c:v>18317000000</c:v>
                </c:pt>
                <c:pt idx="2282">
                  <c:v>18317000000</c:v>
                </c:pt>
                <c:pt idx="2283">
                  <c:v>18318000000</c:v>
                </c:pt>
                <c:pt idx="2284">
                  <c:v>18318000000</c:v>
                </c:pt>
                <c:pt idx="2285">
                  <c:v>18318000000</c:v>
                </c:pt>
                <c:pt idx="2286">
                  <c:v>18318000000</c:v>
                </c:pt>
                <c:pt idx="2287">
                  <c:v>18318000000</c:v>
                </c:pt>
                <c:pt idx="2288">
                  <c:v>18318000000</c:v>
                </c:pt>
                <c:pt idx="2289">
                  <c:v>18319000000</c:v>
                </c:pt>
                <c:pt idx="2290">
                  <c:v>18319000000</c:v>
                </c:pt>
                <c:pt idx="2291">
                  <c:v>18319000000</c:v>
                </c:pt>
                <c:pt idx="2292">
                  <c:v>18319000000</c:v>
                </c:pt>
                <c:pt idx="2293">
                  <c:v>18319000000</c:v>
                </c:pt>
                <c:pt idx="2294">
                  <c:v>18320000000</c:v>
                </c:pt>
                <c:pt idx="2295">
                  <c:v>18320000000</c:v>
                </c:pt>
                <c:pt idx="2296">
                  <c:v>18320000000</c:v>
                </c:pt>
                <c:pt idx="2297">
                  <c:v>18320000000</c:v>
                </c:pt>
                <c:pt idx="2298">
                  <c:v>18320000000</c:v>
                </c:pt>
                <c:pt idx="2299">
                  <c:v>18321000000</c:v>
                </c:pt>
                <c:pt idx="2300">
                  <c:v>18321000000</c:v>
                </c:pt>
                <c:pt idx="2301">
                  <c:v>18321000000</c:v>
                </c:pt>
                <c:pt idx="2302">
                  <c:v>18321000000</c:v>
                </c:pt>
                <c:pt idx="2303">
                  <c:v>18321000000</c:v>
                </c:pt>
                <c:pt idx="2304">
                  <c:v>18321000000</c:v>
                </c:pt>
                <c:pt idx="2305">
                  <c:v>18321000000</c:v>
                </c:pt>
                <c:pt idx="2306">
                  <c:v>18322000000</c:v>
                </c:pt>
                <c:pt idx="2307">
                  <c:v>18322000000</c:v>
                </c:pt>
                <c:pt idx="2308">
                  <c:v>18322000000</c:v>
                </c:pt>
                <c:pt idx="2309">
                  <c:v>18322000000</c:v>
                </c:pt>
                <c:pt idx="2310">
                  <c:v>18322000000</c:v>
                </c:pt>
                <c:pt idx="2311">
                  <c:v>18323000000</c:v>
                </c:pt>
                <c:pt idx="2312">
                  <c:v>18323000000</c:v>
                </c:pt>
                <c:pt idx="2313">
                  <c:v>18323000000</c:v>
                </c:pt>
                <c:pt idx="2314">
                  <c:v>18323000000</c:v>
                </c:pt>
                <c:pt idx="2315">
                  <c:v>18323000000</c:v>
                </c:pt>
                <c:pt idx="2316">
                  <c:v>18323000000</c:v>
                </c:pt>
                <c:pt idx="2317">
                  <c:v>18324000000</c:v>
                </c:pt>
                <c:pt idx="2318">
                  <c:v>18324000000</c:v>
                </c:pt>
                <c:pt idx="2319">
                  <c:v>18324000000</c:v>
                </c:pt>
                <c:pt idx="2320">
                  <c:v>18324000000</c:v>
                </c:pt>
                <c:pt idx="2321">
                  <c:v>18324000000</c:v>
                </c:pt>
                <c:pt idx="2322">
                  <c:v>18325000000</c:v>
                </c:pt>
                <c:pt idx="2323">
                  <c:v>18325000000</c:v>
                </c:pt>
                <c:pt idx="2324">
                  <c:v>18325000000</c:v>
                </c:pt>
                <c:pt idx="2325">
                  <c:v>18325000000</c:v>
                </c:pt>
                <c:pt idx="2326">
                  <c:v>18325000000</c:v>
                </c:pt>
                <c:pt idx="2327">
                  <c:v>18325000000</c:v>
                </c:pt>
                <c:pt idx="2328">
                  <c:v>18326000000</c:v>
                </c:pt>
                <c:pt idx="2329">
                  <c:v>18326000000</c:v>
                </c:pt>
                <c:pt idx="2330">
                  <c:v>18326000000</c:v>
                </c:pt>
                <c:pt idx="2331">
                  <c:v>18326000000</c:v>
                </c:pt>
                <c:pt idx="2332">
                  <c:v>18326000000</c:v>
                </c:pt>
                <c:pt idx="2333">
                  <c:v>18326000000</c:v>
                </c:pt>
                <c:pt idx="2334">
                  <c:v>18327000000</c:v>
                </c:pt>
                <c:pt idx="2335">
                  <c:v>18327000000</c:v>
                </c:pt>
                <c:pt idx="2336">
                  <c:v>18327000000</c:v>
                </c:pt>
                <c:pt idx="2337">
                  <c:v>18327000000</c:v>
                </c:pt>
                <c:pt idx="2338">
                  <c:v>18327000000</c:v>
                </c:pt>
                <c:pt idx="2339">
                  <c:v>18328000000</c:v>
                </c:pt>
                <c:pt idx="2340">
                  <c:v>18328000000</c:v>
                </c:pt>
                <c:pt idx="2341">
                  <c:v>18328000000</c:v>
                </c:pt>
                <c:pt idx="2342">
                  <c:v>18328000000</c:v>
                </c:pt>
                <c:pt idx="2343">
                  <c:v>18328000000</c:v>
                </c:pt>
                <c:pt idx="2344">
                  <c:v>18328000000</c:v>
                </c:pt>
                <c:pt idx="2345">
                  <c:v>18329000000</c:v>
                </c:pt>
                <c:pt idx="2346">
                  <c:v>18329000000</c:v>
                </c:pt>
                <c:pt idx="2347">
                  <c:v>18329000000</c:v>
                </c:pt>
                <c:pt idx="2348">
                  <c:v>18329000000</c:v>
                </c:pt>
                <c:pt idx="2349">
                  <c:v>18329000000</c:v>
                </c:pt>
                <c:pt idx="2350">
                  <c:v>18329000000</c:v>
                </c:pt>
                <c:pt idx="2351">
                  <c:v>18329000000</c:v>
                </c:pt>
                <c:pt idx="2352">
                  <c:v>18330000000</c:v>
                </c:pt>
                <c:pt idx="2353">
                  <c:v>18330000000</c:v>
                </c:pt>
                <c:pt idx="2354">
                  <c:v>18330000000</c:v>
                </c:pt>
                <c:pt idx="2355">
                  <c:v>18330000000</c:v>
                </c:pt>
                <c:pt idx="2356">
                  <c:v>18330000000</c:v>
                </c:pt>
                <c:pt idx="2357">
                  <c:v>18331000000</c:v>
                </c:pt>
                <c:pt idx="2358">
                  <c:v>18331000000</c:v>
                </c:pt>
                <c:pt idx="2359">
                  <c:v>18331000000</c:v>
                </c:pt>
                <c:pt idx="2360">
                  <c:v>18331000000</c:v>
                </c:pt>
                <c:pt idx="2361">
                  <c:v>18331000000</c:v>
                </c:pt>
                <c:pt idx="2362">
                  <c:v>18331000000</c:v>
                </c:pt>
                <c:pt idx="2363">
                  <c:v>18332000000</c:v>
                </c:pt>
                <c:pt idx="2364">
                  <c:v>18332000000</c:v>
                </c:pt>
                <c:pt idx="2365">
                  <c:v>18332000000</c:v>
                </c:pt>
                <c:pt idx="2366">
                  <c:v>18332000000</c:v>
                </c:pt>
                <c:pt idx="2367">
                  <c:v>18332000000</c:v>
                </c:pt>
                <c:pt idx="2368">
                  <c:v>18332000000</c:v>
                </c:pt>
                <c:pt idx="2369">
                  <c:v>18333000000</c:v>
                </c:pt>
                <c:pt idx="2370">
                  <c:v>18333000000</c:v>
                </c:pt>
                <c:pt idx="2371">
                  <c:v>18333000000</c:v>
                </c:pt>
                <c:pt idx="2372">
                  <c:v>18333000000</c:v>
                </c:pt>
                <c:pt idx="2373">
                  <c:v>18333000000</c:v>
                </c:pt>
                <c:pt idx="2374">
                  <c:v>18333000000</c:v>
                </c:pt>
                <c:pt idx="2375">
                  <c:v>18334000000</c:v>
                </c:pt>
                <c:pt idx="2376">
                  <c:v>18334000000</c:v>
                </c:pt>
                <c:pt idx="2377">
                  <c:v>18334000000</c:v>
                </c:pt>
                <c:pt idx="2378">
                  <c:v>18334000000</c:v>
                </c:pt>
                <c:pt idx="2379">
                  <c:v>18334000000</c:v>
                </c:pt>
                <c:pt idx="2380">
                  <c:v>18334000000</c:v>
                </c:pt>
                <c:pt idx="2381">
                  <c:v>18335000000</c:v>
                </c:pt>
                <c:pt idx="2382">
                  <c:v>18335000000</c:v>
                </c:pt>
                <c:pt idx="2383">
                  <c:v>18335000000</c:v>
                </c:pt>
                <c:pt idx="2384">
                  <c:v>18335000000</c:v>
                </c:pt>
                <c:pt idx="2385">
                  <c:v>18335000000</c:v>
                </c:pt>
                <c:pt idx="2386">
                  <c:v>18335000000</c:v>
                </c:pt>
                <c:pt idx="2387">
                  <c:v>18336000000</c:v>
                </c:pt>
                <c:pt idx="2388">
                  <c:v>18336000000</c:v>
                </c:pt>
                <c:pt idx="2389">
                  <c:v>18336000000</c:v>
                </c:pt>
                <c:pt idx="2390">
                  <c:v>18336000000</c:v>
                </c:pt>
                <c:pt idx="2391">
                  <c:v>18336000000</c:v>
                </c:pt>
                <c:pt idx="2392">
                  <c:v>18336000000</c:v>
                </c:pt>
                <c:pt idx="2393">
                  <c:v>18337000000</c:v>
                </c:pt>
                <c:pt idx="2394">
                  <c:v>18337000000</c:v>
                </c:pt>
                <c:pt idx="2395">
                  <c:v>18337000000</c:v>
                </c:pt>
                <c:pt idx="2396">
                  <c:v>18337000000</c:v>
                </c:pt>
                <c:pt idx="2397">
                  <c:v>18337000000</c:v>
                </c:pt>
                <c:pt idx="2398">
                  <c:v>18337000000</c:v>
                </c:pt>
                <c:pt idx="2399">
                  <c:v>18337000000</c:v>
                </c:pt>
                <c:pt idx="2400">
                  <c:v>18337000000</c:v>
                </c:pt>
                <c:pt idx="2401">
                  <c:v>18338000000</c:v>
                </c:pt>
                <c:pt idx="2402">
                  <c:v>18338000000</c:v>
                </c:pt>
                <c:pt idx="2403">
                  <c:v>18338000000</c:v>
                </c:pt>
                <c:pt idx="2404">
                  <c:v>18338000000</c:v>
                </c:pt>
                <c:pt idx="2405">
                  <c:v>18338000000</c:v>
                </c:pt>
                <c:pt idx="2406">
                  <c:v>18338000000</c:v>
                </c:pt>
                <c:pt idx="2407">
                  <c:v>18339000000</c:v>
                </c:pt>
                <c:pt idx="2408">
                  <c:v>18339000000</c:v>
                </c:pt>
                <c:pt idx="2409">
                  <c:v>18339000000</c:v>
                </c:pt>
                <c:pt idx="2410">
                  <c:v>18339000000</c:v>
                </c:pt>
                <c:pt idx="2411">
                  <c:v>18339000000</c:v>
                </c:pt>
                <c:pt idx="2412">
                  <c:v>18339000000</c:v>
                </c:pt>
                <c:pt idx="2413">
                  <c:v>18340000000</c:v>
                </c:pt>
                <c:pt idx="2414">
                  <c:v>18340000000</c:v>
                </c:pt>
                <c:pt idx="2415">
                  <c:v>18340000000</c:v>
                </c:pt>
                <c:pt idx="2416">
                  <c:v>18340000000</c:v>
                </c:pt>
                <c:pt idx="2417">
                  <c:v>18340000000</c:v>
                </c:pt>
                <c:pt idx="2418">
                  <c:v>18340000000</c:v>
                </c:pt>
                <c:pt idx="2419">
                  <c:v>18340000000</c:v>
                </c:pt>
                <c:pt idx="2420">
                  <c:v>18341000000</c:v>
                </c:pt>
                <c:pt idx="2421">
                  <c:v>18341000000</c:v>
                </c:pt>
                <c:pt idx="2422">
                  <c:v>18341000000</c:v>
                </c:pt>
                <c:pt idx="2423">
                  <c:v>18341000000</c:v>
                </c:pt>
                <c:pt idx="2424">
                  <c:v>18341000000</c:v>
                </c:pt>
                <c:pt idx="2425">
                  <c:v>18341000000</c:v>
                </c:pt>
                <c:pt idx="2426">
                  <c:v>18342000000</c:v>
                </c:pt>
                <c:pt idx="2427">
                  <c:v>18342000000</c:v>
                </c:pt>
                <c:pt idx="2428">
                  <c:v>18342000000</c:v>
                </c:pt>
                <c:pt idx="2429">
                  <c:v>18342000000</c:v>
                </c:pt>
                <c:pt idx="2430">
                  <c:v>18342000000</c:v>
                </c:pt>
                <c:pt idx="2431">
                  <c:v>18342000000</c:v>
                </c:pt>
                <c:pt idx="2432">
                  <c:v>18342000000</c:v>
                </c:pt>
                <c:pt idx="2433">
                  <c:v>18343000000</c:v>
                </c:pt>
                <c:pt idx="2434">
                  <c:v>18343000000</c:v>
                </c:pt>
                <c:pt idx="2435">
                  <c:v>18343000000</c:v>
                </c:pt>
                <c:pt idx="2436">
                  <c:v>18343000000</c:v>
                </c:pt>
                <c:pt idx="2437">
                  <c:v>18343000000</c:v>
                </c:pt>
                <c:pt idx="2438">
                  <c:v>18343000000</c:v>
                </c:pt>
                <c:pt idx="2439">
                  <c:v>18344000000</c:v>
                </c:pt>
                <c:pt idx="2440">
                  <c:v>18344000000</c:v>
                </c:pt>
                <c:pt idx="2441">
                  <c:v>18344000000</c:v>
                </c:pt>
                <c:pt idx="2442">
                  <c:v>18344000000</c:v>
                </c:pt>
                <c:pt idx="2443">
                  <c:v>18344000000</c:v>
                </c:pt>
                <c:pt idx="2444">
                  <c:v>18344000000</c:v>
                </c:pt>
                <c:pt idx="2445">
                  <c:v>18344000000</c:v>
                </c:pt>
                <c:pt idx="2446">
                  <c:v>18345000000</c:v>
                </c:pt>
                <c:pt idx="2447">
                  <c:v>18345000000</c:v>
                </c:pt>
                <c:pt idx="2448">
                  <c:v>18345000000</c:v>
                </c:pt>
                <c:pt idx="2449">
                  <c:v>18345000000</c:v>
                </c:pt>
                <c:pt idx="2450">
                  <c:v>18345000000</c:v>
                </c:pt>
                <c:pt idx="2451">
                  <c:v>18345000000</c:v>
                </c:pt>
                <c:pt idx="2452">
                  <c:v>18345000000</c:v>
                </c:pt>
                <c:pt idx="2453">
                  <c:v>18345000000</c:v>
                </c:pt>
                <c:pt idx="2454">
                  <c:v>18346000000</c:v>
                </c:pt>
                <c:pt idx="2455">
                  <c:v>18346000000</c:v>
                </c:pt>
                <c:pt idx="2456">
                  <c:v>18346000000</c:v>
                </c:pt>
                <c:pt idx="2457">
                  <c:v>18346000000</c:v>
                </c:pt>
                <c:pt idx="2458">
                  <c:v>18346000000</c:v>
                </c:pt>
                <c:pt idx="2459">
                  <c:v>18346000000</c:v>
                </c:pt>
                <c:pt idx="2460">
                  <c:v>18346000000</c:v>
                </c:pt>
                <c:pt idx="2461">
                  <c:v>18347000000</c:v>
                </c:pt>
                <c:pt idx="2462">
                  <c:v>18347000000</c:v>
                </c:pt>
                <c:pt idx="2463">
                  <c:v>18347000000</c:v>
                </c:pt>
                <c:pt idx="2464">
                  <c:v>18347000000</c:v>
                </c:pt>
                <c:pt idx="2465">
                  <c:v>18347000000</c:v>
                </c:pt>
                <c:pt idx="2466">
                  <c:v>18347000000</c:v>
                </c:pt>
                <c:pt idx="2467">
                  <c:v>18347000000</c:v>
                </c:pt>
                <c:pt idx="2468">
                  <c:v>18348000000</c:v>
                </c:pt>
                <c:pt idx="2469">
                  <c:v>18348000000</c:v>
                </c:pt>
                <c:pt idx="2470">
                  <c:v>18348000000</c:v>
                </c:pt>
                <c:pt idx="2471">
                  <c:v>18348000000</c:v>
                </c:pt>
                <c:pt idx="2472">
                  <c:v>18348000000</c:v>
                </c:pt>
                <c:pt idx="2473">
                  <c:v>18348000000</c:v>
                </c:pt>
                <c:pt idx="2474">
                  <c:v>18348000000</c:v>
                </c:pt>
                <c:pt idx="2475">
                  <c:v>18349000000</c:v>
                </c:pt>
                <c:pt idx="2476">
                  <c:v>18349000000</c:v>
                </c:pt>
                <c:pt idx="2477">
                  <c:v>18349000000</c:v>
                </c:pt>
                <c:pt idx="2478">
                  <c:v>18349000000</c:v>
                </c:pt>
                <c:pt idx="2479">
                  <c:v>18349000000</c:v>
                </c:pt>
                <c:pt idx="2480">
                  <c:v>18349000000</c:v>
                </c:pt>
                <c:pt idx="2481">
                  <c:v>18349000000</c:v>
                </c:pt>
                <c:pt idx="2482">
                  <c:v>18350000000</c:v>
                </c:pt>
                <c:pt idx="2483">
                  <c:v>18350000000</c:v>
                </c:pt>
                <c:pt idx="2484">
                  <c:v>18350000000</c:v>
                </c:pt>
                <c:pt idx="2485">
                  <c:v>18350000000</c:v>
                </c:pt>
                <c:pt idx="2486">
                  <c:v>18350000000</c:v>
                </c:pt>
                <c:pt idx="2487">
                  <c:v>18350000000</c:v>
                </c:pt>
                <c:pt idx="2488">
                  <c:v>18350000000</c:v>
                </c:pt>
                <c:pt idx="2489">
                  <c:v>18351000000</c:v>
                </c:pt>
                <c:pt idx="2490">
                  <c:v>18351000000</c:v>
                </c:pt>
                <c:pt idx="2491">
                  <c:v>18351000000</c:v>
                </c:pt>
                <c:pt idx="2492">
                  <c:v>18351000000</c:v>
                </c:pt>
                <c:pt idx="2493">
                  <c:v>18351000000</c:v>
                </c:pt>
                <c:pt idx="2494">
                  <c:v>18351000000</c:v>
                </c:pt>
                <c:pt idx="2495">
                  <c:v>18351000000</c:v>
                </c:pt>
                <c:pt idx="2496">
                  <c:v>18352000000</c:v>
                </c:pt>
                <c:pt idx="2497">
                  <c:v>18352000000</c:v>
                </c:pt>
                <c:pt idx="2498">
                  <c:v>18352000000</c:v>
                </c:pt>
                <c:pt idx="2499">
                  <c:v>18352000000</c:v>
                </c:pt>
                <c:pt idx="2500">
                  <c:v>18352000000</c:v>
                </c:pt>
                <c:pt idx="2501">
                  <c:v>18352000000</c:v>
                </c:pt>
                <c:pt idx="2502">
                  <c:v>18352000000</c:v>
                </c:pt>
                <c:pt idx="2503">
                  <c:v>18352000000</c:v>
                </c:pt>
                <c:pt idx="2504">
                  <c:v>18352000000</c:v>
                </c:pt>
                <c:pt idx="2505">
                  <c:v>18353000000</c:v>
                </c:pt>
                <c:pt idx="2506">
                  <c:v>18353000000</c:v>
                </c:pt>
                <c:pt idx="2507">
                  <c:v>18353000000</c:v>
                </c:pt>
                <c:pt idx="2508">
                  <c:v>18353000000</c:v>
                </c:pt>
                <c:pt idx="2509">
                  <c:v>18353000000</c:v>
                </c:pt>
                <c:pt idx="2510">
                  <c:v>18353000000</c:v>
                </c:pt>
                <c:pt idx="2511">
                  <c:v>18353000000</c:v>
                </c:pt>
                <c:pt idx="2512">
                  <c:v>18354000000</c:v>
                </c:pt>
                <c:pt idx="2513">
                  <c:v>18354000000</c:v>
                </c:pt>
                <c:pt idx="2514">
                  <c:v>18354000000</c:v>
                </c:pt>
                <c:pt idx="2515">
                  <c:v>18354000000</c:v>
                </c:pt>
                <c:pt idx="2516">
                  <c:v>18354000000</c:v>
                </c:pt>
                <c:pt idx="2517">
                  <c:v>18354000000</c:v>
                </c:pt>
                <c:pt idx="2518">
                  <c:v>18354000000</c:v>
                </c:pt>
                <c:pt idx="2519">
                  <c:v>18354000000</c:v>
                </c:pt>
                <c:pt idx="2520">
                  <c:v>18355000000</c:v>
                </c:pt>
                <c:pt idx="2521">
                  <c:v>18355000000</c:v>
                </c:pt>
                <c:pt idx="2522">
                  <c:v>18355000000</c:v>
                </c:pt>
                <c:pt idx="2523">
                  <c:v>18355000000</c:v>
                </c:pt>
                <c:pt idx="2524">
                  <c:v>18355000000</c:v>
                </c:pt>
                <c:pt idx="2525">
                  <c:v>18355000000</c:v>
                </c:pt>
                <c:pt idx="2526">
                  <c:v>18355000000</c:v>
                </c:pt>
                <c:pt idx="2527">
                  <c:v>18355000000</c:v>
                </c:pt>
                <c:pt idx="2528">
                  <c:v>18356000000</c:v>
                </c:pt>
                <c:pt idx="2529">
                  <c:v>18356000000</c:v>
                </c:pt>
                <c:pt idx="2530">
                  <c:v>18356000000</c:v>
                </c:pt>
                <c:pt idx="2531">
                  <c:v>18356000000</c:v>
                </c:pt>
                <c:pt idx="2532">
                  <c:v>18356000000</c:v>
                </c:pt>
                <c:pt idx="2533">
                  <c:v>18356000000</c:v>
                </c:pt>
                <c:pt idx="2534">
                  <c:v>18356000000</c:v>
                </c:pt>
                <c:pt idx="2535">
                  <c:v>18356000000</c:v>
                </c:pt>
                <c:pt idx="2536">
                  <c:v>18357000000</c:v>
                </c:pt>
                <c:pt idx="2537">
                  <c:v>18357000000</c:v>
                </c:pt>
                <c:pt idx="2538">
                  <c:v>18357000000</c:v>
                </c:pt>
                <c:pt idx="2539">
                  <c:v>18357000000</c:v>
                </c:pt>
                <c:pt idx="2540">
                  <c:v>18357000000</c:v>
                </c:pt>
                <c:pt idx="2541">
                  <c:v>18357000000</c:v>
                </c:pt>
                <c:pt idx="2542">
                  <c:v>18357000000</c:v>
                </c:pt>
                <c:pt idx="2543">
                  <c:v>18357000000</c:v>
                </c:pt>
                <c:pt idx="2544">
                  <c:v>18358000000</c:v>
                </c:pt>
                <c:pt idx="2545">
                  <c:v>18358000000</c:v>
                </c:pt>
                <c:pt idx="2546">
                  <c:v>18358000000</c:v>
                </c:pt>
                <c:pt idx="2547">
                  <c:v>18358000000</c:v>
                </c:pt>
                <c:pt idx="2548">
                  <c:v>18358000000</c:v>
                </c:pt>
                <c:pt idx="2549">
                  <c:v>18358000000</c:v>
                </c:pt>
                <c:pt idx="2550">
                  <c:v>18358000000</c:v>
                </c:pt>
                <c:pt idx="2551">
                  <c:v>18358000000</c:v>
                </c:pt>
                <c:pt idx="2552">
                  <c:v>18358000000</c:v>
                </c:pt>
                <c:pt idx="2553">
                  <c:v>18359000000</c:v>
                </c:pt>
                <c:pt idx="2554">
                  <c:v>18359000000</c:v>
                </c:pt>
                <c:pt idx="2555">
                  <c:v>18359000000</c:v>
                </c:pt>
                <c:pt idx="2556">
                  <c:v>18359000000</c:v>
                </c:pt>
                <c:pt idx="2557">
                  <c:v>18359000000</c:v>
                </c:pt>
                <c:pt idx="2558">
                  <c:v>18359000000</c:v>
                </c:pt>
                <c:pt idx="2559">
                  <c:v>18359000000</c:v>
                </c:pt>
                <c:pt idx="2560">
                  <c:v>18360000000</c:v>
                </c:pt>
                <c:pt idx="2561">
                  <c:v>18360000000</c:v>
                </c:pt>
                <c:pt idx="2562">
                  <c:v>18360000000</c:v>
                </c:pt>
                <c:pt idx="2563">
                  <c:v>18360000000</c:v>
                </c:pt>
                <c:pt idx="2564">
                  <c:v>18360000000</c:v>
                </c:pt>
                <c:pt idx="2565">
                  <c:v>18360000000</c:v>
                </c:pt>
                <c:pt idx="2566">
                  <c:v>18361000000</c:v>
                </c:pt>
                <c:pt idx="2567">
                  <c:v>18361000000</c:v>
                </c:pt>
                <c:pt idx="2568">
                  <c:v>18361000000</c:v>
                </c:pt>
                <c:pt idx="2569">
                  <c:v>18362000000</c:v>
                </c:pt>
                <c:pt idx="2570">
                  <c:v>18362000000</c:v>
                </c:pt>
                <c:pt idx="2571">
                  <c:v>18363000000</c:v>
                </c:pt>
                <c:pt idx="2572">
                  <c:v>18363000000</c:v>
                </c:pt>
                <c:pt idx="2573">
                  <c:v>18364000000</c:v>
                </c:pt>
                <c:pt idx="2574">
                  <c:v>18365000000</c:v>
                </c:pt>
                <c:pt idx="2575">
                  <c:v>18366000000</c:v>
                </c:pt>
                <c:pt idx="2576">
                  <c:v>18368000000</c:v>
                </c:pt>
                <c:pt idx="2577">
                  <c:v>18370000000</c:v>
                </c:pt>
                <c:pt idx="2578">
                  <c:v>18372000000</c:v>
                </c:pt>
                <c:pt idx="2579">
                  <c:v>18376000000</c:v>
                </c:pt>
                <c:pt idx="2580">
                  <c:v>18380000000</c:v>
                </c:pt>
                <c:pt idx="2581">
                  <c:v>18385000000</c:v>
                </c:pt>
                <c:pt idx="2582">
                  <c:v>18392000000</c:v>
                </c:pt>
                <c:pt idx="2583">
                  <c:v>18400000000</c:v>
                </c:pt>
                <c:pt idx="2584">
                  <c:v>18411000000</c:v>
                </c:pt>
                <c:pt idx="2585">
                  <c:v>18425000000</c:v>
                </c:pt>
                <c:pt idx="2586">
                  <c:v>18443000000</c:v>
                </c:pt>
                <c:pt idx="2587">
                  <c:v>18467000000</c:v>
                </c:pt>
                <c:pt idx="2588">
                  <c:v>18496000000</c:v>
                </c:pt>
                <c:pt idx="2589">
                  <c:v>18535000000</c:v>
                </c:pt>
                <c:pt idx="2590">
                  <c:v>18584000000</c:v>
                </c:pt>
                <c:pt idx="2591">
                  <c:v>18647000000</c:v>
                </c:pt>
                <c:pt idx="2592">
                  <c:v>18728000000</c:v>
                </c:pt>
                <c:pt idx="2593">
                  <c:v>18833000000</c:v>
                </c:pt>
                <c:pt idx="2594">
                  <c:v>18967000000</c:v>
                </c:pt>
                <c:pt idx="2595">
                  <c:v>19139000000</c:v>
                </c:pt>
                <c:pt idx="2596">
                  <c:v>19360000000</c:v>
                </c:pt>
                <c:pt idx="2597">
                  <c:v>19645000000</c:v>
                </c:pt>
                <c:pt idx="2598">
                  <c:v>20011000000</c:v>
                </c:pt>
                <c:pt idx="2599">
                  <c:v>20481000000</c:v>
                </c:pt>
                <c:pt idx="2600">
                  <c:v>20481000000</c:v>
                </c:pt>
                <c:pt idx="2601">
                  <c:v>21145000000</c:v>
                </c:pt>
                <c:pt idx="2602">
                  <c:v>21689000000</c:v>
                </c:pt>
                <c:pt idx="2603">
                  <c:v>22134000000</c:v>
                </c:pt>
                <c:pt idx="2604">
                  <c:v>22499000000</c:v>
                </c:pt>
                <c:pt idx="2605">
                  <c:v>22798000000</c:v>
                </c:pt>
                <c:pt idx="2606">
                  <c:v>23043000000</c:v>
                </c:pt>
                <c:pt idx="2607">
                  <c:v>23243000000</c:v>
                </c:pt>
                <c:pt idx="2608">
                  <c:v>23407000000</c:v>
                </c:pt>
                <c:pt idx="2609">
                  <c:v>23541000000</c:v>
                </c:pt>
                <c:pt idx="2610">
                  <c:v>23651000000</c:v>
                </c:pt>
                <c:pt idx="2611">
                  <c:v>23742000000</c:v>
                </c:pt>
                <c:pt idx="2612">
                  <c:v>23815000000</c:v>
                </c:pt>
                <c:pt idx="2613">
                  <c:v>23876000000</c:v>
                </c:pt>
                <c:pt idx="2614">
                  <c:v>23926000000</c:v>
                </c:pt>
                <c:pt idx="2615">
                  <c:v>23966000000</c:v>
                </c:pt>
                <c:pt idx="2616">
                  <c:v>24000000000</c:v>
                </c:pt>
                <c:pt idx="2617">
                  <c:v>24027000000</c:v>
                </c:pt>
                <c:pt idx="2618">
                  <c:v>24049000000</c:v>
                </c:pt>
                <c:pt idx="2619">
                  <c:v>24068000000</c:v>
                </c:pt>
                <c:pt idx="2620">
                  <c:v>24083000000</c:v>
                </c:pt>
                <c:pt idx="2621">
                  <c:v>24095000000</c:v>
                </c:pt>
                <c:pt idx="2622">
                  <c:v>24105000000</c:v>
                </c:pt>
                <c:pt idx="2623">
                  <c:v>24114000000</c:v>
                </c:pt>
                <c:pt idx="2624">
                  <c:v>24121000000</c:v>
                </c:pt>
                <c:pt idx="2625">
                  <c:v>24126000000</c:v>
                </c:pt>
                <c:pt idx="2626">
                  <c:v>24131000000</c:v>
                </c:pt>
                <c:pt idx="2627">
                  <c:v>24135000000</c:v>
                </c:pt>
                <c:pt idx="2628">
                  <c:v>24138000000</c:v>
                </c:pt>
                <c:pt idx="2629">
                  <c:v>24141000000</c:v>
                </c:pt>
                <c:pt idx="2630">
                  <c:v>24143000000</c:v>
                </c:pt>
                <c:pt idx="2631">
                  <c:v>24145000000</c:v>
                </c:pt>
                <c:pt idx="2632">
                  <c:v>24146000000</c:v>
                </c:pt>
                <c:pt idx="2633">
                  <c:v>24147000000</c:v>
                </c:pt>
                <c:pt idx="2634">
                  <c:v>24149000000</c:v>
                </c:pt>
                <c:pt idx="2635">
                  <c:v>24150000000</c:v>
                </c:pt>
                <c:pt idx="2636">
                  <c:v>24150000000</c:v>
                </c:pt>
                <c:pt idx="2637">
                  <c:v>24151000000</c:v>
                </c:pt>
                <c:pt idx="2638">
                  <c:v>24152000000</c:v>
                </c:pt>
                <c:pt idx="2639">
                  <c:v>24152000000</c:v>
                </c:pt>
                <c:pt idx="2640">
                  <c:v>24153000000</c:v>
                </c:pt>
                <c:pt idx="2641">
                  <c:v>24153000000</c:v>
                </c:pt>
                <c:pt idx="2642">
                  <c:v>24153000000</c:v>
                </c:pt>
                <c:pt idx="2643">
                  <c:v>24154000000</c:v>
                </c:pt>
                <c:pt idx="2644">
                  <c:v>24154000000</c:v>
                </c:pt>
                <c:pt idx="2645">
                  <c:v>24154000000</c:v>
                </c:pt>
                <c:pt idx="2646">
                  <c:v>24155000000</c:v>
                </c:pt>
                <c:pt idx="2647">
                  <c:v>24155000000</c:v>
                </c:pt>
                <c:pt idx="2648">
                  <c:v>24155000000</c:v>
                </c:pt>
                <c:pt idx="2649">
                  <c:v>24155000000</c:v>
                </c:pt>
                <c:pt idx="2650">
                  <c:v>24155000000</c:v>
                </c:pt>
                <c:pt idx="2651">
                  <c:v>24155000000</c:v>
                </c:pt>
                <c:pt idx="2652">
                  <c:v>24156000000</c:v>
                </c:pt>
                <c:pt idx="2653">
                  <c:v>24156000000</c:v>
                </c:pt>
                <c:pt idx="2654">
                  <c:v>24156000000</c:v>
                </c:pt>
                <c:pt idx="2655">
                  <c:v>24156000000</c:v>
                </c:pt>
                <c:pt idx="2656">
                  <c:v>24157000000</c:v>
                </c:pt>
                <c:pt idx="2657">
                  <c:v>24157000000</c:v>
                </c:pt>
                <c:pt idx="2658">
                  <c:v>24157000000</c:v>
                </c:pt>
                <c:pt idx="2659">
                  <c:v>24157000000</c:v>
                </c:pt>
                <c:pt idx="2660">
                  <c:v>24157000000</c:v>
                </c:pt>
                <c:pt idx="2661">
                  <c:v>24157000000</c:v>
                </c:pt>
                <c:pt idx="2662">
                  <c:v>24158000000</c:v>
                </c:pt>
                <c:pt idx="2663">
                  <c:v>24158000000</c:v>
                </c:pt>
                <c:pt idx="2664">
                  <c:v>24158000000</c:v>
                </c:pt>
                <c:pt idx="2665">
                  <c:v>24158000000</c:v>
                </c:pt>
                <c:pt idx="2666">
                  <c:v>24158000000</c:v>
                </c:pt>
                <c:pt idx="2667">
                  <c:v>24159000000</c:v>
                </c:pt>
                <c:pt idx="2668">
                  <c:v>24159000000</c:v>
                </c:pt>
                <c:pt idx="2669">
                  <c:v>24159000000</c:v>
                </c:pt>
                <c:pt idx="2670">
                  <c:v>24159000000</c:v>
                </c:pt>
                <c:pt idx="2671">
                  <c:v>24159000000</c:v>
                </c:pt>
                <c:pt idx="2672">
                  <c:v>24159000000</c:v>
                </c:pt>
                <c:pt idx="2673">
                  <c:v>24160000000</c:v>
                </c:pt>
                <c:pt idx="2674">
                  <c:v>24160000000</c:v>
                </c:pt>
                <c:pt idx="2675">
                  <c:v>24160000000</c:v>
                </c:pt>
                <c:pt idx="2676">
                  <c:v>24160000000</c:v>
                </c:pt>
                <c:pt idx="2677">
                  <c:v>24160000000</c:v>
                </c:pt>
                <c:pt idx="2678">
                  <c:v>24160000000</c:v>
                </c:pt>
                <c:pt idx="2679">
                  <c:v>24161000000</c:v>
                </c:pt>
                <c:pt idx="2680">
                  <c:v>24161000000</c:v>
                </c:pt>
                <c:pt idx="2681">
                  <c:v>24161000000</c:v>
                </c:pt>
                <c:pt idx="2682">
                  <c:v>24161000000</c:v>
                </c:pt>
                <c:pt idx="2683">
                  <c:v>24161000000</c:v>
                </c:pt>
                <c:pt idx="2684">
                  <c:v>24162000000</c:v>
                </c:pt>
                <c:pt idx="2685">
                  <c:v>24162000000</c:v>
                </c:pt>
                <c:pt idx="2686">
                  <c:v>24162000000</c:v>
                </c:pt>
                <c:pt idx="2687">
                  <c:v>24162000000</c:v>
                </c:pt>
                <c:pt idx="2688">
                  <c:v>24162000000</c:v>
                </c:pt>
                <c:pt idx="2689">
                  <c:v>24162000000</c:v>
                </c:pt>
                <c:pt idx="2690">
                  <c:v>24163000000</c:v>
                </c:pt>
                <c:pt idx="2691">
                  <c:v>24163000000</c:v>
                </c:pt>
                <c:pt idx="2692">
                  <c:v>24163000000</c:v>
                </c:pt>
                <c:pt idx="2693">
                  <c:v>24163000000</c:v>
                </c:pt>
                <c:pt idx="2694">
                  <c:v>24163000000</c:v>
                </c:pt>
                <c:pt idx="2695">
                  <c:v>24163000000</c:v>
                </c:pt>
                <c:pt idx="2696">
                  <c:v>24164000000</c:v>
                </c:pt>
                <c:pt idx="2697">
                  <c:v>24164000000</c:v>
                </c:pt>
                <c:pt idx="2698">
                  <c:v>24164000000</c:v>
                </c:pt>
                <c:pt idx="2699">
                  <c:v>24164000000</c:v>
                </c:pt>
                <c:pt idx="2700">
                  <c:v>24164000000</c:v>
                </c:pt>
                <c:pt idx="2701">
                  <c:v>24164000000</c:v>
                </c:pt>
                <c:pt idx="2702">
                  <c:v>24164000000</c:v>
                </c:pt>
                <c:pt idx="2703">
                  <c:v>24165000000</c:v>
                </c:pt>
                <c:pt idx="2704">
                  <c:v>24165000000</c:v>
                </c:pt>
                <c:pt idx="2705">
                  <c:v>24165000000</c:v>
                </c:pt>
                <c:pt idx="2706">
                  <c:v>24165000000</c:v>
                </c:pt>
                <c:pt idx="2707">
                  <c:v>24165000000</c:v>
                </c:pt>
                <c:pt idx="2708">
                  <c:v>24165000000</c:v>
                </c:pt>
                <c:pt idx="2709">
                  <c:v>24166000000</c:v>
                </c:pt>
                <c:pt idx="2710">
                  <c:v>24166000000</c:v>
                </c:pt>
                <c:pt idx="2711">
                  <c:v>24166000000</c:v>
                </c:pt>
                <c:pt idx="2712">
                  <c:v>24166000000</c:v>
                </c:pt>
                <c:pt idx="2713">
                  <c:v>24166000000</c:v>
                </c:pt>
                <c:pt idx="2714">
                  <c:v>24166000000</c:v>
                </c:pt>
                <c:pt idx="2715">
                  <c:v>24167000000</c:v>
                </c:pt>
                <c:pt idx="2716">
                  <c:v>24167000000</c:v>
                </c:pt>
                <c:pt idx="2717">
                  <c:v>24167000000</c:v>
                </c:pt>
                <c:pt idx="2718">
                  <c:v>24167000000</c:v>
                </c:pt>
                <c:pt idx="2719">
                  <c:v>24167000000</c:v>
                </c:pt>
                <c:pt idx="2720">
                  <c:v>24167000000</c:v>
                </c:pt>
                <c:pt idx="2721">
                  <c:v>24168000000</c:v>
                </c:pt>
                <c:pt idx="2722">
                  <c:v>24168000000</c:v>
                </c:pt>
                <c:pt idx="2723">
                  <c:v>24168000000</c:v>
                </c:pt>
                <c:pt idx="2724">
                  <c:v>24168000000</c:v>
                </c:pt>
                <c:pt idx="2725">
                  <c:v>24168000000</c:v>
                </c:pt>
                <c:pt idx="2726">
                  <c:v>24168000000</c:v>
                </c:pt>
                <c:pt idx="2727">
                  <c:v>24168000000</c:v>
                </c:pt>
                <c:pt idx="2728">
                  <c:v>24169000000</c:v>
                </c:pt>
                <c:pt idx="2729">
                  <c:v>24169000000</c:v>
                </c:pt>
                <c:pt idx="2730">
                  <c:v>24169000000</c:v>
                </c:pt>
                <c:pt idx="2731">
                  <c:v>24169000000</c:v>
                </c:pt>
                <c:pt idx="2732">
                  <c:v>24169000000</c:v>
                </c:pt>
                <c:pt idx="2733">
                  <c:v>24169000000</c:v>
                </c:pt>
                <c:pt idx="2734">
                  <c:v>24170000000</c:v>
                </c:pt>
                <c:pt idx="2735">
                  <c:v>24170000000</c:v>
                </c:pt>
                <c:pt idx="2736">
                  <c:v>24170000000</c:v>
                </c:pt>
                <c:pt idx="2737">
                  <c:v>24170000000</c:v>
                </c:pt>
                <c:pt idx="2738">
                  <c:v>24170000000</c:v>
                </c:pt>
                <c:pt idx="2739">
                  <c:v>24170000000</c:v>
                </c:pt>
                <c:pt idx="2740">
                  <c:v>24171000000</c:v>
                </c:pt>
                <c:pt idx="2741">
                  <c:v>24171000000</c:v>
                </c:pt>
                <c:pt idx="2742">
                  <c:v>24171000000</c:v>
                </c:pt>
                <c:pt idx="2743">
                  <c:v>24171000000</c:v>
                </c:pt>
                <c:pt idx="2744">
                  <c:v>24171000000</c:v>
                </c:pt>
                <c:pt idx="2745">
                  <c:v>24171000000</c:v>
                </c:pt>
                <c:pt idx="2746">
                  <c:v>24171000000</c:v>
                </c:pt>
                <c:pt idx="2747">
                  <c:v>24172000000</c:v>
                </c:pt>
                <c:pt idx="2748">
                  <c:v>24172000000</c:v>
                </c:pt>
                <c:pt idx="2749">
                  <c:v>24172000000</c:v>
                </c:pt>
                <c:pt idx="2750">
                  <c:v>24172000000</c:v>
                </c:pt>
                <c:pt idx="2751">
                  <c:v>24172000000</c:v>
                </c:pt>
                <c:pt idx="2752">
                  <c:v>24172000000</c:v>
                </c:pt>
                <c:pt idx="2753">
                  <c:v>24172000000</c:v>
                </c:pt>
                <c:pt idx="2754">
                  <c:v>24172000000</c:v>
                </c:pt>
                <c:pt idx="2755">
                  <c:v>24172000000</c:v>
                </c:pt>
                <c:pt idx="2756">
                  <c:v>24173000000</c:v>
                </c:pt>
                <c:pt idx="2757">
                  <c:v>24173000000</c:v>
                </c:pt>
                <c:pt idx="2758">
                  <c:v>24173000000</c:v>
                </c:pt>
                <c:pt idx="2759">
                  <c:v>24173000000</c:v>
                </c:pt>
                <c:pt idx="2760">
                  <c:v>24173000000</c:v>
                </c:pt>
                <c:pt idx="2761">
                  <c:v>24173000000</c:v>
                </c:pt>
                <c:pt idx="2762">
                  <c:v>24173000000</c:v>
                </c:pt>
                <c:pt idx="2763">
                  <c:v>24173000000</c:v>
                </c:pt>
                <c:pt idx="2764">
                  <c:v>24173000000</c:v>
                </c:pt>
                <c:pt idx="2765">
                  <c:v>24173000000</c:v>
                </c:pt>
                <c:pt idx="2766">
                  <c:v>24173000000</c:v>
                </c:pt>
                <c:pt idx="2767">
                  <c:v>24173000000</c:v>
                </c:pt>
                <c:pt idx="2768">
                  <c:v>24172000000</c:v>
                </c:pt>
                <c:pt idx="2769">
                  <c:v>24172000000</c:v>
                </c:pt>
                <c:pt idx="2770">
                  <c:v>24172000000</c:v>
                </c:pt>
                <c:pt idx="2771">
                  <c:v>24171000000</c:v>
                </c:pt>
                <c:pt idx="2772">
                  <c:v>24170000000</c:v>
                </c:pt>
                <c:pt idx="2773">
                  <c:v>24169000000</c:v>
                </c:pt>
                <c:pt idx="2774">
                  <c:v>24168000000</c:v>
                </c:pt>
                <c:pt idx="2775">
                  <c:v>24167000000</c:v>
                </c:pt>
                <c:pt idx="2776">
                  <c:v>24165000000</c:v>
                </c:pt>
                <c:pt idx="2777">
                  <c:v>24163000000</c:v>
                </c:pt>
                <c:pt idx="2778">
                  <c:v>24160000000</c:v>
                </c:pt>
                <c:pt idx="2779">
                  <c:v>24156000000</c:v>
                </c:pt>
                <c:pt idx="2780">
                  <c:v>24152000000</c:v>
                </c:pt>
                <c:pt idx="2781">
                  <c:v>24147000000</c:v>
                </c:pt>
                <c:pt idx="2782">
                  <c:v>24141000000</c:v>
                </c:pt>
                <c:pt idx="2783">
                  <c:v>24133000000</c:v>
                </c:pt>
                <c:pt idx="2784">
                  <c:v>24123000000</c:v>
                </c:pt>
                <c:pt idx="2785">
                  <c:v>24111000000</c:v>
                </c:pt>
                <c:pt idx="2786">
                  <c:v>24097000000</c:v>
                </c:pt>
                <c:pt idx="2787">
                  <c:v>24079000000</c:v>
                </c:pt>
                <c:pt idx="2788">
                  <c:v>24058000000</c:v>
                </c:pt>
                <c:pt idx="2789">
                  <c:v>24032000000</c:v>
                </c:pt>
                <c:pt idx="2790">
                  <c:v>23999000000</c:v>
                </c:pt>
                <c:pt idx="2791">
                  <c:v>23960000000</c:v>
                </c:pt>
                <c:pt idx="2792">
                  <c:v>23912000000</c:v>
                </c:pt>
                <c:pt idx="2793">
                  <c:v>23853000000</c:v>
                </c:pt>
                <c:pt idx="2794">
                  <c:v>23782000000</c:v>
                </c:pt>
                <c:pt idx="2795">
                  <c:v>23694000000</c:v>
                </c:pt>
                <c:pt idx="2796">
                  <c:v>23587000000</c:v>
                </c:pt>
                <c:pt idx="2797">
                  <c:v>23456000000</c:v>
                </c:pt>
                <c:pt idx="2798">
                  <c:v>23297000000</c:v>
                </c:pt>
                <c:pt idx="2799">
                  <c:v>23102000000</c:v>
                </c:pt>
                <c:pt idx="2800">
                  <c:v>23102000000</c:v>
                </c:pt>
                <c:pt idx="2801">
                  <c:v>22967000000</c:v>
                </c:pt>
                <c:pt idx="2802">
                  <c:v>22852000000</c:v>
                </c:pt>
                <c:pt idx="2803">
                  <c:v>22754000000</c:v>
                </c:pt>
                <c:pt idx="2804">
                  <c:v>22671000000</c:v>
                </c:pt>
                <c:pt idx="2805">
                  <c:v>22600000000</c:v>
                </c:pt>
                <c:pt idx="2806">
                  <c:v>22539000000</c:v>
                </c:pt>
                <c:pt idx="2807">
                  <c:v>22487000000</c:v>
                </c:pt>
                <c:pt idx="2808">
                  <c:v>22442000000</c:v>
                </c:pt>
                <c:pt idx="2809">
                  <c:v>22404000000</c:v>
                </c:pt>
                <c:pt idx="2810">
                  <c:v>22372000000</c:v>
                </c:pt>
                <c:pt idx="2811">
                  <c:v>22343000000</c:v>
                </c:pt>
                <c:pt idx="2812">
                  <c:v>22319000000</c:v>
                </c:pt>
                <c:pt idx="2813">
                  <c:v>22297000000</c:v>
                </c:pt>
                <c:pt idx="2814">
                  <c:v>22279000000</c:v>
                </c:pt>
                <c:pt idx="2815">
                  <c:v>22262000000</c:v>
                </c:pt>
                <c:pt idx="2816">
                  <c:v>22247000000</c:v>
                </c:pt>
                <c:pt idx="2817">
                  <c:v>22233000000</c:v>
                </c:pt>
                <c:pt idx="2818">
                  <c:v>22220000000</c:v>
                </c:pt>
                <c:pt idx="2819">
                  <c:v>22207000000</c:v>
                </c:pt>
                <c:pt idx="2820">
                  <c:v>22195000000</c:v>
                </c:pt>
                <c:pt idx="2821">
                  <c:v>22183000000</c:v>
                </c:pt>
                <c:pt idx="2822">
                  <c:v>22170000000</c:v>
                </c:pt>
                <c:pt idx="2823">
                  <c:v>22156000000</c:v>
                </c:pt>
                <c:pt idx="2824">
                  <c:v>22142000000</c:v>
                </c:pt>
                <c:pt idx="2825">
                  <c:v>22126000000</c:v>
                </c:pt>
                <c:pt idx="2826">
                  <c:v>22108000000</c:v>
                </c:pt>
                <c:pt idx="2827">
                  <c:v>22087000000</c:v>
                </c:pt>
                <c:pt idx="2828">
                  <c:v>22064000000</c:v>
                </c:pt>
                <c:pt idx="2829">
                  <c:v>22037000000</c:v>
                </c:pt>
                <c:pt idx="2830">
                  <c:v>22006000000</c:v>
                </c:pt>
                <c:pt idx="2831">
                  <c:v>21969000000</c:v>
                </c:pt>
                <c:pt idx="2832">
                  <c:v>21927000000</c:v>
                </c:pt>
                <c:pt idx="2833">
                  <c:v>21878000000</c:v>
                </c:pt>
                <c:pt idx="2834">
                  <c:v>21820000000</c:v>
                </c:pt>
                <c:pt idx="2835">
                  <c:v>21753000000</c:v>
                </c:pt>
                <c:pt idx="2836">
                  <c:v>21673000000</c:v>
                </c:pt>
                <c:pt idx="2837">
                  <c:v>21581000000</c:v>
                </c:pt>
                <c:pt idx="2838">
                  <c:v>21472000000</c:v>
                </c:pt>
                <c:pt idx="2839">
                  <c:v>21344000000</c:v>
                </c:pt>
                <c:pt idx="2840">
                  <c:v>21194000000</c:v>
                </c:pt>
                <c:pt idx="2841">
                  <c:v>21018000000</c:v>
                </c:pt>
                <c:pt idx="2842">
                  <c:v>20811000000</c:v>
                </c:pt>
                <c:pt idx="2843">
                  <c:v>20568000000</c:v>
                </c:pt>
                <c:pt idx="2844">
                  <c:v>20282000000</c:v>
                </c:pt>
                <c:pt idx="2845">
                  <c:v>19947000000</c:v>
                </c:pt>
                <c:pt idx="2846">
                  <c:v>19554000000</c:v>
                </c:pt>
                <c:pt idx="2847">
                  <c:v>19092000000</c:v>
                </c:pt>
                <c:pt idx="2848">
                  <c:v>18549000000</c:v>
                </c:pt>
                <c:pt idx="2849">
                  <c:v>17911000000</c:v>
                </c:pt>
                <c:pt idx="2850">
                  <c:v>17911000000</c:v>
                </c:pt>
                <c:pt idx="2851">
                  <c:v>17353000000</c:v>
                </c:pt>
                <c:pt idx="2852">
                  <c:v>16939000000</c:v>
                </c:pt>
                <c:pt idx="2853">
                  <c:v>16632000000</c:v>
                </c:pt>
                <c:pt idx="2854">
                  <c:v>16405000000</c:v>
                </c:pt>
                <c:pt idx="2855">
                  <c:v>16237000000</c:v>
                </c:pt>
                <c:pt idx="2856">
                  <c:v>16112000000</c:v>
                </c:pt>
                <c:pt idx="2857">
                  <c:v>16020000000</c:v>
                </c:pt>
                <c:pt idx="2858">
                  <c:v>15951000000</c:v>
                </c:pt>
                <c:pt idx="2859">
                  <c:v>15900000000</c:v>
                </c:pt>
                <c:pt idx="2860">
                  <c:v>15863000000</c:v>
                </c:pt>
                <c:pt idx="2861">
                  <c:v>15835000000</c:v>
                </c:pt>
                <c:pt idx="2862">
                  <c:v>15814000000</c:v>
                </c:pt>
                <c:pt idx="2863">
                  <c:v>15799000000</c:v>
                </c:pt>
                <c:pt idx="2864">
                  <c:v>15788000000</c:v>
                </c:pt>
                <c:pt idx="2865">
                  <c:v>15779000000</c:v>
                </c:pt>
                <c:pt idx="2866">
                  <c:v>15773000000</c:v>
                </c:pt>
                <c:pt idx="2867">
                  <c:v>15768000000</c:v>
                </c:pt>
                <c:pt idx="2868">
                  <c:v>15765000000</c:v>
                </c:pt>
                <c:pt idx="2869">
                  <c:v>15763000000</c:v>
                </c:pt>
                <c:pt idx="2870">
                  <c:v>15761000000</c:v>
                </c:pt>
                <c:pt idx="2871">
                  <c:v>15759000000</c:v>
                </c:pt>
                <c:pt idx="2872">
                  <c:v>15758000000</c:v>
                </c:pt>
                <c:pt idx="2873">
                  <c:v>15758000000</c:v>
                </c:pt>
                <c:pt idx="2874">
                  <c:v>15757000000</c:v>
                </c:pt>
                <c:pt idx="2875">
                  <c:v>15757000000</c:v>
                </c:pt>
                <c:pt idx="2876">
                  <c:v>15756000000</c:v>
                </c:pt>
                <c:pt idx="2877">
                  <c:v>15756000000</c:v>
                </c:pt>
                <c:pt idx="2878">
                  <c:v>15756000000</c:v>
                </c:pt>
                <c:pt idx="2879">
                  <c:v>15756000000</c:v>
                </c:pt>
                <c:pt idx="2880">
                  <c:v>15756000000</c:v>
                </c:pt>
                <c:pt idx="2881">
                  <c:v>15756000000</c:v>
                </c:pt>
                <c:pt idx="2882">
                  <c:v>15756000000</c:v>
                </c:pt>
                <c:pt idx="2883">
                  <c:v>15756000000</c:v>
                </c:pt>
                <c:pt idx="2884">
                  <c:v>15756000000</c:v>
                </c:pt>
                <c:pt idx="2885">
                  <c:v>15756000000</c:v>
                </c:pt>
                <c:pt idx="2886">
                  <c:v>15756000000</c:v>
                </c:pt>
                <c:pt idx="2887">
                  <c:v>15756000000</c:v>
                </c:pt>
                <c:pt idx="2888">
                  <c:v>15756000000</c:v>
                </c:pt>
                <c:pt idx="2889">
                  <c:v>15756000000</c:v>
                </c:pt>
                <c:pt idx="2890">
                  <c:v>15756000000</c:v>
                </c:pt>
                <c:pt idx="2891">
                  <c:v>15756000000</c:v>
                </c:pt>
                <c:pt idx="2892">
                  <c:v>15756000000</c:v>
                </c:pt>
                <c:pt idx="2893">
                  <c:v>15756000000</c:v>
                </c:pt>
                <c:pt idx="2894">
                  <c:v>15756000000</c:v>
                </c:pt>
                <c:pt idx="2895">
                  <c:v>15756000000</c:v>
                </c:pt>
                <c:pt idx="2896">
                  <c:v>15756000000</c:v>
                </c:pt>
                <c:pt idx="2897">
                  <c:v>15756000000</c:v>
                </c:pt>
                <c:pt idx="2898">
                  <c:v>15756000000</c:v>
                </c:pt>
                <c:pt idx="2899">
                  <c:v>15757000000</c:v>
                </c:pt>
                <c:pt idx="2900">
                  <c:v>15757000000</c:v>
                </c:pt>
                <c:pt idx="2901">
                  <c:v>15757000000</c:v>
                </c:pt>
                <c:pt idx="2902">
                  <c:v>15757000000</c:v>
                </c:pt>
                <c:pt idx="2903">
                  <c:v>15757000000</c:v>
                </c:pt>
                <c:pt idx="2904">
                  <c:v>15757000000</c:v>
                </c:pt>
                <c:pt idx="2905">
                  <c:v>15757000000</c:v>
                </c:pt>
                <c:pt idx="2906">
                  <c:v>15757000000</c:v>
                </c:pt>
                <c:pt idx="2907">
                  <c:v>15757000000</c:v>
                </c:pt>
                <c:pt idx="2908">
                  <c:v>15757000000</c:v>
                </c:pt>
                <c:pt idx="2909">
                  <c:v>15757000000</c:v>
                </c:pt>
                <c:pt idx="2910">
                  <c:v>15757000000</c:v>
                </c:pt>
                <c:pt idx="2911">
                  <c:v>15757000000</c:v>
                </c:pt>
                <c:pt idx="2912">
                  <c:v>15757000000</c:v>
                </c:pt>
                <c:pt idx="2913">
                  <c:v>15757000000</c:v>
                </c:pt>
                <c:pt idx="2914">
                  <c:v>15757000000</c:v>
                </c:pt>
                <c:pt idx="2915">
                  <c:v>15757000000</c:v>
                </c:pt>
                <c:pt idx="2916">
                  <c:v>15757000000</c:v>
                </c:pt>
                <c:pt idx="2917">
                  <c:v>15757000000</c:v>
                </c:pt>
                <c:pt idx="2918">
                  <c:v>15757000000</c:v>
                </c:pt>
                <c:pt idx="2919">
                  <c:v>15757000000</c:v>
                </c:pt>
                <c:pt idx="2920">
                  <c:v>15757000000</c:v>
                </c:pt>
                <c:pt idx="2921">
                  <c:v>15757000000</c:v>
                </c:pt>
                <c:pt idx="2922">
                  <c:v>15757000000</c:v>
                </c:pt>
                <c:pt idx="2923">
                  <c:v>15757000000</c:v>
                </c:pt>
                <c:pt idx="2924">
                  <c:v>15757000000</c:v>
                </c:pt>
                <c:pt idx="2925">
                  <c:v>15757000000</c:v>
                </c:pt>
                <c:pt idx="2926">
                  <c:v>15757000000</c:v>
                </c:pt>
                <c:pt idx="2927">
                  <c:v>15757000000</c:v>
                </c:pt>
                <c:pt idx="2928">
                  <c:v>15757000000</c:v>
                </c:pt>
                <c:pt idx="2929">
                  <c:v>15757000000</c:v>
                </c:pt>
                <c:pt idx="2930">
                  <c:v>15758000000</c:v>
                </c:pt>
                <c:pt idx="2931">
                  <c:v>15758000000</c:v>
                </c:pt>
                <c:pt idx="2932">
                  <c:v>15758000000</c:v>
                </c:pt>
                <c:pt idx="2933">
                  <c:v>15758000000</c:v>
                </c:pt>
                <c:pt idx="2934">
                  <c:v>15758000000</c:v>
                </c:pt>
                <c:pt idx="2935">
                  <c:v>15758000000</c:v>
                </c:pt>
                <c:pt idx="2936">
                  <c:v>15758000000</c:v>
                </c:pt>
                <c:pt idx="2937">
                  <c:v>15758000000</c:v>
                </c:pt>
                <c:pt idx="2938">
                  <c:v>15758000000</c:v>
                </c:pt>
                <c:pt idx="2939">
                  <c:v>15758000000</c:v>
                </c:pt>
                <c:pt idx="2940">
                  <c:v>15758000000</c:v>
                </c:pt>
                <c:pt idx="2941">
                  <c:v>15758000000</c:v>
                </c:pt>
                <c:pt idx="2942">
                  <c:v>15758000000</c:v>
                </c:pt>
                <c:pt idx="2943">
                  <c:v>15758000000</c:v>
                </c:pt>
                <c:pt idx="2944">
                  <c:v>15758000000</c:v>
                </c:pt>
                <c:pt idx="2945">
                  <c:v>15758000000</c:v>
                </c:pt>
                <c:pt idx="2946">
                  <c:v>15758000000</c:v>
                </c:pt>
                <c:pt idx="2947">
                  <c:v>15758000000</c:v>
                </c:pt>
                <c:pt idx="2948">
                  <c:v>15758000000</c:v>
                </c:pt>
                <c:pt idx="2949">
                  <c:v>15758000000</c:v>
                </c:pt>
                <c:pt idx="2950">
                  <c:v>15758000000</c:v>
                </c:pt>
                <c:pt idx="2951">
                  <c:v>15758000000</c:v>
                </c:pt>
                <c:pt idx="2952">
                  <c:v>15758000000</c:v>
                </c:pt>
                <c:pt idx="2953">
                  <c:v>15758000000</c:v>
                </c:pt>
                <c:pt idx="2954">
                  <c:v>15758000000</c:v>
                </c:pt>
                <c:pt idx="2955">
                  <c:v>15758000000</c:v>
                </c:pt>
                <c:pt idx="2956">
                  <c:v>15758000000</c:v>
                </c:pt>
                <c:pt idx="2957">
                  <c:v>15758000000</c:v>
                </c:pt>
                <c:pt idx="2958">
                  <c:v>15758000000</c:v>
                </c:pt>
                <c:pt idx="2959">
                  <c:v>15758000000</c:v>
                </c:pt>
                <c:pt idx="2960">
                  <c:v>15758000000</c:v>
                </c:pt>
                <c:pt idx="2961">
                  <c:v>15758000000</c:v>
                </c:pt>
                <c:pt idx="2962">
                  <c:v>15758000000</c:v>
                </c:pt>
                <c:pt idx="2963">
                  <c:v>15758000000</c:v>
                </c:pt>
                <c:pt idx="2964">
                  <c:v>15758000000</c:v>
                </c:pt>
                <c:pt idx="2965">
                  <c:v>15758000000</c:v>
                </c:pt>
                <c:pt idx="2966">
                  <c:v>15758000000</c:v>
                </c:pt>
                <c:pt idx="2967">
                  <c:v>15758000000</c:v>
                </c:pt>
                <c:pt idx="2968">
                  <c:v>15758000000</c:v>
                </c:pt>
                <c:pt idx="2969">
                  <c:v>15758000000</c:v>
                </c:pt>
                <c:pt idx="2970">
                  <c:v>15758000000</c:v>
                </c:pt>
                <c:pt idx="2971">
                  <c:v>15758000000</c:v>
                </c:pt>
                <c:pt idx="2972">
                  <c:v>15758000000</c:v>
                </c:pt>
                <c:pt idx="2973">
                  <c:v>15758000000</c:v>
                </c:pt>
                <c:pt idx="2974">
                  <c:v>15759000000</c:v>
                </c:pt>
                <c:pt idx="2975">
                  <c:v>15759000000</c:v>
                </c:pt>
                <c:pt idx="2976">
                  <c:v>15759000000</c:v>
                </c:pt>
                <c:pt idx="2977">
                  <c:v>15759000000</c:v>
                </c:pt>
                <c:pt idx="2978">
                  <c:v>15759000000</c:v>
                </c:pt>
                <c:pt idx="2979">
                  <c:v>15759000000</c:v>
                </c:pt>
                <c:pt idx="2980">
                  <c:v>15759000000</c:v>
                </c:pt>
                <c:pt idx="2981">
                  <c:v>15759000000</c:v>
                </c:pt>
                <c:pt idx="2982">
                  <c:v>15759000000</c:v>
                </c:pt>
                <c:pt idx="2983">
                  <c:v>15759000000</c:v>
                </c:pt>
                <c:pt idx="2984">
                  <c:v>15759000000</c:v>
                </c:pt>
                <c:pt idx="2985">
                  <c:v>15759000000</c:v>
                </c:pt>
                <c:pt idx="2986">
                  <c:v>15759000000</c:v>
                </c:pt>
                <c:pt idx="2987">
                  <c:v>15759000000</c:v>
                </c:pt>
                <c:pt idx="2988">
                  <c:v>15759000000</c:v>
                </c:pt>
                <c:pt idx="2989">
                  <c:v>15759000000</c:v>
                </c:pt>
                <c:pt idx="2990">
                  <c:v>15759000000</c:v>
                </c:pt>
                <c:pt idx="2991">
                  <c:v>15759000000</c:v>
                </c:pt>
                <c:pt idx="2992">
                  <c:v>15759000000</c:v>
                </c:pt>
                <c:pt idx="2993">
                  <c:v>15759000000</c:v>
                </c:pt>
                <c:pt idx="2994">
                  <c:v>15759000000</c:v>
                </c:pt>
                <c:pt idx="2995">
                  <c:v>15759000000</c:v>
                </c:pt>
                <c:pt idx="2996">
                  <c:v>15759000000</c:v>
                </c:pt>
                <c:pt idx="2997">
                  <c:v>15759000000</c:v>
                </c:pt>
                <c:pt idx="2998">
                  <c:v>15759000000</c:v>
                </c:pt>
                <c:pt idx="2999">
                  <c:v>15759000000</c:v>
                </c:pt>
                <c:pt idx="3000">
                  <c:v>15759000000</c:v>
                </c:pt>
                <c:pt idx="3001">
                  <c:v>15759000000</c:v>
                </c:pt>
                <c:pt idx="3002">
                  <c:v>15759000000</c:v>
                </c:pt>
                <c:pt idx="3003">
                  <c:v>15759000000</c:v>
                </c:pt>
                <c:pt idx="3004">
                  <c:v>15759000000</c:v>
                </c:pt>
                <c:pt idx="3005">
                  <c:v>15759000000</c:v>
                </c:pt>
                <c:pt idx="3006">
                  <c:v>15759000000</c:v>
                </c:pt>
                <c:pt idx="3007">
                  <c:v>15759000000</c:v>
                </c:pt>
                <c:pt idx="3008">
                  <c:v>15759000000</c:v>
                </c:pt>
                <c:pt idx="3009">
                  <c:v>15759000000</c:v>
                </c:pt>
                <c:pt idx="3010">
                  <c:v>15759000000</c:v>
                </c:pt>
                <c:pt idx="3011">
                  <c:v>15759000000</c:v>
                </c:pt>
                <c:pt idx="3012">
                  <c:v>15759000000</c:v>
                </c:pt>
                <c:pt idx="3013">
                  <c:v>15759000000</c:v>
                </c:pt>
                <c:pt idx="3014">
                  <c:v>15759000000</c:v>
                </c:pt>
                <c:pt idx="3015">
                  <c:v>15759000000</c:v>
                </c:pt>
                <c:pt idx="3016">
                  <c:v>15758000000</c:v>
                </c:pt>
                <c:pt idx="3017">
                  <c:v>15758000000</c:v>
                </c:pt>
                <c:pt idx="3018">
                  <c:v>15758000000</c:v>
                </c:pt>
                <c:pt idx="3019">
                  <c:v>15758000000</c:v>
                </c:pt>
                <c:pt idx="3020">
                  <c:v>15757000000</c:v>
                </c:pt>
                <c:pt idx="3021">
                  <c:v>15757000000</c:v>
                </c:pt>
                <c:pt idx="3022">
                  <c:v>15756000000</c:v>
                </c:pt>
                <c:pt idx="3023">
                  <c:v>15755000000</c:v>
                </c:pt>
                <c:pt idx="3024">
                  <c:v>15754000000</c:v>
                </c:pt>
                <c:pt idx="3025">
                  <c:v>15752000000</c:v>
                </c:pt>
                <c:pt idx="3026">
                  <c:v>15749000000</c:v>
                </c:pt>
                <c:pt idx="3027">
                  <c:v>15746000000</c:v>
                </c:pt>
                <c:pt idx="3028">
                  <c:v>15741000000</c:v>
                </c:pt>
                <c:pt idx="3029">
                  <c:v>15735000000</c:v>
                </c:pt>
                <c:pt idx="3030">
                  <c:v>15727000000</c:v>
                </c:pt>
                <c:pt idx="3031">
                  <c:v>15715000000</c:v>
                </c:pt>
                <c:pt idx="3032">
                  <c:v>15700000000</c:v>
                </c:pt>
                <c:pt idx="3033">
                  <c:v>15680000000</c:v>
                </c:pt>
                <c:pt idx="3034">
                  <c:v>15652000000</c:v>
                </c:pt>
                <c:pt idx="3035">
                  <c:v>15615000000</c:v>
                </c:pt>
                <c:pt idx="3036">
                  <c:v>15565000000</c:v>
                </c:pt>
                <c:pt idx="3037">
                  <c:v>15497000000</c:v>
                </c:pt>
                <c:pt idx="3038">
                  <c:v>15405000000</c:v>
                </c:pt>
                <c:pt idx="3039">
                  <c:v>15282000000</c:v>
                </c:pt>
                <c:pt idx="3040">
                  <c:v>15115000000</c:v>
                </c:pt>
                <c:pt idx="3041">
                  <c:v>14890000000</c:v>
                </c:pt>
                <c:pt idx="3042">
                  <c:v>14587000000</c:v>
                </c:pt>
                <c:pt idx="3043">
                  <c:v>14177000000</c:v>
                </c:pt>
                <c:pt idx="3044">
                  <c:v>13625000000</c:v>
                </c:pt>
                <c:pt idx="3045">
                  <c:v>12880000000</c:v>
                </c:pt>
                <c:pt idx="3046">
                  <c:v>11874000000</c:v>
                </c:pt>
                <c:pt idx="3047">
                  <c:v>10517000000</c:v>
                </c:pt>
                <c:pt idx="3048">
                  <c:v>8685600000</c:v>
                </c:pt>
                <c:pt idx="3049">
                  <c:v>6214800000</c:v>
                </c:pt>
                <c:pt idx="3050">
                  <c:v>6214800000</c:v>
                </c:pt>
                <c:pt idx="3051">
                  <c:v>5940900000</c:v>
                </c:pt>
                <c:pt idx="3052">
                  <c:v>5740400000</c:v>
                </c:pt>
                <c:pt idx="3053">
                  <c:v>5593600000</c:v>
                </c:pt>
                <c:pt idx="3054">
                  <c:v>5486200000</c:v>
                </c:pt>
                <c:pt idx="3055">
                  <c:v>5407600000</c:v>
                </c:pt>
                <c:pt idx="3056">
                  <c:v>5350000000</c:v>
                </c:pt>
                <c:pt idx="3057">
                  <c:v>5307900000</c:v>
                </c:pt>
                <c:pt idx="3058">
                  <c:v>5277100000</c:v>
                </c:pt>
                <c:pt idx="3059">
                  <c:v>5254500000</c:v>
                </c:pt>
                <c:pt idx="3060">
                  <c:v>5238000000</c:v>
                </c:pt>
                <c:pt idx="3061">
                  <c:v>5225900000</c:v>
                </c:pt>
                <c:pt idx="3062">
                  <c:v>5217000000</c:v>
                </c:pt>
                <c:pt idx="3063">
                  <c:v>5210600000</c:v>
                </c:pt>
                <c:pt idx="3064">
                  <c:v>5205800000</c:v>
                </c:pt>
                <c:pt idx="3065">
                  <c:v>5202300000</c:v>
                </c:pt>
                <c:pt idx="3066">
                  <c:v>5199800000</c:v>
                </c:pt>
                <c:pt idx="3067">
                  <c:v>5197900000</c:v>
                </c:pt>
                <c:pt idx="3068">
                  <c:v>5196500000</c:v>
                </c:pt>
                <c:pt idx="3069">
                  <c:v>5195500000</c:v>
                </c:pt>
                <c:pt idx="3070">
                  <c:v>5194700000</c:v>
                </c:pt>
                <c:pt idx="3071">
                  <c:v>5194100000</c:v>
                </c:pt>
                <c:pt idx="3072">
                  <c:v>5193600000</c:v>
                </c:pt>
                <c:pt idx="3073">
                  <c:v>5193200000</c:v>
                </c:pt>
                <c:pt idx="3074">
                  <c:v>5192900000</c:v>
                </c:pt>
                <c:pt idx="3075">
                  <c:v>5192500000</c:v>
                </c:pt>
                <c:pt idx="3076">
                  <c:v>5192100000</c:v>
                </c:pt>
                <c:pt idx="3077">
                  <c:v>5191600000</c:v>
                </c:pt>
                <c:pt idx="3078">
                  <c:v>5191000000</c:v>
                </c:pt>
                <c:pt idx="3079">
                  <c:v>5190200000</c:v>
                </c:pt>
                <c:pt idx="3080">
                  <c:v>5189100000</c:v>
                </c:pt>
                <c:pt idx="3081">
                  <c:v>5187700000</c:v>
                </c:pt>
                <c:pt idx="3082">
                  <c:v>5185800000</c:v>
                </c:pt>
                <c:pt idx="3083">
                  <c:v>5183200000</c:v>
                </c:pt>
                <c:pt idx="3084">
                  <c:v>5179600000</c:v>
                </c:pt>
                <c:pt idx="3085">
                  <c:v>5174700000</c:v>
                </c:pt>
                <c:pt idx="3086">
                  <c:v>5168100000</c:v>
                </c:pt>
                <c:pt idx="3087">
                  <c:v>5159000000</c:v>
                </c:pt>
                <c:pt idx="3088">
                  <c:v>5146500000</c:v>
                </c:pt>
                <c:pt idx="3089">
                  <c:v>5129600000</c:v>
                </c:pt>
                <c:pt idx="3090">
                  <c:v>5106400000</c:v>
                </c:pt>
                <c:pt idx="3091">
                  <c:v>5074700000</c:v>
                </c:pt>
                <c:pt idx="3092">
                  <c:v>5031500000</c:v>
                </c:pt>
                <c:pt idx="3093">
                  <c:v>4972400000</c:v>
                </c:pt>
                <c:pt idx="3094">
                  <c:v>4891600000</c:v>
                </c:pt>
                <c:pt idx="3095">
                  <c:v>4781300000</c:v>
                </c:pt>
                <c:pt idx="3096">
                  <c:v>4630600000</c:v>
                </c:pt>
                <c:pt idx="3097">
                  <c:v>4424700000</c:v>
                </c:pt>
                <c:pt idx="3098">
                  <c:v>4143500000</c:v>
                </c:pt>
                <c:pt idx="3099">
                  <c:v>3759200000</c:v>
                </c:pt>
                <c:pt idx="3100">
                  <c:v>3759200000</c:v>
                </c:pt>
                <c:pt idx="3101">
                  <c:v>3673200000</c:v>
                </c:pt>
                <c:pt idx="3102">
                  <c:v>3600800000</c:v>
                </c:pt>
                <c:pt idx="3103">
                  <c:v>3539900000</c:v>
                </c:pt>
                <c:pt idx="3104">
                  <c:v>3488600000</c:v>
                </c:pt>
                <c:pt idx="3105">
                  <c:v>3445400000</c:v>
                </c:pt>
                <c:pt idx="3106">
                  <c:v>3409100000</c:v>
                </c:pt>
                <c:pt idx="3107">
                  <c:v>3378500000</c:v>
                </c:pt>
                <c:pt idx="3108">
                  <c:v>3352700000</c:v>
                </c:pt>
                <c:pt idx="3109">
                  <c:v>3330900000</c:v>
                </c:pt>
                <c:pt idx="3110">
                  <c:v>3312600000</c:v>
                </c:pt>
                <c:pt idx="3111">
                  <c:v>3297100000</c:v>
                </c:pt>
                <c:pt idx="3112">
                  <c:v>3284100000</c:v>
                </c:pt>
                <c:pt idx="3113">
                  <c:v>3273000000</c:v>
                </c:pt>
                <c:pt idx="3114">
                  <c:v>3263700000</c:v>
                </c:pt>
                <c:pt idx="3115">
                  <c:v>3255700000</c:v>
                </c:pt>
                <c:pt idx="3116">
                  <c:v>3248900000</c:v>
                </c:pt>
                <c:pt idx="3117">
                  <c:v>3243100000</c:v>
                </c:pt>
                <c:pt idx="3118">
                  <c:v>3238100000</c:v>
                </c:pt>
                <c:pt idx="3119">
                  <c:v>3233700000</c:v>
                </c:pt>
                <c:pt idx="3120">
                  <c:v>3229800000</c:v>
                </c:pt>
                <c:pt idx="3121">
                  <c:v>3226300000</c:v>
                </c:pt>
                <c:pt idx="3122">
                  <c:v>3223100000</c:v>
                </c:pt>
                <c:pt idx="3123">
                  <c:v>3220100000</c:v>
                </c:pt>
                <c:pt idx="3124">
                  <c:v>3217300000</c:v>
                </c:pt>
                <c:pt idx="3125">
                  <c:v>3214400000</c:v>
                </c:pt>
                <c:pt idx="3126">
                  <c:v>3211500000</c:v>
                </c:pt>
                <c:pt idx="3127">
                  <c:v>3208400000</c:v>
                </c:pt>
                <c:pt idx="3128">
                  <c:v>3205100000</c:v>
                </c:pt>
                <c:pt idx="3129">
                  <c:v>3201500000</c:v>
                </c:pt>
                <c:pt idx="3130">
                  <c:v>3197400000</c:v>
                </c:pt>
                <c:pt idx="3131">
                  <c:v>3192800000</c:v>
                </c:pt>
                <c:pt idx="3132">
                  <c:v>3187400000</c:v>
                </c:pt>
                <c:pt idx="3133">
                  <c:v>3181200000</c:v>
                </c:pt>
                <c:pt idx="3134">
                  <c:v>3173900000</c:v>
                </c:pt>
                <c:pt idx="3135">
                  <c:v>3165400000</c:v>
                </c:pt>
                <c:pt idx="3136">
                  <c:v>3155300000</c:v>
                </c:pt>
                <c:pt idx="3137">
                  <c:v>3143400000</c:v>
                </c:pt>
                <c:pt idx="3138">
                  <c:v>3129300000</c:v>
                </c:pt>
                <c:pt idx="3139">
                  <c:v>3112700000</c:v>
                </c:pt>
                <c:pt idx="3140">
                  <c:v>3092900000</c:v>
                </c:pt>
                <c:pt idx="3141">
                  <c:v>3069500000</c:v>
                </c:pt>
                <c:pt idx="3142">
                  <c:v>3041700000</c:v>
                </c:pt>
                <c:pt idx="3143">
                  <c:v>3008700000</c:v>
                </c:pt>
                <c:pt idx="3144">
                  <c:v>2969500000</c:v>
                </c:pt>
                <c:pt idx="3145">
                  <c:v>2922900000</c:v>
                </c:pt>
                <c:pt idx="3146">
                  <c:v>2867700000</c:v>
                </c:pt>
                <c:pt idx="3147">
                  <c:v>2802000000</c:v>
                </c:pt>
                <c:pt idx="3148">
                  <c:v>2723900000</c:v>
                </c:pt>
                <c:pt idx="3149">
                  <c:v>2631200000</c:v>
                </c:pt>
                <c:pt idx="3150">
                  <c:v>2631200000</c:v>
                </c:pt>
                <c:pt idx="3151">
                  <c:v>2595800000</c:v>
                </c:pt>
                <c:pt idx="3152">
                  <c:v>2564600000</c:v>
                </c:pt>
                <c:pt idx="3153">
                  <c:v>2536900000</c:v>
                </c:pt>
                <c:pt idx="3154">
                  <c:v>2512400000</c:v>
                </c:pt>
                <c:pt idx="3155">
                  <c:v>2490800000</c:v>
                </c:pt>
                <c:pt idx="3156">
                  <c:v>2471600000</c:v>
                </c:pt>
                <c:pt idx="3157">
                  <c:v>2454600000</c:v>
                </c:pt>
                <c:pt idx="3158">
                  <c:v>2439600000</c:v>
                </c:pt>
                <c:pt idx="3159">
                  <c:v>2426200000</c:v>
                </c:pt>
                <c:pt idx="3160">
                  <c:v>2414300000</c:v>
                </c:pt>
                <c:pt idx="3161">
                  <c:v>2403800000</c:v>
                </c:pt>
                <c:pt idx="3162">
                  <c:v>2394300000</c:v>
                </c:pt>
                <c:pt idx="3163">
                  <c:v>2385900000</c:v>
                </c:pt>
                <c:pt idx="3164">
                  <c:v>2378300000</c:v>
                </c:pt>
                <c:pt idx="3165">
                  <c:v>2371500000</c:v>
                </c:pt>
                <c:pt idx="3166">
                  <c:v>2365300000</c:v>
                </c:pt>
                <c:pt idx="3167">
                  <c:v>2359700000</c:v>
                </c:pt>
                <c:pt idx="3168">
                  <c:v>2354500000</c:v>
                </c:pt>
                <c:pt idx="3169">
                  <c:v>2349800000</c:v>
                </c:pt>
                <c:pt idx="3170">
                  <c:v>2345300000</c:v>
                </c:pt>
                <c:pt idx="3171">
                  <c:v>2341100000</c:v>
                </c:pt>
                <c:pt idx="3172">
                  <c:v>2337000000</c:v>
                </c:pt>
                <c:pt idx="3173">
                  <c:v>2333100000</c:v>
                </c:pt>
                <c:pt idx="3174">
                  <c:v>2329200000</c:v>
                </c:pt>
                <c:pt idx="3175">
                  <c:v>2325300000</c:v>
                </c:pt>
                <c:pt idx="3176">
                  <c:v>2321300000</c:v>
                </c:pt>
                <c:pt idx="3177">
                  <c:v>2317200000</c:v>
                </c:pt>
                <c:pt idx="3178">
                  <c:v>2312900000</c:v>
                </c:pt>
                <c:pt idx="3179">
                  <c:v>2308400000</c:v>
                </c:pt>
                <c:pt idx="3180">
                  <c:v>2303500000</c:v>
                </c:pt>
                <c:pt idx="3181">
                  <c:v>2298200000</c:v>
                </c:pt>
                <c:pt idx="3182">
                  <c:v>2292500000</c:v>
                </c:pt>
                <c:pt idx="3183">
                  <c:v>2286100000</c:v>
                </c:pt>
                <c:pt idx="3184">
                  <c:v>2279100000</c:v>
                </c:pt>
                <c:pt idx="3185">
                  <c:v>2271300000</c:v>
                </c:pt>
                <c:pt idx="3186">
                  <c:v>2262600000</c:v>
                </c:pt>
                <c:pt idx="3187">
                  <c:v>2252900000</c:v>
                </c:pt>
                <c:pt idx="3188">
                  <c:v>2242000000</c:v>
                </c:pt>
                <c:pt idx="3189">
                  <c:v>2229800000</c:v>
                </c:pt>
                <c:pt idx="3190">
                  <c:v>2216000000</c:v>
                </c:pt>
                <c:pt idx="3191">
                  <c:v>2200500000</c:v>
                </c:pt>
                <c:pt idx="3192">
                  <c:v>2182900000</c:v>
                </c:pt>
                <c:pt idx="3193">
                  <c:v>2163100000</c:v>
                </c:pt>
                <c:pt idx="3194">
                  <c:v>2140800000</c:v>
                </c:pt>
                <c:pt idx="3195">
                  <c:v>2115500000</c:v>
                </c:pt>
                <c:pt idx="3196">
                  <c:v>2086900000</c:v>
                </c:pt>
                <c:pt idx="3197">
                  <c:v>2054600000</c:v>
                </c:pt>
                <c:pt idx="3198">
                  <c:v>2018100000</c:v>
                </c:pt>
                <c:pt idx="3199">
                  <c:v>1976700000</c:v>
                </c:pt>
                <c:pt idx="3200">
                  <c:v>1976700000</c:v>
                </c:pt>
                <c:pt idx="3201">
                  <c:v>1951000000</c:v>
                </c:pt>
                <c:pt idx="3202">
                  <c:v>1928600000</c:v>
                </c:pt>
                <c:pt idx="3203">
                  <c:v>1909000000</c:v>
                </c:pt>
                <c:pt idx="3204">
                  <c:v>1891900000</c:v>
                </c:pt>
                <c:pt idx="3205">
                  <c:v>1876900000</c:v>
                </c:pt>
                <c:pt idx="3206">
                  <c:v>1863800000</c:v>
                </c:pt>
                <c:pt idx="3207">
                  <c:v>1852400000</c:v>
                </c:pt>
                <c:pt idx="3208">
                  <c:v>1842300000</c:v>
                </c:pt>
                <c:pt idx="3209">
                  <c:v>1833600000</c:v>
                </c:pt>
                <c:pt idx="3210">
                  <c:v>1825900000</c:v>
                </c:pt>
                <c:pt idx="3211">
                  <c:v>1819200000</c:v>
                </c:pt>
                <c:pt idx="3212">
                  <c:v>1813300000</c:v>
                </c:pt>
                <c:pt idx="3213">
                  <c:v>1808100000</c:v>
                </c:pt>
                <c:pt idx="3214">
                  <c:v>1803500000</c:v>
                </c:pt>
                <c:pt idx="3215">
                  <c:v>1799400000</c:v>
                </c:pt>
                <c:pt idx="3216">
                  <c:v>1795800000</c:v>
                </c:pt>
                <c:pt idx="3217">
                  <c:v>1792600000</c:v>
                </c:pt>
                <c:pt idx="3218">
                  <c:v>1789700000</c:v>
                </c:pt>
                <c:pt idx="3219">
                  <c:v>1787100000</c:v>
                </c:pt>
                <c:pt idx="3220">
                  <c:v>1784800000</c:v>
                </c:pt>
                <c:pt idx="3221">
                  <c:v>1782600000</c:v>
                </c:pt>
                <c:pt idx="3222">
                  <c:v>1780600000</c:v>
                </c:pt>
                <c:pt idx="3223">
                  <c:v>1778700000</c:v>
                </c:pt>
                <c:pt idx="3224">
                  <c:v>1776800000</c:v>
                </c:pt>
                <c:pt idx="3225">
                  <c:v>1775000000</c:v>
                </c:pt>
                <c:pt idx="3226">
                  <c:v>1773200000</c:v>
                </c:pt>
                <c:pt idx="3227">
                  <c:v>1771400000</c:v>
                </c:pt>
                <c:pt idx="3228">
                  <c:v>1769500000</c:v>
                </c:pt>
                <c:pt idx="3229">
                  <c:v>1767500000</c:v>
                </c:pt>
                <c:pt idx="3230">
                  <c:v>1765400000</c:v>
                </c:pt>
                <c:pt idx="3231">
                  <c:v>1763100000</c:v>
                </c:pt>
                <c:pt idx="3232">
                  <c:v>1760600000</c:v>
                </c:pt>
                <c:pt idx="3233">
                  <c:v>1757900000</c:v>
                </c:pt>
                <c:pt idx="3234">
                  <c:v>1754800000</c:v>
                </c:pt>
                <c:pt idx="3235">
                  <c:v>1751400000</c:v>
                </c:pt>
                <c:pt idx="3236">
                  <c:v>1747600000</c:v>
                </c:pt>
                <c:pt idx="3237">
                  <c:v>1743200000</c:v>
                </c:pt>
                <c:pt idx="3238">
                  <c:v>1738300000</c:v>
                </c:pt>
                <c:pt idx="3239">
                  <c:v>1732700000</c:v>
                </c:pt>
                <c:pt idx="3240">
                  <c:v>1726400000</c:v>
                </c:pt>
                <c:pt idx="3241">
                  <c:v>1719100000</c:v>
                </c:pt>
                <c:pt idx="3242">
                  <c:v>1710800000</c:v>
                </c:pt>
                <c:pt idx="3243">
                  <c:v>1701400000</c:v>
                </c:pt>
                <c:pt idx="3244">
                  <c:v>1690600000</c:v>
                </c:pt>
                <c:pt idx="3245">
                  <c:v>1678300000</c:v>
                </c:pt>
                <c:pt idx="3246">
                  <c:v>1664100000</c:v>
                </c:pt>
                <c:pt idx="3247">
                  <c:v>1648000000</c:v>
                </c:pt>
                <c:pt idx="3248">
                  <c:v>1629500000</c:v>
                </c:pt>
                <c:pt idx="3249">
                  <c:v>1608300000</c:v>
                </c:pt>
                <c:pt idx="3250">
                  <c:v>1608300000</c:v>
                </c:pt>
                <c:pt idx="3251">
                  <c:v>1597300000</c:v>
                </c:pt>
                <c:pt idx="3252">
                  <c:v>1587300000</c:v>
                </c:pt>
                <c:pt idx="3253">
                  <c:v>1578200000</c:v>
                </c:pt>
                <c:pt idx="3254">
                  <c:v>1569800000</c:v>
                </c:pt>
                <c:pt idx="3255">
                  <c:v>1562200000</c:v>
                </c:pt>
                <c:pt idx="3256">
                  <c:v>1555300000</c:v>
                </c:pt>
                <c:pt idx="3257">
                  <c:v>1548900000</c:v>
                </c:pt>
                <c:pt idx="3258">
                  <c:v>1543100000</c:v>
                </c:pt>
                <c:pt idx="3259">
                  <c:v>1537700000</c:v>
                </c:pt>
                <c:pt idx="3260">
                  <c:v>1532700000</c:v>
                </c:pt>
                <c:pt idx="3261">
                  <c:v>1528100000</c:v>
                </c:pt>
                <c:pt idx="3262">
                  <c:v>1523800000</c:v>
                </c:pt>
                <c:pt idx="3263">
                  <c:v>1519800000</c:v>
                </c:pt>
                <c:pt idx="3264">
                  <c:v>1516000000</c:v>
                </c:pt>
                <c:pt idx="3265">
                  <c:v>1512400000</c:v>
                </c:pt>
                <c:pt idx="3266">
                  <c:v>1509000000</c:v>
                </c:pt>
                <c:pt idx="3267">
                  <c:v>1505700000</c:v>
                </c:pt>
                <c:pt idx="3268">
                  <c:v>1502500000</c:v>
                </c:pt>
                <c:pt idx="3269">
                  <c:v>1499400000</c:v>
                </c:pt>
                <c:pt idx="3270">
                  <c:v>1496300000</c:v>
                </c:pt>
                <c:pt idx="3271">
                  <c:v>1493200000</c:v>
                </c:pt>
                <c:pt idx="3272">
                  <c:v>1490100000</c:v>
                </c:pt>
                <c:pt idx="3273">
                  <c:v>1486900000</c:v>
                </c:pt>
                <c:pt idx="3274">
                  <c:v>1483700000</c:v>
                </c:pt>
                <c:pt idx="3275">
                  <c:v>1480400000</c:v>
                </c:pt>
                <c:pt idx="3276">
                  <c:v>1476900000</c:v>
                </c:pt>
                <c:pt idx="3277">
                  <c:v>1473200000</c:v>
                </c:pt>
                <c:pt idx="3278">
                  <c:v>1469300000</c:v>
                </c:pt>
                <c:pt idx="3279">
                  <c:v>1465100000</c:v>
                </c:pt>
                <c:pt idx="3280">
                  <c:v>1460700000</c:v>
                </c:pt>
                <c:pt idx="3281">
                  <c:v>1455900000</c:v>
                </c:pt>
                <c:pt idx="3282">
                  <c:v>1450700000</c:v>
                </c:pt>
                <c:pt idx="3283">
                  <c:v>1445100000</c:v>
                </c:pt>
                <c:pt idx="3284">
                  <c:v>1439000000</c:v>
                </c:pt>
                <c:pt idx="3285">
                  <c:v>1432400000</c:v>
                </c:pt>
                <c:pt idx="3286">
                  <c:v>1425100000</c:v>
                </c:pt>
                <c:pt idx="3287">
                  <c:v>1417200000</c:v>
                </c:pt>
                <c:pt idx="3288">
                  <c:v>1408500000</c:v>
                </c:pt>
                <c:pt idx="3289">
                  <c:v>1398900000</c:v>
                </c:pt>
                <c:pt idx="3290">
                  <c:v>1388400000</c:v>
                </c:pt>
                <c:pt idx="3291">
                  <c:v>1376900000</c:v>
                </c:pt>
                <c:pt idx="3292">
                  <c:v>1364200000</c:v>
                </c:pt>
                <c:pt idx="3293">
                  <c:v>1350200000</c:v>
                </c:pt>
                <c:pt idx="3294">
                  <c:v>1334900000</c:v>
                </c:pt>
                <c:pt idx="3295">
                  <c:v>1317900000</c:v>
                </c:pt>
                <c:pt idx="3296">
                  <c:v>1299300000</c:v>
                </c:pt>
                <c:pt idx="3297">
                  <c:v>1278700000</c:v>
                </c:pt>
                <c:pt idx="3298">
                  <c:v>1256000000</c:v>
                </c:pt>
                <c:pt idx="3299">
                  <c:v>1231000000</c:v>
                </c:pt>
                <c:pt idx="3300">
                  <c:v>1231000000</c:v>
                </c:pt>
                <c:pt idx="3301">
                  <c:v>1220200000</c:v>
                </c:pt>
                <c:pt idx="3302">
                  <c:v>1210300000</c:v>
                </c:pt>
                <c:pt idx="3303">
                  <c:v>1201200000</c:v>
                </c:pt>
                <c:pt idx="3304">
                  <c:v>1192900000</c:v>
                </c:pt>
                <c:pt idx="3305">
                  <c:v>1185300000</c:v>
                </c:pt>
                <c:pt idx="3306">
                  <c:v>1178300000</c:v>
                </c:pt>
                <c:pt idx="3307">
                  <c:v>1171900000</c:v>
                </c:pt>
                <c:pt idx="3308">
                  <c:v>1166100000</c:v>
                </c:pt>
                <c:pt idx="3309">
                  <c:v>1160800000</c:v>
                </c:pt>
                <c:pt idx="3310">
                  <c:v>1156000000</c:v>
                </c:pt>
                <c:pt idx="3311">
                  <c:v>1151600000</c:v>
                </c:pt>
                <c:pt idx="3312">
                  <c:v>1147700000</c:v>
                </c:pt>
                <c:pt idx="3313">
                  <c:v>1144100000</c:v>
                </c:pt>
                <c:pt idx="3314">
                  <c:v>1141000000</c:v>
                </c:pt>
                <c:pt idx="3315">
                  <c:v>1138200000</c:v>
                </c:pt>
                <c:pt idx="3316">
                  <c:v>1135700000</c:v>
                </c:pt>
                <c:pt idx="3317">
                  <c:v>1133500000</c:v>
                </c:pt>
                <c:pt idx="3318">
                  <c:v>1131700000</c:v>
                </c:pt>
                <c:pt idx="3319">
                  <c:v>1130100000</c:v>
                </c:pt>
                <c:pt idx="3320">
                  <c:v>1128800000</c:v>
                </c:pt>
                <c:pt idx="3321">
                  <c:v>1127700000</c:v>
                </c:pt>
                <c:pt idx="3322">
                  <c:v>1127000000</c:v>
                </c:pt>
                <c:pt idx="3323">
                  <c:v>1126500000</c:v>
                </c:pt>
                <c:pt idx="3324">
                  <c:v>1126200000</c:v>
                </c:pt>
                <c:pt idx="3325">
                  <c:v>1126200000</c:v>
                </c:pt>
                <c:pt idx="3326">
                  <c:v>1126500000</c:v>
                </c:pt>
                <c:pt idx="3327">
                  <c:v>1127000000</c:v>
                </c:pt>
                <c:pt idx="3328">
                  <c:v>1127700000</c:v>
                </c:pt>
                <c:pt idx="3329">
                  <c:v>1128700000</c:v>
                </c:pt>
                <c:pt idx="3330">
                  <c:v>1130000000</c:v>
                </c:pt>
                <c:pt idx="3331">
                  <c:v>1131600000</c:v>
                </c:pt>
                <c:pt idx="3332">
                  <c:v>1133400000</c:v>
                </c:pt>
                <c:pt idx="3333">
                  <c:v>1135600000</c:v>
                </c:pt>
                <c:pt idx="3334">
                  <c:v>1138100000</c:v>
                </c:pt>
                <c:pt idx="3335">
                  <c:v>1140900000</c:v>
                </c:pt>
                <c:pt idx="3336">
                  <c:v>1144000000</c:v>
                </c:pt>
                <c:pt idx="3337">
                  <c:v>1147600000</c:v>
                </c:pt>
                <c:pt idx="3338">
                  <c:v>1151500000</c:v>
                </c:pt>
                <c:pt idx="3339">
                  <c:v>1155800000</c:v>
                </c:pt>
                <c:pt idx="3340">
                  <c:v>1160600000</c:v>
                </c:pt>
                <c:pt idx="3341">
                  <c:v>1165900000</c:v>
                </c:pt>
                <c:pt idx="3342">
                  <c:v>1171700000</c:v>
                </c:pt>
                <c:pt idx="3343">
                  <c:v>1178000000</c:v>
                </c:pt>
                <c:pt idx="3344">
                  <c:v>1185000000</c:v>
                </c:pt>
                <c:pt idx="3345">
                  <c:v>1192600000</c:v>
                </c:pt>
                <c:pt idx="3346">
                  <c:v>1200900000</c:v>
                </c:pt>
                <c:pt idx="3347">
                  <c:v>1210000000</c:v>
                </c:pt>
                <c:pt idx="3348">
                  <c:v>1219800000</c:v>
                </c:pt>
                <c:pt idx="3349">
                  <c:v>1230600000</c:v>
                </c:pt>
                <c:pt idx="3350">
                  <c:v>1230600000</c:v>
                </c:pt>
                <c:pt idx="3351">
                  <c:v>1822900000</c:v>
                </c:pt>
                <c:pt idx="3352">
                  <c:v>2351600000</c:v>
                </c:pt>
                <c:pt idx="3353">
                  <c:v>2823600000</c:v>
                </c:pt>
                <c:pt idx="3354">
                  <c:v>3245400000</c:v>
                </c:pt>
                <c:pt idx="3355">
                  <c:v>3622600000</c:v>
                </c:pt>
                <c:pt idx="3356">
                  <c:v>3960300000</c:v>
                </c:pt>
                <c:pt idx="3357">
                  <c:v>4263000000</c:v>
                </c:pt>
                <c:pt idx="3358">
                  <c:v>4534900000</c:v>
                </c:pt>
                <c:pt idx="3359">
                  <c:v>4779500000</c:v>
                </c:pt>
                <c:pt idx="3360">
                  <c:v>5000200000</c:v>
                </c:pt>
                <c:pt idx="3361">
                  <c:v>5199900000</c:v>
                </c:pt>
                <c:pt idx="3362">
                  <c:v>5381300000</c:v>
                </c:pt>
                <c:pt idx="3363">
                  <c:v>5546900000</c:v>
                </c:pt>
                <c:pt idx="3364">
                  <c:v>5698900000</c:v>
                </c:pt>
                <c:pt idx="3365">
                  <c:v>5839400000</c:v>
                </c:pt>
                <c:pt idx="3366">
                  <c:v>5970100000</c:v>
                </c:pt>
                <c:pt idx="3367">
                  <c:v>6092900000</c:v>
                </c:pt>
                <c:pt idx="3368">
                  <c:v>6209500000</c:v>
                </c:pt>
                <c:pt idx="3369">
                  <c:v>6321400000</c:v>
                </c:pt>
                <c:pt idx="3370">
                  <c:v>6430100000</c:v>
                </c:pt>
                <c:pt idx="3371">
                  <c:v>6537000000</c:v>
                </c:pt>
                <c:pt idx="3372">
                  <c:v>6643700000</c:v>
                </c:pt>
                <c:pt idx="3373">
                  <c:v>6751500000</c:v>
                </c:pt>
                <c:pt idx="3374">
                  <c:v>6862000000</c:v>
                </c:pt>
                <c:pt idx="3375">
                  <c:v>6976500000</c:v>
                </c:pt>
                <c:pt idx="3376">
                  <c:v>7096600000</c:v>
                </c:pt>
                <c:pt idx="3377">
                  <c:v>7223900000</c:v>
                </c:pt>
                <c:pt idx="3378">
                  <c:v>7360300000</c:v>
                </c:pt>
                <c:pt idx="3379">
                  <c:v>7507400000</c:v>
                </c:pt>
                <c:pt idx="3380">
                  <c:v>7667300000</c:v>
                </c:pt>
                <c:pt idx="3381">
                  <c:v>7842000000</c:v>
                </c:pt>
                <c:pt idx="3382">
                  <c:v>8034100000</c:v>
                </c:pt>
                <c:pt idx="3383">
                  <c:v>8246000000</c:v>
                </c:pt>
                <c:pt idx="3384">
                  <c:v>8480700000</c:v>
                </c:pt>
                <c:pt idx="3385">
                  <c:v>8741200000</c:v>
                </c:pt>
                <c:pt idx="3386">
                  <c:v>9031000000</c:v>
                </c:pt>
                <c:pt idx="3387">
                  <c:v>9354100000</c:v>
                </c:pt>
                <c:pt idx="3388">
                  <c:v>9714900000</c:v>
                </c:pt>
                <c:pt idx="3389">
                  <c:v>10118000000</c:v>
                </c:pt>
                <c:pt idx="3390">
                  <c:v>10569000000</c:v>
                </c:pt>
                <c:pt idx="3391">
                  <c:v>11074000000</c:v>
                </c:pt>
                <c:pt idx="3392">
                  <c:v>11640000000</c:v>
                </c:pt>
                <c:pt idx="3393">
                  <c:v>12274000000</c:v>
                </c:pt>
                <c:pt idx="3394">
                  <c:v>12986000000</c:v>
                </c:pt>
                <c:pt idx="3395">
                  <c:v>13783000000</c:v>
                </c:pt>
                <c:pt idx="3396">
                  <c:v>14678000000</c:v>
                </c:pt>
                <c:pt idx="3397">
                  <c:v>15682000000</c:v>
                </c:pt>
                <c:pt idx="3398">
                  <c:v>16809000000</c:v>
                </c:pt>
                <c:pt idx="3399">
                  <c:v>18074000000</c:v>
                </c:pt>
                <c:pt idx="3400">
                  <c:v>18074000000</c:v>
                </c:pt>
                <c:pt idx="3401">
                  <c:v>19804000000</c:v>
                </c:pt>
                <c:pt idx="3402">
                  <c:v>21594000000</c:v>
                </c:pt>
                <c:pt idx="3403">
                  <c:v>23451000000</c:v>
                </c:pt>
                <c:pt idx="3404">
                  <c:v>25387000000</c:v>
                </c:pt>
                <c:pt idx="3405">
                  <c:v>27411000000</c:v>
                </c:pt>
                <c:pt idx="3406">
                  <c:v>29537000000</c:v>
                </c:pt>
                <c:pt idx="3407">
                  <c:v>31774000000</c:v>
                </c:pt>
                <c:pt idx="3408">
                  <c:v>34135000000</c:v>
                </c:pt>
                <c:pt idx="3409">
                  <c:v>36634000000</c:v>
                </c:pt>
                <c:pt idx="3410">
                  <c:v>39284000000</c:v>
                </c:pt>
                <c:pt idx="3411">
                  <c:v>42099000000</c:v>
                </c:pt>
                <c:pt idx="3412">
                  <c:v>45096000000</c:v>
                </c:pt>
                <c:pt idx="3413">
                  <c:v>48291000000</c:v>
                </c:pt>
                <c:pt idx="3414">
                  <c:v>51701000000</c:v>
                </c:pt>
                <c:pt idx="3415">
                  <c:v>55345000000</c:v>
                </c:pt>
                <c:pt idx="3416">
                  <c:v>59243000000</c:v>
                </c:pt>
                <c:pt idx="3417">
                  <c:v>63417000000</c:v>
                </c:pt>
                <c:pt idx="3418">
                  <c:v>67890000000</c:v>
                </c:pt>
                <c:pt idx="3419">
                  <c:v>72687000000</c:v>
                </c:pt>
                <c:pt idx="3420">
                  <c:v>77833000000</c:v>
                </c:pt>
                <c:pt idx="3421">
                  <c:v>83357000000</c:v>
                </c:pt>
                <c:pt idx="3422">
                  <c:v>89290000000</c:v>
                </c:pt>
                <c:pt idx="3423">
                  <c:v>95665000000</c:v>
                </c:pt>
                <c:pt idx="3424">
                  <c:v>102520000000</c:v>
                </c:pt>
                <c:pt idx="3425">
                  <c:v>109880000000</c:v>
                </c:pt>
                <c:pt idx="3426">
                  <c:v>117800000000</c:v>
                </c:pt>
                <c:pt idx="3427">
                  <c:v>126320000000</c:v>
                </c:pt>
                <c:pt idx="3428">
                  <c:v>135490000000</c:v>
                </c:pt>
                <c:pt idx="3429">
                  <c:v>145350000000</c:v>
                </c:pt>
                <c:pt idx="3430">
                  <c:v>155960000000</c:v>
                </c:pt>
                <c:pt idx="3431">
                  <c:v>167380000000</c:v>
                </c:pt>
                <c:pt idx="3432">
                  <c:v>179670000000</c:v>
                </c:pt>
                <c:pt idx="3433">
                  <c:v>192900000000</c:v>
                </c:pt>
                <c:pt idx="3434">
                  <c:v>207150000000</c:v>
                </c:pt>
                <c:pt idx="3435">
                  <c:v>222480000000</c:v>
                </c:pt>
                <c:pt idx="3436">
                  <c:v>238990000000</c:v>
                </c:pt>
                <c:pt idx="3437">
                  <c:v>256770000000</c:v>
                </c:pt>
                <c:pt idx="3438">
                  <c:v>275910000000</c:v>
                </c:pt>
                <c:pt idx="3439">
                  <c:v>296530000000</c:v>
                </c:pt>
                <c:pt idx="3440">
                  <c:v>318730000000</c:v>
                </c:pt>
                <c:pt idx="3441">
                  <c:v>342630000000</c:v>
                </c:pt>
                <c:pt idx="3442">
                  <c:v>368370000000</c:v>
                </c:pt>
                <c:pt idx="3443">
                  <c:v>396090000000</c:v>
                </c:pt>
                <c:pt idx="3444">
                  <c:v>425950000000</c:v>
                </c:pt>
                <c:pt idx="3445">
                  <c:v>458100000000</c:v>
                </c:pt>
                <c:pt idx="3446">
                  <c:v>492730000000</c:v>
                </c:pt>
                <c:pt idx="3447">
                  <c:v>530020000000</c:v>
                </c:pt>
                <c:pt idx="3448">
                  <c:v>570180000000</c:v>
                </c:pt>
                <c:pt idx="3449">
                  <c:v>613440000000</c:v>
                </c:pt>
                <c:pt idx="3450">
                  <c:v>613440000000</c:v>
                </c:pt>
                <c:pt idx="3451">
                  <c:v>842140000000</c:v>
                </c:pt>
                <c:pt idx="3452">
                  <c:v>1061900000000</c:v>
                </c:pt>
                <c:pt idx="3453">
                  <c:v>1272800000000</c:v>
                </c:pt>
                <c:pt idx="3454">
                  <c:v>1474800000000</c:v>
                </c:pt>
                <c:pt idx="3455">
                  <c:v>1667900000000</c:v>
                </c:pt>
                <c:pt idx="3456">
                  <c:v>1852100000000</c:v>
                </c:pt>
                <c:pt idx="3457">
                  <c:v>2027500000000</c:v>
                </c:pt>
                <c:pt idx="3458">
                  <c:v>2193800000000</c:v>
                </c:pt>
                <c:pt idx="3459">
                  <c:v>2351300000000</c:v>
                </c:pt>
                <c:pt idx="3460">
                  <c:v>2499900000000</c:v>
                </c:pt>
                <c:pt idx="3461">
                  <c:v>2639600000000</c:v>
                </c:pt>
                <c:pt idx="3462">
                  <c:v>2770400000000</c:v>
                </c:pt>
                <c:pt idx="3463">
                  <c:v>2892300000000</c:v>
                </c:pt>
                <c:pt idx="3464">
                  <c:v>3005300000000</c:v>
                </c:pt>
                <c:pt idx="3465">
                  <c:v>3109400000000</c:v>
                </c:pt>
                <c:pt idx="3466">
                  <c:v>3204500000000</c:v>
                </c:pt>
                <c:pt idx="3467">
                  <c:v>3290800000000</c:v>
                </c:pt>
                <c:pt idx="3468">
                  <c:v>3368100000000</c:v>
                </c:pt>
                <c:pt idx="3469">
                  <c:v>3436600000000</c:v>
                </c:pt>
                <c:pt idx="3470">
                  <c:v>3496100000000</c:v>
                </c:pt>
                <c:pt idx="3471">
                  <c:v>3546800000000</c:v>
                </c:pt>
                <c:pt idx="3472">
                  <c:v>3588500000000</c:v>
                </c:pt>
                <c:pt idx="3473">
                  <c:v>3621300000000</c:v>
                </c:pt>
                <c:pt idx="3474">
                  <c:v>3645200000000</c:v>
                </c:pt>
                <c:pt idx="3475">
                  <c:v>3660200000000</c:v>
                </c:pt>
                <c:pt idx="3476">
                  <c:v>3666300000000</c:v>
                </c:pt>
                <c:pt idx="3477">
                  <c:v>3663500000000</c:v>
                </c:pt>
                <c:pt idx="3478">
                  <c:v>3651800000000</c:v>
                </c:pt>
                <c:pt idx="3479">
                  <c:v>3631200000000</c:v>
                </c:pt>
                <c:pt idx="3480">
                  <c:v>3601700000000</c:v>
                </c:pt>
                <c:pt idx="3481">
                  <c:v>3563200000000</c:v>
                </c:pt>
                <c:pt idx="3482">
                  <c:v>3515900000000</c:v>
                </c:pt>
                <c:pt idx="3483">
                  <c:v>3459600000000</c:v>
                </c:pt>
                <c:pt idx="3484">
                  <c:v>3394500000000</c:v>
                </c:pt>
                <c:pt idx="3485">
                  <c:v>3320400000000</c:v>
                </c:pt>
                <c:pt idx="3486">
                  <c:v>3237400000000</c:v>
                </c:pt>
                <c:pt idx="3487">
                  <c:v>3145500000000</c:v>
                </c:pt>
                <c:pt idx="3488">
                  <c:v>3044700000000</c:v>
                </c:pt>
                <c:pt idx="3489">
                  <c:v>2935100000000</c:v>
                </c:pt>
                <c:pt idx="3490">
                  <c:v>2816400000000</c:v>
                </c:pt>
                <c:pt idx="3491">
                  <c:v>2688900000000</c:v>
                </c:pt>
                <c:pt idx="3492">
                  <c:v>2552500000000</c:v>
                </c:pt>
                <c:pt idx="3493">
                  <c:v>2407200000000</c:v>
                </c:pt>
                <c:pt idx="3494">
                  <c:v>2253000000000</c:v>
                </c:pt>
                <c:pt idx="3495">
                  <c:v>2089900000000</c:v>
                </c:pt>
                <c:pt idx="3496">
                  <c:v>1917800000000</c:v>
                </c:pt>
                <c:pt idx="3497">
                  <c:v>1736900000000</c:v>
                </c:pt>
                <c:pt idx="3498">
                  <c:v>1547100000000</c:v>
                </c:pt>
                <c:pt idx="3499">
                  <c:v>1348300000000</c:v>
                </c:pt>
                <c:pt idx="3500">
                  <c:v>1348300000000</c:v>
                </c:pt>
                <c:pt idx="3501">
                  <c:v>1112300000000</c:v>
                </c:pt>
                <c:pt idx="3502">
                  <c:v>917980000000</c:v>
                </c:pt>
                <c:pt idx="3503">
                  <c:v>758080000000</c:v>
                </c:pt>
                <c:pt idx="3504">
                  <c:v>626490000000</c:v>
                </c:pt>
                <c:pt idx="3505">
                  <c:v>518190000000</c:v>
                </c:pt>
                <c:pt idx="3506">
                  <c:v>429060000000</c:v>
                </c:pt>
                <c:pt idx="3507">
                  <c:v>355700000000</c:v>
                </c:pt>
                <c:pt idx="3508">
                  <c:v>295330000000</c:v>
                </c:pt>
                <c:pt idx="3509">
                  <c:v>245650000000</c:v>
                </c:pt>
                <c:pt idx="3510">
                  <c:v>204750000000</c:v>
                </c:pt>
                <c:pt idx="3511">
                  <c:v>171100000000</c:v>
                </c:pt>
                <c:pt idx="3512">
                  <c:v>143400000000</c:v>
                </c:pt>
                <c:pt idx="3513">
                  <c:v>120610000000</c:v>
                </c:pt>
                <c:pt idx="3514">
                  <c:v>101850000000</c:v>
                </c:pt>
                <c:pt idx="3515">
                  <c:v>86411000000</c:v>
                </c:pt>
                <c:pt idx="3516">
                  <c:v>73704000000</c:v>
                </c:pt>
                <c:pt idx="3517">
                  <c:v>63246000000</c:v>
                </c:pt>
                <c:pt idx="3518">
                  <c:v>54640000000</c:v>
                </c:pt>
                <c:pt idx="3519">
                  <c:v>47557000000</c:v>
                </c:pt>
                <c:pt idx="3520">
                  <c:v>41727000000</c:v>
                </c:pt>
                <c:pt idx="3521">
                  <c:v>36930000000</c:v>
                </c:pt>
                <c:pt idx="3522">
                  <c:v>32981000000</c:v>
                </c:pt>
                <c:pt idx="3523">
                  <c:v>29731000000</c:v>
                </c:pt>
                <c:pt idx="3524">
                  <c:v>27057000000</c:v>
                </c:pt>
                <c:pt idx="3525">
                  <c:v>24856000000</c:v>
                </c:pt>
                <c:pt idx="3526">
                  <c:v>23045000000</c:v>
                </c:pt>
                <c:pt idx="3527">
                  <c:v>21554000000</c:v>
                </c:pt>
                <c:pt idx="3528">
                  <c:v>20327000000</c:v>
                </c:pt>
                <c:pt idx="3529">
                  <c:v>19317000000</c:v>
                </c:pt>
                <c:pt idx="3530">
                  <c:v>18486000000</c:v>
                </c:pt>
                <c:pt idx="3531">
                  <c:v>17802000000</c:v>
                </c:pt>
                <c:pt idx="3532">
                  <c:v>17239000000</c:v>
                </c:pt>
                <c:pt idx="3533">
                  <c:v>16776000000</c:v>
                </c:pt>
                <c:pt idx="3534">
                  <c:v>16395000000</c:v>
                </c:pt>
                <c:pt idx="3535">
                  <c:v>16081000000</c:v>
                </c:pt>
                <c:pt idx="3536">
                  <c:v>15823000000</c:v>
                </c:pt>
                <c:pt idx="3537">
                  <c:v>15610000000</c:v>
                </c:pt>
                <c:pt idx="3538">
                  <c:v>15435000000</c:v>
                </c:pt>
                <c:pt idx="3539">
                  <c:v>15291000000</c:v>
                </c:pt>
                <c:pt idx="3540">
                  <c:v>15173000000</c:v>
                </c:pt>
                <c:pt idx="3541">
                  <c:v>15075000000</c:v>
                </c:pt>
                <c:pt idx="3542">
                  <c:v>14995000000</c:v>
                </c:pt>
                <c:pt idx="3543">
                  <c:v>14929000000</c:v>
                </c:pt>
                <c:pt idx="3544">
                  <c:v>14875000000</c:v>
                </c:pt>
                <c:pt idx="3545">
                  <c:v>14830000000</c:v>
                </c:pt>
                <c:pt idx="3546">
                  <c:v>14793000000</c:v>
                </c:pt>
                <c:pt idx="3547">
                  <c:v>14763000000</c:v>
                </c:pt>
                <c:pt idx="3548">
                  <c:v>14738000000</c:v>
                </c:pt>
                <c:pt idx="3549">
                  <c:v>14718000000</c:v>
                </c:pt>
                <c:pt idx="3550">
                  <c:v>14718000000</c:v>
                </c:pt>
                <c:pt idx="3551">
                  <c:v>14701000000</c:v>
                </c:pt>
                <c:pt idx="3552">
                  <c:v>14687000000</c:v>
                </c:pt>
                <c:pt idx="3553">
                  <c:v>14676000000</c:v>
                </c:pt>
                <c:pt idx="3554">
                  <c:v>14666000000</c:v>
                </c:pt>
                <c:pt idx="3555">
                  <c:v>14658000000</c:v>
                </c:pt>
                <c:pt idx="3556">
                  <c:v>14652000000</c:v>
                </c:pt>
                <c:pt idx="3557">
                  <c:v>14647000000</c:v>
                </c:pt>
                <c:pt idx="3558">
                  <c:v>14643000000</c:v>
                </c:pt>
                <c:pt idx="3559">
                  <c:v>14639000000</c:v>
                </c:pt>
                <c:pt idx="3560">
                  <c:v>14636000000</c:v>
                </c:pt>
                <c:pt idx="3561">
                  <c:v>14634000000</c:v>
                </c:pt>
                <c:pt idx="3562">
                  <c:v>14632000000</c:v>
                </c:pt>
                <c:pt idx="3563">
                  <c:v>14630000000</c:v>
                </c:pt>
                <c:pt idx="3564">
                  <c:v>14629000000</c:v>
                </c:pt>
                <c:pt idx="3565">
                  <c:v>14628000000</c:v>
                </c:pt>
                <c:pt idx="3566">
                  <c:v>14627000000</c:v>
                </c:pt>
                <c:pt idx="3567">
                  <c:v>14627000000</c:v>
                </c:pt>
                <c:pt idx="3568">
                  <c:v>14626000000</c:v>
                </c:pt>
                <c:pt idx="3569">
                  <c:v>14626000000</c:v>
                </c:pt>
                <c:pt idx="3570">
                  <c:v>14625000000</c:v>
                </c:pt>
                <c:pt idx="3571">
                  <c:v>14625000000</c:v>
                </c:pt>
                <c:pt idx="3572">
                  <c:v>14625000000</c:v>
                </c:pt>
                <c:pt idx="3573">
                  <c:v>14625000000</c:v>
                </c:pt>
                <c:pt idx="3574">
                  <c:v>14625000000</c:v>
                </c:pt>
                <c:pt idx="3575">
                  <c:v>14625000000</c:v>
                </c:pt>
                <c:pt idx="3576">
                  <c:v>14624000000</c:v>
                </c:pt>
                <c:pt idx="3577">
                  <c:v>14624000000</c:v>
                </c:pt>
                <c:pt idx="3578">
                  <c:v>14624000000</c:v>
                </c:pt>
                <c:pt idx="3579">
                  <c:v>14625000000</c:v>
                </c:pt>
                <c:pt idx="3580">
                  <c:v>14625000000</c:v>
                </c:pt>
                <c:pt idx="3581">
                  <c:v>14625000000</c:v>
                </c:pt>
                <c:pt idx="3582">
                  <c:v>14625000000</c:v>
                </c:pt>
                <c:pt idx="3583">
                  <c:v>14625000000</c:v>
                </c:pt>
                <c:pt idx="3584">
                  <c:v>14625000000</c:v>
                </c:pt>
                <c:pt idx="3585">
                  <c:v>14625000000</c:v>
                </c:pt>
                <c:pt idx="3586">
                  <c:v>14625000000</c:v>
                </c:pt>
                <c:pt idx="3587">
                  <c:v>14625000000</c:v>
                </c:pt>
                <c:pt idx="3588">
                  <c:v>14625000000</c:v>
                </c:pt>
                <c:pt idx="3589">
                  <c:v>14625000000</c:v>
                </c:pt>
                <c:pt idx="3590">
                  <c:v>14626000000</c:v>
                </c:pt>
                <c:pt idx="3591">
                  <c:v>14626000000</c:v>
                </c:pt>
                <c:pt idx="3592">
                  <c:v>14626000000</c:v>
                </c:pt>
                <c:pt idx="3593">
                  <c:v>14626000000</c:v>
                </c:pt>
                <c:pt idx="3594">
                  <c:v>14626000000</c:v>
                </c:pt>
                <c:pt idx="3595">
                  <c:v>14626000000</c:v>
                </c:pt>
                <c:pt idx="3596">
                  <c:v>14626000000</c:v>
                </c:pt>
                <c:pt idx="3597">
                  <c:v>14627000000</c:v>
                </c:pt>
                <c:pt idx="3598">
                  <c:v>14627000000</c:v>
                </c:pt>
                <c:pt idx="3599">
                  <c:v>14627000000</c:v>
                </c:pt>
                <c:pt idx="3600">
                  <c:v>14627000000</c:v>
                </c:pt>
                <c:pt idx="3601">
                  <c:v>14627000000</c:v>
                </c:pt>
                <c:pt idx="3602">
                  <c:v>14627000000</c:v>
                </c:pt>
                <c:pt idx="3603">
                  <c:v>14627000000</c:v>
                </c:pt>
                <c:pt idx="3604">
                  <c:v>14628000000</c:v>
                </c:pt>
                <c:pt idx="3605">
                  <c:v>14628000000</c:v>
                </c:pt>
                <c:pt idx="3606">
                  <c:v>14628000000</c:v>
                </c:pt>
                <c:pt idx="3607">
                  <c:v>14628000000</c:v>
                </c:pt>
                <c:pt idx="3608">
                  <c:v>14628000000</c:v>
                </c:pt>
                <c:pt idx="3609">
                  <c:v>14629000000</c:v>
                </c:pt>
                <c:pt idx="3610">
                  <c:v>14629000000</c:v>
                </c:pt>
                <c:pt idx="3611">
                  <c:v>14629000000</c:v>
                </c:pt>
                <c:pt idx="3612">
                  <c:v>14629000000</c:v>
                </c:pt>
                <c:pt idx="3613">
                  <c:v>14630000000</c:v>
                </c:pt>
                <c:pt idx="3614">
                  <c:v>14630000000</c:v>
                </c:pt>
                <c:pt idx="3615">
                  <c:v>14630000000</c:v>
                </c:pt>
                <c:pt idx="3616">
                  <c:v>14630000000</c:v>
                </c:pt>
                <c:pt idx="3617">
                  <c:v>14631000000</c:v>
                </c:pt>
                <c:pt idx="3618">
                  <c:v>14631000000</c:v>
                </c:pt>
                <c:pt idx="3619">
                  <c:v>14632000000</c:v>
                </c:pt>
                <c:pt idx="3620">
                  <c:v>14632000000</c:v>
                </c:pt>
                <c:pt idx="3621">
                  <c:v>14633000000</c:v>
                </c:pt>
                <c:pt idx="3622">
                  <c:v>14633000000</c:v>
                </c:pt>
                <c:pt idx="3623">
                  <c:v>14634000000</c:v>
                </c:pt>
                <c:pt idx="3624">
                  <c:v>14635000000</c:v>
                </c:pt>
                <c:pt idx="3625">
                  <c:v>14635000000</c:v>
                </c:pt>
                <c:pt idx="3626">
                  <c:v>14636000000</c:v>
                </c:pt>
                <c:pt idx="3627">
                  <c:v>14638000000</c:v>
                </c:pt>
                <c:pt idx="3628">
                  <c:v>14639000000</c:v>
                </c:pt>
                <c:pt idx="3629">
                  <c:v>14640000000</c:v>
                </c:pt>
                <c:pt idx="3630">
                  <c:v>14642000000</c:v>
                </c:pt>
                <c:pt idx="3631">
                  <c:v>14644000000</c:v>
                </c:pt>
                <c:pt idx="3632">
                  <c:v>14647000000</c:v>
                </c:pt>
                <c:pt idx="3633">
                  <c:v>14650000000</c:v>
                </c:pt>
                <c:pt idx="3634">
                  <c:v>14654000000</c:v>
                </c:pt>
                <c:pt idx="3635">
                  <c:v>14658000000</c:v>
                </c:pt>
                <c:pt idx="3636">
                  <c:v>14663000000</c:v>
                </c:pt>
                <c:pt idx="3637">
                  <c:v>14670000000</c:v>
                </c:pt>
                <c:pt idx="3638">
                  <c:v>14677000000</c:v>
                </c:pt>
                <c:pt idx="3639">
                  <c:v>14686000000</c:v>
                </c:pt>
                <c:pt idx="3640">
                  <c:v>14698000000</c:v>
                </c:pt>
                <c:pt idx="3641">
                  <c:v>14711000000</c:v>
                </c:pt>
                <c:pt idx="3642">
                  <c:v>14727000000</c:v>
                </c:pt>
                <c:pt idx="3643">
                  <c:v>14747000000</c:v>
                </c:pt>
                <c:pt idx="3644">
                  <c:v>14770000000</c:v>
                </c:pt>
                <c:pt idx="3645">
                  <c:v>14799000000</c:v>
                </c:pt>
                <c:pt idx="3646">
                  <c:v>14834000000</c:v>
                </c:pt>
                <c:pt idx="3647">
                  <c:v>14876000000</c:v>
                </c:pt>
                <c:pt idx="3648">
                  <c:v>14928000000</c:v>
                </c:pt>
                <c:pt idx="3649">
                  <c:v>14990000000</c:v>
                </c:pt>
                <c:pt idx="3650">
                  <c:v>14990000000</c:v>
                </c:pt>
                <c:pt idx="3651">
                  <c:v>15065000000</c:v>
                </c:pt>
                <c:pt idx="3652">
                  <c:v>15157000000</c:v>
                </c:pt>
                <c:pt idx="3653">
                  <c:v>15269000000</c:v>
                </c:pt>
                <c:pt idx="3654">
                  <c:v>15404000000</c:v>
                </c:pt>
                <c:pt idx="3655">
                  <c:v>15568000000</c:v>
                </c:pt>
                <c:pt idx="3656">
                  <c:v>15767000000</c:v>
                </c:pt>
                <c:pt idx="3657">
                  <c:v>16009000000</c:v>
                </c:pt>
                <c:pt idx="3658">
                  <c:v>16304000000</c:v>
                </c:pt>
                <c:pt idx="3659">
                  <c:v>16661000000</c:v>
                </c:pt>
                <c:pt idx="3660">
                  <c:v>17095000000</c:v>
                </c:pt>
                <c:pt idx="3661">
                  <c:v>17622000000</c:v>
                </c:pt>
                <c:pt idx="3662">
                  <c:v>18263000000</c:v>
                </c:pt>
                <c:pt idx="3663">
                  <c:v>19041000000</c:v>
                </c:pt>
                <c:pt idx="3664">
                  <c:v>19987000000</c:v>
                </c:pt>
                <c:pt idx="3665">
                  <c:v>21136000000</c:v>
                </c:pt>
                <c:pt idx="3666">
                  <c:v>22531000000</c:v>
                </c:pt>
                <c:pt idx="3667">
                  <c:v>24227000000</c:v>
                </c:pt>
                <c:pt idx="3668">
                  <c:v>26288000000</c:v>
                </c:pt>
                <c:pt idx="3669">
                  <c:v>28791000000</c:v>
                </c:pt>
                <c:pt idx="3670">
                  <c:v>31833000000</c:v>
                </c:pt>
                <c:pt idx="3671">
                  <c:v>35529000000</c:v>
                </c:pt>
                <c:pt idx="3672">
                  <c:v>40019000000</c:v>
                </c:pt>
                <c:pt idx="3673">
                  <c:v>45475000000</c:v>
                </c:pt>
                <c:pt idx="3674">
                  <c:v>52105000000</c:v>
                </c:pt>
                <c:pt idx="3675">
                  <c:v>60160000000</c:v>
                </c:pt>
                <c:pt idx="3676">
                  <c:v>69947000000</c:v>
                </c:pt>
                <c:pt idx="3677">
                  <c:v>81839000000</c:v>
                </c:pt>
                <c:pt idx="3678">
                  <c:v>96288000000</c:v>
                </c:pt>
                <c:pt idx="3679">
                  <c:v>113850000000</c:v>
                </c:pt>
                <c:pt idx="3680">
                  <c:v>135180000000</c:v>
                </c:pt>
                <c:pt idx="3681">
                  <c:v>161100000000</c:v>
                </c:pt>
                <c:pt idx="3682">
                  <c:v>192590000000</c:v>
                </c:pt>
                <c:pt idx="3683">
                  <c:v>230860000000</c:v>
                </c:pt>
                <c:pt idx="3684">
                  <c:v>277360000000</c:v>
                </c:pt>
                <c:pt idx="3685">
                  <c:v>333860000000</c:v>
                </c:pt>
                <c:pt idx="3686">
                  <c:v>402510000000</c:v>
                </c:pt>
                <c:pt idx="3687">
                  <c:v>485920000000</c:v>
                </c:pt>
                <c:pt idx="3688">
                  <c:v>587270000000</c:v>
                </c:pt>
                <c:pt idx="3689">
                  <c:v>710420000000</c:v>
                </c:pt>
                <c:pt idx="3690">
                  <c:v>860060000000</c:v>
                </c:pt>
                <c:pt idx="3691">
                  <c:v>1041900000000</c:v>
                </c:pt>
                <c:pt idx="3692">
                  <c:v>1262800000000</c:v>
                </c:pt>
                <c:pt idx="3693">
                  <c:v>1531200000000</c:v>
                </c:pt>
                <c:pt idx="3694">
                  <c:v>1857400000000</c:v>
                </c:pt>
                <c:pt idx="3695">
                  <c:v>2253700000000</c:v>
                </c:pt>
                <c:pt idx="3696">
                  <c:v>2735200000000</c:v>
                </c:pt>
                <c:pt idx="3697">
                  <c:v>3320300000000</c:v>
                </c:pt>
                <c:pt idx="3698">
                  <c:v>4031300000000</c:v>
                </c:pt>
                <c:pt idx="3699">
                  <c:v>4895100000000</c:v>
                </c:pt>
                <c:pt idx="3700">
                  <c:v>4895100000000</c:v>
                </c:pt>
                <c:pt idx="3701">
                  <c:v>5444500000000</c:v>
                </c:pt>
                <c:pt idx="3702">
                  <c:v>5989000000000</c:v>
                </c:pt>
                <c:pt idx="3703">
                  <c:v>6528500000000</c:v>
                </c:pt>
                <c:pt idx="3704">
                  <c:v>7063100000000</c:v>
                </c:pt>
                <c:pt idx="3705">
                  <c:v>7592800000000</c:v>
                </c:pt>
                <c:pt idx="3706">
                  <c:v>8117600000000</c:v>
                </c:pt>
                <c:pt idx="3707">
                  <c:v>8637500000000</c:v>
                </c:pt>
                <c:pt idx="3708">
                  <c:v>9152400000000</c:v>
                </c:pt>
                <c:pt idx="3709">
                  <c:v>9662400000000</c:v>
                </c:pt>
                <c:pt idx="3710">
                  <c:v>10167000000000</c:v>
                </c:pt>
                <c:pt idx="3711">
                  <c:v>10668000000000</c:v>
                </c:pt>
                <c:pt idx="3712">
                  <c:v>11163000000000</c:v>
                </c:pt>
                <c:pt idx="3713">
                  <c:v>11653000000000</c:v>
                </c:pt>
                <c:pt idx="3714">
                  <c:v>12138000000000</c:v>
                </c:pt>
                <c:pt idx="3715">
                  <c:v>12619000000000</c:v>
                </c:pt>
                <c:pt idx="3716">
                  <c:v>13094000000000</c:v>
                </c:pt>
                <c:pt idx="3717">
                  <c:v>13565000000000</c:v>
                </c:pt>
                <c:pt idx="3718">
                  <c:v>14031000000000</c:v>
                </c:pt>
                <c:pt idx="3719">
                  <c:v>14491000000000</c:v>
                </c:pt>
                <c:pt idx="3720">
                  <c:v>14947000000000</c:v>
                </c:pt>
                <c:pt idx="3721">
                  <c:v>15398000000000</c:v>
                </c:pt>
                <c:pt idx="3722">
                  <c:v>15844000000000</c:v>
                </c:pt>
                <c:pt idx="3723">
                  <c:v>16285000000000</c:v>
                </c:pt>
                <c:pt idx="3724">
                  <c:v>16720000000000</c:v>
                </c:pt>
                <c:pt idx="3725">
                  <c:v>17152000000000</c:v>
                </c:pt>
                <c:pt idx="3726">
                  <c:v>17578000000000</c:v>
                </c:pt>
                <c:pt idx="3727">
                  <c:v>17999000000000</c:v>
                </c:pt>
                <c:pt idx="3728">
                  <c:v>18415000000000</c:v>
                </c:pt>
                <c:pt idx="3729">
                  <c:v>18826000000000</c:v>
                </c:pt>
                <c:pt idx="3730">
                  <c:v>19233000000000</c:v>
                </c:pt>
                <c:pt idx="3731">
                  <c:v>19634000000000</c:v>
                </c:pt>
                <c:pt idx="3732">
                  <c:v>20030000000000</c:v>
                </c:pt>
                <c:pt idx="3733">
                  <c:v>20422000000000</c:v>
                </c:pt>
                <c:pt idx="3734">
                  <c:v>20808000000000</c:v>
                </c:pt>
                <c:pt idx="3735">
                  <c:v>21190000000000</c:v>
                </c:pt>
                <c:pt idx="3736">
                  <c:v>21566000000000</c:v>
                </c:pt>
                <c:pt idx="3737">
                  <c:v>21938000000000</c:v>
                </c:pt>
                <c:pt idx="3738">
                  <c:v>22305000000000</c:v>
                </c:pt>
                <c:pt idx="3739">
                  <c:v>22667000000000</c:v>
                </c:pt>
                <c:pt idx="3740">
                  <c:v>23023000000000</c:v>
                </c:pt>
                <c:pt idx="3741">
                  <c:v>23375000000000</c:v>
                </c:pt>
                <c:pt idx="3742">
                  <c:v>23722000000000</c:v>
                </c:pt>
                <c:pt idx="3743">
                  <c:v>24064000000000</c:v>
                </c:pt>
                <c:pt idx="3744">
                  <c:v>24401000000000</c:v>
                </c:pt>
                <c:pt idx="3745">
                  <c:v>24733000000000</c:v>
                </c:pt>
                <c:pt idx="3746">
                  <c:v>25060000000000</c:v>
                </c:pt>
                <c:pt idx="3747">
                  <c:v>25382000000000</c:v>
                </c:pt>
                <c:pt idx="3748">
                  <c:v>25699000000000</c:v>
                </c:pt>
                <c:pt idx="3749">
                  <c:v>26011000000000</c:v>
                </c:pt>
                <c:pt idx="3750">
                  <c:v>26011000000000</c:v>
                </c:pt>
                <c:pt idx="3751">
                  <c:v>26715000000000</c:v>
                </c:pt>
                <c:pt idx="3752">
                  <c:v>27410000000000</c:v>
                </c:pt>
                <c:pt idx="3753">
                  <c:v>28097000000000</c:v>
                </c:pt>
                <c:pt idx="3754">
                  <c:v>28775000000000</c:v>
                </c:pt>
                <c:pt idx="3755">
                  <c:v>29446000000000</c:v>
                </c:pt>
                <c:pt idx="3756">
                  <c:v>30108000000000</c:v>
                </c:pt>
                <c:pt idx="3757">
                  <c:v>30763000000000</c:v>
                </c:pt>
                <c:pt idx="3758">
                  <c:v>31409000000000</c:v>
                </c:pt>
                <c:pt idx="3759">
                  <c:v>32047000000000</c:v>
                </c:pt>
                <c:pt idx="3760">
                  <c:v>32677000000000</c:v>
                </c:pt>
                <c:pt idx="3761">
                  <c:v>33298000000000</c:v>
                </c:pt>
                <c:pt idx="3762">
                  <c:v>33912000000000</c:v>
                </c:pt>
                <c:pt idx="3763">
                  <c:v>34517000000000</c:v>
                </c:pt>
                <c:pt idx="3764">
                  <c:v>35114000000000</c:v>
                </c:pt>
                <c:pt idx="3765">
                  <c:v>35703000000000</c:v>
                </c:pt>
                <c:pt idx="3766">
                  <c:v>36284000000000</c:v>
                </c:pt>
                <c:pt idx="3767">
                  <c:v>36856000000000</c:v>
                </c:pt>
                <c:pt idx="3768">
                  <c:v>37420000000000</c:v>
                </c:pt>
                <c:pt idx="3769">
                  <c:v>37977000000000</c:v>
                </c:pt>
                <c:pt idx="3770">
                  <c:v>38524000000000</c:v>
                </c:pt>
                <c:pt idx="3771">
                  <c:v>39064000000000</c:v>
                </c:pt>
                <c:pt idx="3772">
                  <c:v>39596000000000</c:v>
                </c:pt>
                <c:pt idx="3773">
                  <c:v>40119000000000</c:v>
                </c:pt>
                <c:pt idx="3774">
                  <c:v>40634000000000</c:v>
                </c:pt>
                <c:pt idx="3775">
                  <c:v>41141000000000</c:v>
                </c:pt>
                <c:pt idx="3776">
                  <c:v>41640000000000</c:v>
                </c:pt>
                <c:pt idx="3777">
                  <c:v>42130000000000</c:v>
                </c:pt>
                <c:pt idx="3778">
                  <c:v>42612000000000</c:v>
                </c:pt>
                <c:pt idx="3779">
                  <c:v>43086000000000</c:v>
                </c:pt>
                <c:pt idx="3780">
                  <c:v>43552000000000</c:v>
                </c:pt>
                <c:pt idx="3781">
                  <c:v>44010000000000</c:v>
                </c:pt>
                <c:pt idx="3782">
                  <c:v>44459000000000</c:v>
                </c:pt>
                <c:pt idx="3783">
                  <c:v>44900000000000</c:v>
                </c:pt>
                <c:pt idx="3784">
                  <c:v>45333000000000</c:v>
                </c:pt>
                <c:pt idx="3785">
                  <c:v>45758000000000</c:v>
                </c:pt>
                <c:pt idx="3786">
                  <c:v>46174000000000</c:v>
                </c:pt>
                <c:pt idx="3787">
                  <c:v>46583000000000</c:v>
                </c:pt>
                <c:pt idx="3788">
                  <c:v>46983000000000</c:v>
                </c:pt>
                <c:pt idx="3789">
                  <c:v>47374000000000</c:v>
                </c:pt>
                <c:pt idx="3790">
                  <c:v>47758000000000</c:v>
                </c:pt>
                <c:pt idx="3791">
                  <c:v>48133000000000</c:v>
                </c:pt>
                <c:pt idx="3792">
                  <c:v>48500000000000</c:v>
                </c:pt>
                <c:pt idx="3793">
                  <c:v>48859000000000</c:v>
                </c:pt>
                <c:pt idx="3794">
                  <c:v>49209000000000</c:v>
                </c:pt>
                <c:pt idx="3795">
                  <c:v>49551000000000</c:v>
                </c:pt>
                <c:pt idx="3796">
                  <c:v>49885000000000</c:v>
                </c:pt>
                <c:pt idx="3797">
                  <c:v>50211000000000</c:v>
                </c:pt>
                <c:pt idx="3798">
                  <c:v>50528000000000</c:v>
                </c:pt>
                <c:pt idx="3799">
                  <c:v>50838000000000</c:v>
                </c:pt>
                <c:pt idx="3800">
                  <c:v>50838000000000</c:v>
                </c:pt>
                <c:pt idx="3801">
                  <c:v>50900000000000</c:v>
                </c:pt>
                <c:pt idx="3802">
                  <c:v>50962000000000</c:v>
                </c:pt>
                <c:pt idx="3803">
                  <c:v>51024000000000</c:v>
                </c:pt>
                <c:pt idx="3804">
                  <c:v>51086000000000</c:v>
                </c:pt>
                <c:pt idx="3805">
                  <c:v>51147000000000</c:v>
                </c:pt>
                <c:pt idx="3806">
                  <c:v>51207000000000</c:v>
                </c:pt>
                <c:pt idx="3807">
                  <c:v>51268000000000</c:v>
                </c:pt>
                <c:pt idx="3808">
                  <c:v>51328000000000</c:v>
                </c:pt>
                <c:pt idx="3809">
                  <c:v>51388000000000</c:v>
                </c:pt>
                <c:pt idx="3810">
                  <c:v>51447000000000</c:v>
                </c:pt>
                <c:pt idx="3811">
                  <c:v>51506000000000</c:v>
                </c:pt>
                <c:pt idx="3812">
                  <c:v>51565000000000</c:v>
                </c:pt>
                <c:pt idx="3813">
                  <c:v>51623000000000</c:v>
                </c:pt>
                <c:pt idx="3814">
                  <c:v>51681000000000</c:v>
                </c:pt>
                <c:pt idx="3815">
                  <c:v>51739000000000</c:v>
                </c:pt>
                <c:pt idx="3816">
                  <c:v>51796000000000</c:v>
                </c:pt>
                <c:pt idx="3817">
                  <c:v>51853000000000</c:v>
                </c:pt>
                <c:pt idx="3818">
                  <c:v>51909000000000</c:v>
                </c:pt>
                <c:pt idx="3819">
                  <c:v>51966000000000</c:v>
                </c:pt>
                <c:pt idx="3820">
                  <c:v>52021000000000</c:v>
                </c:pt>
                <c:pt idx="3821">
                  <c:v>52077000000000</c:v>
                </c:pt>
                <c:pt idx="3822">
                  <c:v>52132000000000</c:v>
                </c:pt>
                <c:pt idx="3823">
                  <c:v>52187000000000</c:v>
                </c:pt>
                <c:pt idx="3824">
                  <c:v>52241000000000</c:v>
                </c:pt>
                <c:pt idx="3825">
                  <c:v>52296000000000</c:v>
                </c:pt>
                <c:pt idx="3826">
                  <c:v>52349000000000</c:v>
                </c:pt>
                <c:pt idx="3827">
                  <c:v>52403000000000</c:v>
                </c:pt>
                <c:pt idx="3828">
                  <c:v>52456000000000</c:v>
                </c:pt>
                <c:pt idx="3829">
                  <c:v>52509000000000</c:v>
                </c:pt>
                <c:pt idx="3830">
                  <c:v>52561000000000</c:v>
                </c:pt>
                <c:pt idx="3831">
                  <c:v>52613000000000</c:v>
                </c:pt>
                <c:pt idx="3832">
                  <c:v>52665000000000</c:v>
                </c:pt>
                <c:pt idx="3833">
                  <c:v>52716000000000</c:v>
                </c:pt>
                <c:pt idx="3834">
                  <c:v>52767000000000</c:v>
                </c:pt>
                <c:pt idx="3835">
                  <c:v>52818000000000</c:v>
                </c:pt>
                <c:pt idx="3836">
                  <c:v>52868000000000</c:v>
                </c:pt>
                <c:pt idx="3837">
                  <c:v>52918000000000</c:v>
                </c:pt>
                <c:pt idx="3838">
                  <c:v>52968000000000</c:v>
                </c:pt>
                <c:pt idx="3839">
                  <c:v>53017000000000</c:v>
                </c:pt>
                <c:pt idx="3840">
                  <c:v>53066000000000</c:v>
                </c:pt>
                <c:pt idx="3841">
                  <c:v>53114000000000</c:v>
                </c:pt>
                <c:pt idx="3842">
                  <c:v>53162000000000</c:v>
                </c:pt>
                <c:pt idx="3843">
                  <c:v>53210000000000</c:v>
                </c:pt>
                <c:pt idx="3844">
                  <c:v>53258000000000</c:v>
                </c:pt>
                <c:pt idx="3845">
                  <c:v>53305000000000</c:v>
                </c:pt>
                <c:pt idx="3846">
                  <c:v>53352000000000</c:v>
                </c:pt>
                <c:pt idx="3847">
                  <c:v>53398000000000</c:v>
                </c:pt>
                <c:pt idx="3848">
                  <c:v>53444000000000</c:v>
                </c:pt>
                <c:pt idx="3849">
                  <c:v>53490000000000</c:v>
                </c:pt>
                <c:pt idx="3850">
                  <c:v>53490000000000</c:v>
                </c:pt>
                <c:pt idx="3851">
                  <c:v>54623000000000</c:v>
                </c:pt>
                <c:pt idx="3852">
                  <c:v>55741000000000</c:v>
                </c:pt>
                <c:pt idx="3853">
                  <c:v>56842000000000</c:v>
                </c:pt>
                <c:pt idx="3854">
                  <c:v>57929000000000</c:v>
                </c:pt>
                <c:pt idx="3855">
                  <c:v>59000000000000</c:v>
                </c:pt>
                <c:pt idx="3856">
                  <c:v>60056000000000</c:v>
                </c:pt>
                <c:pt idx="3857">
                  <c:v>61098000000000</c:v>
                </c:pt>
                <c:pt idx="3858">
                  <c:v>62125000000000</c:v>
                </c:pt>
                <c:pt idx="3859">
                  <c:v>63137000000000</c:v>
                </c:pt>
                <c:pt idx="3860">
                  <c:v>64136000000000</c:v>
                </c:pt>
                <c:pt idx="3861">
                  <c:v>65120000000000</c:v>
                </c:pt>
                <c:pt idx="3862">
                  <c:v>66091000000000</c:v>
                </c:pt>
                <c:pt idx="3863">
                  <c:v>67048000000000</c:v>
                </c:pt>
                <c:pt idx="3864">
                  <c:v>67991000000000</c:v>
                </c:pt>
                <c:pt idx="3865">
                  <c:v>68921000000000</c:v>
                </c:pt>
                <c:pt idx="3866">
                  <c:v>69838000000000</c:v>
                </c:pt>
                <c:pt idx="3867">
                  <c:v>70743000000000</c:v>
                </c:pt>
                <c:pt idx="3868">
                  <c:v>71634000000000</c:v>
                </c:pt>
                <c:pt idx="3869">
                  <c:v>72513000000000</c:v>
                </c:pt>
                <c:pt idx="3870">
                  <c:v>73379000000000</c:v>
                </c:pt>
                <c:pt idx="3871">
                  <c:v>74233000000000</c:v>
                </c:pt>
                <c:pt idx="3872">
                  <c:v>75075000000000</c:v>
                </c:pt>
                <c:pt idx="3873">
                  <c:v>75904000000000</c:v>
                </c:pt>
                <c:pt idx="3874">
                  <c:v>76722000000000</c:v>
                </c:pt>
                <c:pt idx="3875">
                  <c:v>77529000000000</c:v>
                </c:pt>
                <c:pt idx="3876">
                  <c:v>78324000000000</c:v>
                </c:pt>
                <c:pt idx="3877">
                  <c:v>79107000000000</c:v>
                </c:pt>
                <c:pt idx="3878">
                  <c:v>79879000000000</c:v>
                </c:pt>
                <c:pt idx="3879">
                  <c:v>80640000000000</c:v>
                </c:pt>
                <c:pt idx="3880">
                  <c:v>81390000000000</c:v>
                </c:pt>
                <c:pt idx="3881">
                  <c:v>82130000000000</c:v>
                </c:pt>
                <c:pt idx="3882">
                  <c:v>82858000000000</c:v>
                </c:pt>
                <c:pt idx="3883">
                  <c:v>83577000000000</c:v>
                </c:pt>
                <c:pt idx="3884">
                  <c:v>84284000000000</c:v>
                </c:pt>
                <c:pt idx="3885">
                  <c:v>84982000000000</c:v>
                </c:pt>
                <c:pt idx="3886">
                  <c:v>85669000000000</c:v>
                </c:pt>
                <c:pt idx="3887">
                  <c:v>86347000000000</c:v>
                </c:pt>
                <c:pt idx="3888">
                  <c:v>87014000000000</c:v>
                </c:pt>
                <c:pt idx="3889">
                  <c:v>87672000000000</c:v>
                </c:pt>
                <c:pt idx="3890">
                  <c:v>88320000000000</c:v>
                </c:pt>
                <c:pt idx="3891">
                  <c:v>88958000000000</c:v>
                </c:pt>
                <c:pt idx="3892">
                  <c:v>89587000000000</c:v>
                </c:pt>
                <c:pt idx="3893">
                  <c:v>90207000000000</c:v>
                </c:pt>
                <c:pt idx="3894">
                  <c:v>90818000000000</c:v>
                </c:pt>
                <c:pt idx="3895">
                  <c:v>91420000000000</c:v>
                </c:pt>
                <c:pt idx="3896">
                  <c:v>92012000000000</c:v>
                </c:pt>
                <c:pt idx="3897">
                  <c:v>92596000000000</c:v>
                </c:pt>
                <c:pt idx="3898">
                  <c:v>93171000000000</c:v>
                </c:pt>
                <c:pt idx="3899">
                  <c:v>93738000000000</c:v>
                </c:pt>
                <c:pt idx="3900">
                  <c:v>93738000000000</c:v>
                </c:pt>
                <c:pt idx="3901">
                  <c:v>103450000000000</c:v>
                </c:pt>
                <c:pt idx="3902">
                  <c:v>111080000000000</c:v>
                </c:pt>
                <c:pt idx="3903">
                  <c:v>117090000000000</c:v>
                </c:pt>
                <c:pt idx="3904">
                  <c:v>121810000000000</c:v>
                </c:pt>
                <c:pt idx="3905">
                  <c:v>125530000000000</c:v>
                </c:pt>
                <c:pt idx="3906">
                  <c:v>128450000000000</c:v>
                </c:pt>
                <c:pt idx="3907">
                  <c:v>130750000000000</c:v>
                </c:pt>
                <c:pt idx="3908">
                  <c:v>132560000000000</c:v>
                </c:pt>
                <c:pt idx="3909">
                  <c:v>133980000000000</c:v>
                </c:pt>
                <c:pt idx="3910">
                  <c:v>135090000000000</c:v>
                </c:pt>
                <c:pt idx="3911">
                  <c:v>135970000000000</c:v>
                </c:pt>
                <c:pt idx="3912">
                  <c:v>136660000000000</c:v>
                </c:pt>
                <c:pt idx="3913">
                  <c:v>137200000000000</c:v>
                </c:pt>
                <c:pt idx="3914">
                  <c:v>137630000000000</c:v>
                </c:pt>
                <c:pt idx="3915">
                  <c:v>137970000000000</c:v>
                </c:pt>
                <c:pt idx="3916">
                  <c:v>138230000000000</c:v>
                </c:pt>
                <c:pt idx="3917">
                  <c:v>138440000000000</c:v>
                </c:pt>
                <c:pt idx="3918">
                  <c:v>138600000000000</c:v>
                </c:pt>
                <c:pt idx="3919">
                  <c:v>138730000000000</c:v>
                </c:pt>
                <c:pt idx="3920">
                  <c:v>138830000000000</c:v>
                </c:pt>
                <c:pt idx="3921">
                  <c:v>138910000000000</c:v>
                </c:pt>
                <c:pt idx="3922">
                  <c:v>138970000000000</c:v>
                </c:pt>
                <c:pt idx="3923">
                  <c:v>139020000000000</c:v>
                </c:pt>
                <c:pt idx="3924">
                  <c:v>139060000000000</c:v>
                </c:pt>
                <c:pt idx="3925">
                  <c:v>139090000000000</c:v>
                </c:pt>
                <c:pt idx="3926">
                  <c:v>139110000000000</c:v>
                </c:pt>
                <c:pt idx="3927">
                  <c:v>139130000000000</c:v>
                </c:pt>
                <c:pt idx="3928">
                  <c:v>139140000000000</c:v>
                </c:pt>
                <c:pt idx="3929">
                  <c:v>139160000000000</c:v>
                </c:pt>
                <c:pt idx="3930">
                  <c:v>139160000000000</c:v>
                </c:pt>
                <c:pt idx="3931">
                  <c:v>139170000000000</c:v>
                </c:pt>
                <c:pt idx="3932">
                  <c:v>139180000000000</c:v>
                </c:pt>
                <c:pt idx="3933">
                  <c:v>139180000000000</c:v>
                </c:pt>
                <c:pt idx="3934">
                  <c:v>139190000000000</c:v>
                </c:pt>
                <c:pt idx="3935">
                  <c:v>139190000000000</c:v>
                </c:pt>
                <c:pt idx="3936">
                  <c:v>139190000000000</c:v>
                </c:pt>
                <c:pt idx="3937">
                  <c:v>139190000000000</c:v>
                </c:pt>
                <c:pt idx="3938">
                  <c:v>139190000000000</c:v>
                </c:pt>
                <c:pt idx="3939">
                  <c:v>139190000000000</c:v>
                </c:pt>
                <c:pt idx="3940">
                  <c:v>139190000000000</c:v>
                </c:pt>
                <c:pt idx="3941">
                  <c:v>139200000000000</c:v>
                </c:pt>
                <c:pt idx="3942">
                  <c:v>139200000000000</c:v>
                </c:pt>
                <c:pt idx="3943">
                  <c:v>139200000000000</c:v>
                </c:pt>
                <c:pt idx="3944">
                  <c:v>139200000000000</c:v>
                </c:pt>
                <c:pt idx="3945">
                  <c:v>139200000000000</c:v>
                </c:pt>
                <c:pt idx="3946">
                  <c:v>139200000000000</c:v>
                </c:pt>
                <c:pt idx="3947">
                  <c:v>139200000000000</c:v>
                </c:pt>
                <c:pt idx="3948">
                  <c:v>139200000000000</c:v>
                </c:pt>
                <c:pt idx="3949">
                  <c:v>139200000000000</c:v>
                </c:pt>
                <c:pt idx="3950">
                  <c:v>139200000000000</c:v>
                </c:pt>
                <c:pt idx="3951">
                  <c:v>139200000000000</c:v>
                </c:pt>
                <c:pt idx="3952">
                  <c:v>139200000000000</c:v>
                </c:pt>
                <c:pt idx="3953">
                  <c:v>139200000000000</c:v>
                </c:pt>
                <c:pt idx="3954">
                  <c:v>139200000000000</c:v>
                </c:pt>
                <c:pt idx="3955">
                  <c:v>139200000000000</c:v>
                </c:pt>
                <c:pt idx="3956">
                  <c:v>139200000000000</c:v>
                </c:pt>
                <c:pt idx="3957">
                  <c:v>139200000000000</c:v>
                </c:pt>
                <c:pt idx="3958">
                  <c:v>139200000000000</c:v>
                </c:pt>
                <c:pt idx="3959">
                  <c:v>139200000000000</c:v>
                </c:pt>
                <c:pt idx="3960">
                  <c:v>139200000000000</c:v>
                </c:pt>
                <c:pt idx="3961">
                  <c:v>139200000000000</c:v>
                </c:pt>
                <c:pt idx="3962">
                  <c:v>139200000000000</c:v>
                </c:pt>
                <c:pt idx="3963">
                  <c:v>139200000000000</c:v>
                </c:pt>
                <c:pt idx="3964">
                  <c:v>139200000000000</c:v>
                </c:pt>
                <c:pt idx="3965">
                  <c:v>139200000000000</c:v>
                </c:pt>
                <c:pt idx="3966">
                  <c:v>139200000000000</c:v>
                </c:pt>
                <c:pt idx="3967">
                  <c:v>139200000000000</c:v>
                </c:pt>
                <c:pt idx="3968">
                  <c:v>139200000000000</c:v>
                </c:pt>
                <c:pt idx="3969">
                  <c:v>139200000000000</c:v>
                </c:pt>
                <c:pt idx="3970">
                  <c:v>139200000000000</c:v>
                </c:pt>
                <c:pt idx="3971">
                  <c:v>139200000000000</c:v>
                </c:pt>
                <c:pt idx="3972">
                  <c:v>139200000000000</c:v>
                </c:pt>
                <c:pt idx="3973">
                  <c:v>139200000000000</c:v>
                </c:pt>
                <c:pt idx="3974">
                  <c:v>139200000000000</c:v>
                </c:pt>
                <c:pt idx="3975">
                  <c:v>139210000000000</c:v>
                </c:pt>
                <c:pt idx="3976">
                  <c:v>139210000000000</c:v>
                </c:pt>
                <c:pt idx="3977">
                  <c:v>139210000000000</c:v>
                </c:pt>
                <c:pt idx="3978">
                  <c:v>139210000000000</c:v>
                </c:pt>
                <c:pt idx="3979">
                  <c:v>139210000000000</c:v>
                </c:pt>
                <c:pt idx="3980">
                  <c:v>139220000000000</c:v>
                </c:pt>
                <c:pt idx="3981">
                  <c:v>139220000000000</c:v>
                </c:pt>
                <c:pt idx="3982">
                  <c:v>139230000000000</c:v>
                </c:pt>
                <c:pt idx="3983">
                  <c:v>139240000000000</c:v>
                </c:pt>
                <c:pt idx="3984">
                  <c:v>139250000000000</c:v>
                </c:pt>
                <c:pt idx="3985">
                  <c:v>139260000000000</c:v>
                </c:pt>
                <c:pt idx="3986">
                  <c:v>139270000000000</c:v>
                </c:pt>
                <c:pt idx="3987">
                  <c:v>139280000000000</c:v>
                </c:pt>
                <c:pt idx="3988">
                  <c:v>139300000000000</c:v>
                </c:pt>
                <c:pt idx="3989">
                  <c:v>139320000000000</c:v>
                </c:pt>
                <c:pt idx="3990">
                  <c:v>139350000000000</c:v>
                </c:pt>
                <c:pt idx="3991">
                  <c:v>139380000000000</c:v>
                </c:pt>
                <c:pt idx="3992">
                  <c:v>139410000000000</c:v>
                </c:pt>
                <c:pt idx="3993">
                  <c:v>139450000000000</c:v>
                </c:pt>
                <c:pt idx="3994">
                  <c:v>139490000000000</c:v>
                </c:pt>
                <c:pt idx="3995">
                  <c:v>139540000000000</c:v>
                </c:pt>
                <c:pt idx="3996">
                  <c:v>139590000000000</c:v>
                </c:pt>
                <c:pt idx="3997">
                  <c:v>139650000000000</c:v>
                </c:pt>
                <c:pt idx="3998">
                  <c:v>139700000000000</c:v>
                </c:pt>
                <c:pt idx="3999">
                  <c:v>139750000000000</c:v>
                </c:pt>
                <c:pt idx="4000">
                  <c:v>139750000000000</c:v>
                </c:pt>
                <c:pt idx="4001">
                  <c:v>139750000000000</c:v>
                </c:pt>
                <c:pt idx="4002">
                  <c:v>139750000000000</c:v>
                </c:pt>
                <c:pt idx="4003">
                  <c:v>139760000000000</c:v>
                </c:pt>
                <c:pt idx="4004">
                  <c:v>139760000000000</c:v>
                </c:pt>
                <c:pt idx="4005">
                  <c:v>139760000000000</c:v>
                </c:pt>
                <c:pt idx="4006">
                  <c:v>139760000000000</c:v>
                </c:pt>
                <c:pt idx="4007">
                  <c:v>139760000000000</c:v>
                </c:pt>
                <c:pt idx="4008">
                  <c:v>139770000000000</c:v>
                </c:pt>
                <c:pt idx="4009">
                  <c:v>139770000000000</c:v>
                </c:pt>
                <c:pt idx="4010">
                  <c:v>139770000000000</c:v>
                </c:pt>
                <c:pt idx="4011">
                  <c:v>139770000000000</c:v>
                </c:pt>
                <c:pt idx="4012">
                  <c:v>139770000000000</c:v>
                </c:pt>
                <c:pt idx="4013">
                  <c:v>139770000000000</c:v>
                </c:pt>
                <c:pt idx="4014">
                  <c:v>139770000000000</c:v>
                </c:pt>
                <c:pt idx="4015">
                  <c:v>139770000000000</c:v>
                </c:pt>
                <c:pt idx="4016">
                  <c:v>139780000000000</c:v>
                </c:pt>
                <c:pt idx="4017">
                  <c:v>139780000000000</c:v>
                </c:pt>
                <c:pt idx="4018">
                  <c:v>139780000000000</c:v>
                </c:pt>
                <c:pt idx="4019">
                  <c:v>139780000000000</c:v>
                </c:pt>
                <c:pt idx="4020">
                  <c:v>139780000000000</c:v>
                </c:pt>
                <c:pt idx="4021">
                  <c:v>139780000000000</c:v>
                </c:pt>
                <c:pt idx="4022">
                  <c:v>139780000000000</c:v>
                </c:pt>
                <c:pt idx="4023">
                  <c:v>139780000000000</c:v>
                </c:pt>
                <c:pt idx="4024">
                  <c:v>139780000000000</c:v>
                </c:pt>
                <c:pt idx="4025">
                  <c:v>139780000000000</c:v>
                </c:pt>
                <c:pt idx="4026">
                  <c:v>139770000000000</c:v>
                </c:pt>
                <c:pt idx="4027">
                  <c:v>139770000000000</c:v>
                </c:pt>
                <c:pt idx="4028">
                  <c:v>139770000000000</c:v>
                </c:pt>
                <c:pt idx="4029">
                  <c:v>139770000000000</c:v>
                </c:pt>
                <c:pt idx="4030">
                  <c:v>139770000000000</c:v>
                </c:pt>
                <c:pt idx="4031">
                  <c:v>139770000000000</c:v>
                </c:pt>
                <c:pt idx="4032">
                  <c:v>139770000000000</c:v>
                </c:pt>
                <c:pt idx="4033">
                  <c:v>139770000000000</c:v>
                </c:pt>
                <c:pt idx="4034">
                  <c:v>139760000000000</c:v>
                </c:pt>
                <c:pt idx="4035">
                  <c:v>139760000000000</c:v>
                </c:pt>
                <c:pt idx="4036">
                  <c:v>139760000000000</c:v>
                </c:pt>
                <c:pt idx="4037">
                  <c:v>139760000000000</c:v>
                </c:pt>
                <c:pt idx="4038">
                  <c:v>139760000000000</c:v>
                </c:pt>
                <c:pt idx="4039">
                  <c:v>139750000000000</c:v>
                </c:pt>
                <c:pt idx="4040">
                  <c:v>139750000000000</c:v>
                </c:pt>
                <c:pt idx="4041">
                  <c:v>139750000000000</c:v>
                </c:pt>
                <c:pt idx="4042">
                  <c:v>139750000000000</c:v>
                </c:pt>
                <c:pt idx="4043">
                  <c:v>139740000000000</c:v>
                </c:pt>
                <c:pt idx="4044">
                  <c:v>139740000000000</c:v>
                </c:pt>
                <c:pt idx="4045">
                  <c:v>139740000000000</c:v>
                </c:pt>
                <c:pt idx="4046">
                  <c:v>139730000000000</c:v>
                </c:pt>
                <c:pt idx="4047">
                  <c:v>139730000000000</c:v>
                </c:pt>
                <c:pt idx="4048">
                  <c:v>139730000000000</c:v>
                </c:pt>
                <c:pt idx="4049">
                  <c:v>139720000000000</c:v>
                </c:pt>
                <c:pt idx="4050">
                  <c:v>139720000000000</c:v>
                </c:pt>
                <c:pt idx="4051">
                  <c:v>139660000000000</c:v>
                </c:pt>
                <c:pt idx="4052">
                  <c:v>139590000000000</c:v>
                </c:pt>
                <c:pt idx="4053">
                  <c:v>139530000000000</c:v>
                </c:pt>
                <c:pt idx="4054">
                  <c:v>139470000000000</c:v>
                </c:pt>
                <c:pt idx="4055">
                  <c:v>139420000000000</c:v>
                </c:pt>
                <c:pt idx="4056">
                  <c:v>139370000000000</c:v>
                </c:pt>
                <c:pt idx="4057">
                  <c:v>139340000000000</c:v>
                </c:pt>
                <c:pt idx="4058">
                  <c:v>139310000000000</c:v>
                </c:pt>
                <c:pt idx="4059">
                  <c:v>139280000000000</c:v>
                </c:pt>
                <c:pt idx="4060">
                  <c:v>139270000000000</c:v>
                </c:pt>
                <c:pt idx="4061">
                  <c:v>139250000000000</c:v>
                </c:pt>
                <c:pt idx="4062">
                  <c:v>139240000000000</c:v>
                </c:pt>
                <c:pt idx="4063">
                  <c:v>139230000000000</c:v>
                </c:pt>
                <c:pt idx="4064">
                  <c:v>139220000000000</c:v>
                </c:pt>
                <c:pt idx="4065">
                  <c:v>139220000000000</c:v>
                </c:pt>
                <c:pt idx="4066">
                  <c:v>139210000000000</c:v>
                </c:pt>
                <c:pt idx="4067">
                  <c:v>139210000000000</c:v>
                </c:pt>
                <c:pt idx="4068">
                  <c:v>139210000000000</c:v>
                </c:pt>
                <c:pt idx="4069">
                  <c:v>139200000000000</c:v>
                </c:pt>
                <c:pt idx="4070">
                  <c:v>139200000000000</c:v>
                </c:pt>
                <c:pt idx="4071">
                  <c:v>139200000000000</c:v>
                </c:pt>
                <c:pt idx="4072">
                  <c:v>139200000000000</c:v>
                </c:pt>
                <c:pt idx="4073">
                  <c:v>139200000000000</c:v>
                </c:pt>
                <c:pt idx="4074">
                  <c:v>139200000000000</c:v>
                </c:pt>
                <c:pt idx="4075">
                  <c:v>139200000000000</c:v>
                </c:pt>
                <c:pt idx="4076">
                  <c:v>139200000000000</c:v>
                </c:pt>
                <c:pt idx="4077">
                  <c:v>139200000000000</c:v>
                </c:pt>
                <c:pt idx="4078">
                  <c:v>139200000000000</c:v>
                </c:pt>
                <c:pt idx="4079">
                  <c:v>139200000000000</c:v>
                </c:pt>
                <c:pt idx="4080">
                  <c:v>139200000000000</c:v>
                </c:pt>
                <c:pt idx="4081">
                  <c:v>139200000000000</c:v>
                </c:pt>
                <c:pt idx="4082">
                  <c:v>139200000000000</c:v>
                </c:pt>
                <c:pt idx="4083">
                  <c:v>139200000000000</c:v>
                </c:pt>
                <c:pt idx="4084">
                  <c:v>139200000000000</c:v>
                </c:pt>
                <c:pt idx="4085">
                  <c:v>139200000000000</c:v>
                </c:pt>
                <c:pt idx="4086">
                  <c:v>139200000000000</c:v>
                </c:pt>
                <c:pt idx="4087">
                  <c:v>139200000000000</c:v>
                </c:pt>
                <c:pt idx="4088">
                  <c:v>139200000000000</c:v>
                </c:pt>
                <c:pt idx="4089">
                  <c:v>139200000000000</c:v>
                </c:pt>
                <c:pt idx="4090">
                  <c:v>139200000000000</c:v>
                </c:pt>
                <c:pt idx="4091">
                  <c:v>139200000000000</c:v>
                </c:pt>
                <c:pt idx="4092">
                  <c:v>139200000000000</c:v>
                </c:pt>
                <c:pt idx="4093">
                  <c:v>139200000000000</c:v>
                </c:pt>
                <c:pt idx="4094">
                  <c:v>139200000000000</c:v>
                </c:pt>
                <c:pt idx="4095">
                  <c:v>139200000000000</c:v>
                </c:pt>
                <c:pt idx="4096">
                  <c:v>139200000000000</c:v>
                </c:pt>
                <c:pt idx="4097">
                  <c:v>139200000000000</c:v>
                </c:pt>
                <c:pt idx="4098">
                  <c:v>139200000000000</c:v>
                </c:pt>
                <c:pt idx="4099">
                  <c:v>139200000000000</c:v>
                </c:pt>
                <c:pt idx="4100">
                  <c:v>139200000000000</c:v>
                </c:pt>
                <c:pt idx="4101">
                  <c:v>139200000000000</c:v>
                </c:pt>
                <c:pt idx="4102">
                  <c:v>139200000000000</c:v>
                </c:pt>
                <c:pt idx="4103">
                  <c:v>139200000000000</c:v>
                </c:pt>
                <c:pt idx="4104">
                  <c:v>139200000000000</c:v>
                </c:pt>
                <c:pt idx="4105">
                  <c:v>139200000000000</c:v>
                </c:pt>
                <c:pt idx="4106">
                  <c:v>139200000000000</c:v>
                </c:pt>
                <c:pt idx="4107">
                  <c:v>139200000000000</c:v>
                </c:pt>
                <c:pt idx="4108">
                  <c:v>139200000000000</c:v>
                </c:pt>
                <c:pt idx="4109">
                  <c:v>139200000000000</c:v>
                </c:pt>
                <c:pt idx="4110">
                  <c:v>139200000000000</c:v>
                </c:pt>
                <c:pt idx="4111">
                  <c:v>139200000000000</c:v>
                </c:pt>
                <c:pt idx="4112">
                  <c:v>139200000000000</c:v>
                </c:pt>
                <c:pt idx="4113">
                  <c:v>139200000000000</c:v>
                </c:pt>
                <c:pt idx="4114">
                  <c:v>139200000000000</c:v>
                </c:pt>
                <c:pt idx="4115">
                  <c:v>139200000000000</c:v>
                </c:pt>
                <c:pt idx="4116">
                  <c:v>139200000000000</c:v>
                </c:pt>
                <c:pt idx="4117">
                  <c:v>139200000000000</c:v>
                </c:pt>
                <c:pt idx="4118">
                  <c:v>139200000000000</c:v>
                </c:pt>
                <c:pt idx="4119">
                  <c:v>139200000000000</c:v>
                </c:pt>
                <c:pt idx="4120">
                  <c:v>139200000000000</c:v>
                </c:pt>
                <c:pt idx="4121">
                  <c:v>139200000000000</c:v>
                </c:pt>
                <c:pt idx="4122">
                  <c:v>139200000000000</c:v>
                </c:pt>
                <c:pt idx="4123">
                  <c:v>139200000000000</c:v>
                </c:pt>
                <c:pt idx="4124">
                  <c:v>139200000000000</c:v>
                </c:pt>
                <c:pt idx="4125">
                  <c:v>139200000000000</c:v>
                </c:pt>
                <c:pt idx="4126">
                  <c:v>139200000000000</c:v>
                </c:pt>
                <c:pt idx="4127">
                  <c:v>139200000000000</c:v>
                </c:pt>
                <c:pt idx="4128">
                  <c:v>139200000000000</c:v>
                </c:pt>
                <c:pt idx="4129">
                  <c:v>139200000000000</c:v>
                </c:pt>
                <c:pt idx="4130">
                  <c:v>139200000000000</c:v>
                </c:pt>
                <c:pt idx="4131">
                  <c:v>139210000000000</c:v>
                </c:pt>
                <c:pt idx="4132">
                  <c:v>139210000000000</c:v>
                </c:pt>
                <c:pt idx="4133">
                  <c:v>139210000000000</c:v>
                </c:pt>
                <c:pt idx="4134">
                  <c:v>139210000000000</c:v>
                </c:pt>
                <c:pt idx="4135">
                  <c:v>139220000000000</c:v>
                </c:pt>
                <c:pt idx="4136">
                  <c:v>139230000000000</c:v>
                </c:pt>
                <c:pt idx="4137">
                  <c:v>139230000000000</c:v>
                </c:pt>
                <c:pt idx="4138">
                  <c:v>139250000000000</c:v>
                </c:pt>
                <c:pt idx="4139">
                  <c:v>139260000000000</c:v>
                </c:pt>
                <c:pt idx="4140">
                  <c:v>139280000000000</c:v>
                </c:pt>
                <c:pt idx="4141">
                  <c:v>139300000000000</c:v>
                </c:pt>
                <c:pt idx="4142">
                  <c:v>139320000000000</c:v>
                </c:pt>
                <c:pt idx="4143">
                  <c:v>139360000000000</c:v>
                </c:pt>
                <c:pt idx="4144">
                  <c:v>139400000000000</c:v>
                </c:pt>
                <c:pt idx="4145">
                  <c:v>139440000000000</c:v>
                </c:pt>
                <c:pt idx="4146">
                  <c:v>139490000000000</c:v>
                </c:pt>
                <c:pt idx="4147">
                  <c:v>139550000000000</c:v>
                </c:pt>
                <c:pt idx="4148">
                  <c:v>139610000000000</c:v>
                </c:pt>
                <c:pt idx="4149">
                  <c:v>139660000000000</c:v>
                </c:pt>
                <c:pt idx="4150">
                  <c:v>139660000000000</c:v>
                </c:pt>
                <c:pt idx="4151">
                  <c:v>139670000000000</c:v>
                </c:pt>
                <c:pt idx="4152">
                  <c:v>139670000000000</c:v>
                </c:pt>
                <c:pt idx="4153">
                  <c:v>139670000000000</c:v>
                </c:pt>
                <c:pt idx="4154">
                  <c:v>139680000000000</c:v>
                </c:pt>
                <c:pt idx="4155">
                  <c:v>139680000000000</c:v>
                </c:pt>
                <c:pt idx="4156">
                  <c:v>139680000000000</c:v>
                </c:pt>
                <c:pt idx="4157">
                  <c:v>139680000000000</c:v>
                </c:pt>
                <c:pt idx="4158">
                  <c:v>139680000000000</c:v>
                </c:pt>
                <c:pt idx="4159">
                  <c:v>139690000000000</c:v>
                </c:pt>
                <c:pt idx="4160">
                  <c:v>139690000000000</c:v>
                </c:pt>
                <c:pt idx="4161">
                  <c:v>139690000000000</c:v>
                </c:pt>
                <c:pt idx="4162">
                  <c:v>139690000000000</c:v>
                </c:pt>
                <c:pt idx="4163">
                  <c:v>139690000000000</c:v>
                </c:pt>
                <c:pt idx="4164">
                  <c:v>139700000000000</c:v>
                </c:pt>
                <c:pt idx="4165">
                  <c:v>139700000000000</c:v>
                </c:pt>
                <c:pt idx="4166">
                  <c:v>139700000000000</c:v>
                </c:pt>
                <c:pt idx="4167">
                  <c:v>139700000000000</c:v>
                </c:pt>
                <c:pt idx="4168">
                  <c:v>139700000000000</c:v>
                </c:pt>
                <c:pt idx="4169">
                  <c:v>139700000000000</c:v>
                </c:pt>
                <c:pt idx="4170">
                  <c:v>139700000000000</c:v>
                </c:pt>
                <c:pt idx="4171">
                  <c:v>139700000000000</c:v>
                </c:pt>
                <c:pt idx="4172">
                  <c:v>139700000000000</c:v>
                </c:pt>
                <c:pt idx="4173">
                  <c:v>139700000000000</c:v>
                </c:pt>
                <c:pt idx="4174">
                  <c:v>139700000000000</c:v>
                </c:pt>
                <c:pt idx="4175">
                  <c:v>139700000000000</c:v>
                </c:pt>
                <c:pt idx="4176">
                  <c:v>139700000000000</c:v>
                </c:pt>
                <c:pt idx="4177">
                  <c:v>139700000000000</c:v>
                </c:pt>
                <c:pt idx="4178">
                  <c:v>139700000000000</c:v>
                </c:pt>
                <c:pt idx="4179">
                  <c:v>139700000000000</c:v>
                </c:pt>
                <c:pt idx="4180">
                  <c:v>139700000000000</c:v>
                </c:pt>
                <c:pt idx="4181">
                  <c:v>139700000000000</c:v>
                </c:pt>
                <c:pt idx="4182">
                  <c:v>139700000000000</c:v>
                </c:pt>
                <c:pt idx="4183">
                  <c:v>139700000000000</c:v>
                </c:pt>
                <c:pt idx="4184">
                  <c:v>139700000000000</c:v>
                </c:pt>
                <c:pt idx="4185">
                  <c:v>139700000000000</c:v>
                </c:pt>
                <c:pt idx="4186">
                  <c:v>139690000000000</c:v>
                </c:pt>
                <c:pt idx="4187">
                  <c:v>139690000000000</c:v>
                </c:pt>
                <c:pt idx="4188">
                  <c:v>139690000000000</c:v>
                </c:pt>
                <c:pt idx="4189">
                  <c:v>139690000000000</c:v>
                </c:pt>
                <c:pt idx="4190">
                  <c:v>139690000000000</c:v>
                </c:pt>
                <c:pt idx="4191">
                  <c:v>139680000000000</c:v>
                </c:pt>
                <c:pt idx="4192">
                  <c:v>139680000000000</c:v>
                </c:pt>
                <c:pt idx="4193">
                  <c:v>139680000000000</c:v>
                </c:pt>
                <c:pt idx="4194">
                  <c:v>139680000000000</c:v>
                </c:pt>
                <c:pt idx="4195">
                  <c:v>139680000000000</c:v>
                </c:pt>
                <c:pt idx="4196">
                  <c:v>139670000000000</c:v>
                </c:pt>
                <c:pt idx="4197">
                  <c:v>139670000000000</c:v>
                </c:pt>
                <c:pt idx="4198">
                  <c:v>139670000000000</c:v>
                </c:pt>
                <c:pt idx="4199">
                  <c:v>139660000000000</c:v>
                </c:pt>
                <c:pt idx="4200">
                  <c:v>139660000000000</c:v>
                </c:pt>
                <c:pt idx="4201">
                  <c:v>139630000000000</c:v>
                </c:pt>
                <c:pt idx="4202">
                  <c:v>139580000000000</c:v>
                </c:pt>
                <c:pt idx="4203">
                  <c:v>139540000000000</c:v>
                </c:pt>
                <c:pt idx="4204">
                  <c:v>139490000000000</c:v>
                </c:pt>
                <c:pt idx="4205">
                  <c:v>139450000000000</c:v>
                </c:pt>
                <c:pt idx="4206">
                  <c:v>139420000000000</c:v>
                </c:pt>
                <c:pt idx="4207">
                  <c:v>139380000000000</c:v>
                </c:pt>
                <c:pt idx="4208">
                  <c:v>139350000000000</c:v>
                </c:pt>
                <c:pt idx="4209">
                  <c:v>139330000000000</c:v>
                </c:pt>
                <c:pt idx="4210">
                  <c:v>139310000000000</c:v>
                </c:pt>
                <c:pt idx="4211">
                  <c:v>139290000000000</c:v>
                </c:pt>
                <c:pt idx="4212">
                  <c:v>139270000000000</c:v>
                </c:pt>
                <c:pt idx="4213">
                  <c:v>139260000000000</c:v>
                </c:pt>
                <c:pt idx="4214">
                  <c:v>139250000000000</c:v>
                </c:pt>
                <c:pt idx="4215">
                  <c:v>139240000000000</c:v>
                </c:pt>
                <c:pt idx="4216">
                  <c:v>139230000000000</c:v>
                </c:pt>
                <c:pt idx="4217">
                  <c:v>139230000000000</c:v>
                </c:pt>
                <c:pt idx="4218">
                  <c:v>139220000000000</c:v>
                </c:pt>
                <c:pt idx="4219">
                  <c:v>139220000000000</c:v>
                </c:pt>
                <c:pt idx="4220">
                  <c:v>139210000000000</c:v>
                </c:pt>
                <c:pt idx="4221">
                  <c:v>139210000000000</c:v>
                </c:pt>
                <c:pt idx="4222">
                  <c:v>139210000000000</c:v>
                </c:pt>
                <c:pt idx="4223">
                  <c:v>139210000000000</c:v>
                </c:pt>
                <c:pt idx="4224">
                  <c:v>139200000000000</c:v>
                </c:pt>
                <c:pt idx="4225">
                  <c:v>139200000000000</c:v>
                </c:pt>
                <c:pt idx="4226">
                  <c:v>139200000000000</c:v>
                </c:pt>
                <c:pt idx="4227">
                  <c:v>139200000000000</c:v>
                </c:pt>
                <c:pt idx="4228">
                  <c:v>139200000000000</c:v>
                </c:pt>
                <c:pt idx="4229">
                  <c:v>139200000000000</c:v>
                </c:pt>
                <c:pt idx="4230">
                  <c:v>139200000000000</c:v>
                </c:pt>
                <c:pt idx="4231">
                  <c:v>139200000000000</c:v>
                </c:pt>
                <c:pt idx="4232">
                  <c:v>139200000000000</c:v>
                </c:pt>
                <c:pt idx="4233">
                  <c:v>139200000000000</c:v>
                </c:pt>
                <c:pt idx="4234">
                  <c:v>139200000000000</c:v>
                </c:pt>
                <c:pt idx="4235">
                  <c:v>139200000000000</c:v>
                </c:pt>
                <c:pt idx="4236">
                  <c:v>139200000000000</c:v>
                </c:pt>
                <c:pt idx="4237">
                  <c:v>139200000000000</c:v>
                </c:pt>
                <c:pt idx="4238">
                  <c:v>139200000000000</c:v>
                </c:pt>
                <c:pt idx="4239">
                  <c:v>139200000000000</c:v>
                </c:pt>
                <c:pt idx="4240">
                  <c:v>139200000000000</c:v>
                </c:pt>
                <c:pt idx="4241">
                  <c:v>139200000000000</c:v>
                </c:pt>
                <c:pt idx="4242">
                  <c:v>139200000000000</c:v>
                </c:pt>
                <c:pt idx="4243">
                  <c:v>139200000000000</c:v>
                </c:pt>
                <c:pt idx="4244">
                  <c:v>139200000000000</c:v>
                </c:pt>
                <c:pt idx="4245">
                  <c:v>139200000000000</c:v>
                </c:pt>
                <c:pt idx="4246">
                  <c:v>139200000000000</c:v>
                </c:pt>
                <c:pt idx="4247">
                  <c:v>139200000000000</c:v>
                </c:pt>
                <c:pt idx="4248">
                  <c:v>139200000000000</c:v>
                </c:pt>
                <c:pt idx="4249">
                  <c:v>139200000000000</c:v>
                </c:pt>
                <c:pt idx="4250">
                  <c:v>139200000000000</c:v>
                </c:pt>
                <c:pt idx="4251">
                  <c:v>139200000000000</c:v>
                </c:pt>
                <c:pt idx="4252">
                  <c:v>139200000000000</c:v>
                </c:pt>
                <c:pt idx="4253">
                  <c:v>139200000000000</c:v>
                </c:pt>
                <c:pt idx="4254">
                  <c:v>139200000000000</c:v>
                </c:pt>
                <c:pt idx="4255">
                  <c:v>139200000000000</c:v>
                </c:pt>
                <c:pt idx="4256">
                  <c:v>139200000000000</c:v>
                </c:pt>
                <c:pt idx="4257">
                  <c:v>139200000000000</c:v>
                </c:pt>
                <c:pt idx="4258">
                  <c:v>139200000000000</c:v>
                </c:pt>
                <c:pt idx="4259">
                  <c:v>139200000000000</c:v>
                </c:pt>
                <c:pt idx="4260">
                  <c:v>139200000000000</c:v>
                </c:pt>
                <c:pt idx="4261">
                  <c:v>139200000000000</c:v>
                </c:pt>
                <c:pt idx="4262">
                  <c:v>139200000000000</c:v>
                </c:pt>
                <c:pt idx="4263">
                  <c:v>139200000000000</c:v>
                </c:pt>
                <c:pt idx="4264">
                  <c:v>139200000000000</c:v>
                </c:pt>
                <c:pt idx="4265">
                  <c:v>139200000000000</c:v>
                </c:pt>
                <c:pt idx="4266">
                  <c:v>139200000000000</c:v>
                </c:pt>
                <c:pt idx="4267">
                  <c:v>139200000000000</c:v>
                </c:pt>
                <c:pt idx="4268">
                  <c:v>139200000000000</c:v>
                </c:pt>
                <c:pt idx="4269">
                  <c:v>139200000000000</c:v>
                </c:pt>
                <c:pt idx="4270">
                  <c:v>139200000000000</c:v>
                </c:pt>
                <c:pt idx="4271">
                  <c:v>139200000000000</c:v>
                </c:pt>
                <c:pt idx="4272">
                  <c:v>139200000000000</c:v>
                </c:pt>
                <c:pt idx="4273">
                  <c:v>139200000000000</c:v>
                </c:pt>
                <c:pt idx="4274">
                  <c:v>139200000000000</c:v>
                </c:pt>
                <c:pt idx="4275">
                  <c:v>139200000000000</c:v>
                </c:pt>
                <c:pt idx="4276">
                  <c:v>139210000000000</c:v>
                </c:pt>
                <c:pt idx="4277">
                  <c:v>139210000000000</c:v>
                </c:pt>
                <c:pt idx="4278">
                  <c:v>139210000000000</c:v>
                </c:pt>
                <c:pt idx="4279">
                  <c:v>139210000000000</c:v>
                </c:pt>
                <c:pt idx="4280">
                  <c:v>139220000000000</c:v>
                </c:pt>
                <c:pt idx="4281">
                  <c:v>139220000000000</c:v>
                </c:pt>
                <c:pt idx="4282">
                  <c:v>139220000000000</c:v>
                </c:pt>
                <c:pt idx="4283">
                  <c:v>139230000000000</c:v>
                </c:pt>
                <c:pt idx="4284">
                  <c:v>139240000000000</c:v>
                </c:pt>
                <c:pt idx="4285">
                  <c:v>139250000000000</c:v>
                </c:pt>
                <c:pt idx="4286">
                  <c:v>139260000000000</c:v>
                </c:pt>
                <c:pt idx="4287">
                  <c:v>139270000000000</c:v>
                </c:pt>
                <c:pt idx="4288">
                  <c:v>139280000000000</c:v>
                </c:pt>
                <c:pt idx="4289">
                  <c:v>139300000000000</c:v>
                </c:pt>
                <c:pt idx="4290">
                  <c:v>139320000000000</c:v>
                </c:pt>
                <c:pt idx="4291">
                  <c:v>139340000000000</c:v>
                </c:pt>
                <c:pt idx="4292">
                  <c:v>139370000000000</c:v>
                </c:pt>
                <c:pt idx="4293">
                  <c:v>139400000000000</c:v>
                </c:pt>
                <c:pt idx="4294">
                  <c:v>139430000000000</c:v>
                </c:pt>
                <c:pt idx="4295">
                  <c:v>139470000000000</c:v>
                </c:pt>
                <c:pt idx="4296">
                  <c:v>139510000000000</c:v>
                </c:pt>
                <c:pt idx="4297">
                  <c:v>139550000000000</c:v>
                </c:pt>
                <c:pt idx="4298">
                  <c:v>139580000000000</c:v>
                </c:pt>
                <c:pt idx="4299">
                  <c:v>139620000000000</c:v>
                </c:pt>
                <c:pt idx="4300">
                  <c:v>139620000000000</c:v>
                </c:pt>
                <c:pt idx="4301">
                  <c:v>139620000000000</c:v>
                </c:pt>
                <c:pt idx="4302">
                  <c:v>139620000000000</c:v>
                </c:pt>
                <c:pt idx="4303">
                  <c:v>139630000000000</c:v>
                </c:pt>
                <c:pt idx="4304">
                  <c:v>139630000000000</c:v>
                </c:pt>
                <c:pt idx="4305">
                  <c:v>139630000000000</c:v>
                </c:pt>
                <c:pt idx="4306">
                  <c:v>139630000000000</c:v>
                </c:pt>
                <c:pt idx="4307">
                  <c:v>139630000000000</c:v>
                </c:pt>
                <c:pt idx="4308">
                  <c:v>139640000000000</c:v>
                </c:pt>
                <c:pt idx="4309">
                  <c:v>139640000000000</c:v>
                </c:pt>
                <c:pt idx="4310">
                  <c:v>139640000000000</c:v>
                </c:pt>
                <c:pt idx="4311">
                  <c:v>139640000000000</c:v>
                </c:pt>
                <c:pt idx="4312">
                  <c:v>139640000000000</c:v>
                </c:pt>
                <c:pt idx="4313">
                  <c:v>139640000000000</c:v>
                </c:pt>
                <c:pt idx="4314">
                  <c:v>139640000000000</c:v>
                </c:pt>
                <c:pt idx="4315">
                  <c:v>139640000000000</c:v>
                </c:pt>
                <c:pt idx="4316">
                  <c:v>139650000000000</c:v>
                </c:pt>
                <c:pt idx="4317">
                  <c:v>139650000000000</c:v>
                </c:pt>
                <c:pt idx="4318">
                  <c:v>139650000000000</c:v>
                </c:pt>
                <c:pt idx="4319">
                  <c:v>139650000000000</c:v>
                </c:pt>
                <c:pt idx="4320">
                  <c:v>139650000000000</c:v>
                </c:pt>
                <c:pt idx="4321">
                  <c:v>139650000000000</c:v>
                </c:pt>
                <c:pt idx="4322">
                  <c:v>139650000000000</c:v>
                </c:pt>
                <c:pt idx="4323">
                  <c:v>139650000000000</c:v>
                </c:pt>
                <c:pt idx="4324">
                  <c:v>139650000000000</c:v>
                </c:pt>
                <c:pt idx="4325">
                  <c:v>139650000000000</c:v>
                </c:pt>
                <c:pt idx="4326">
                  <c:v>139650000000000</c:v>
                </c:pt>
                <c:pt idx="4327">
                  <c:v>139650000000000</c:v>
                </c:pt>
                <c:pt idx="4328">
                  <c:v>139650000000000</c:v>
                </c:pt>
                <c:pt idx="4329">
                  <c:v>139640000000000</c:v>
                </c:pt>
                <c:pt idx="4330">
                  <c:v>139640000000000</c:v>
                </c:pt>
                <c:pt idx="4331">
                  <c:v>139640000000000</c:v>
                </c:pt>
                <c:pt idx="4332">
                  <c:v>139640000000000</c:v>
                </c:pt>
                <c:pt idx="4333">
                  <c:v>139640000000000</c:v>
                </c:pt>
                <c:pt idx="4334">
                  <c:v>139640000000000</c:v>
                </c:pt>
                <c:pt idx="4335">
                  <c:v>139640000000000</c:v>
                </c:pt>
                <c:pt idx="4336">
                  <c:v>139640000000000</c:v>
                </c:pt>
                <c:pt idx="4337">
                  <c:v>139630000000000</c:v>
                </c:pt>
                <c:pt idx="4338">
                  <c:v>139630000000000</c:v>
                </c:pt>
                <c:pt idx="4339">
                  <c:v>139630000000000</c:v>
                </c:pt>
                <c:pt idx="4340">
                  <c:v>139630000000000</c:v>
                </c:pt>
                <c:pt idx="4341">
                  <c:v>139620000000000</c:v>
                </c:pt>
                <c:pt idx="4342">
                  <c:v>139620000000000</c:v>
                </c:pt>
                <c:pt idx="4343">
                  <c:v>139620000000000</c:v>
                </c:pt>
                <c:pt idx="4344">
                  <c:v>139620000000000</c:v>
                </c:pt>
                <c:pt idx="4345">
                  <c:v>139620000000000</c:v>
                </c:pt>
                <c:pt idx="4346">
                  <c:v>139610000000000</c:v>
                </c:pt>
                <c:pt idx="4347">
                  <c:v>139610000000000</c:v>
                </c:pt>
                <c:pt idx="4348">
                  <c:v>139610000000000</c:v>
                </c:pt>
                <c:pt idx="4349">
                  <c:v>139600000000000</c:v>
                </c:pt>
                <c:pt idx="4350">
                  <c:v>139600000000000</c:v>
                </c:pt>
                <c:pt idx="4351">
                  <c:v>139590000000000</c:v>
                </c:pt>
                <c:pt idx="4352">
                  <c:v>139580000000000</c:v>
                </c:pt>
                <c:pt idx="4353">
                  <c:v>139570000000000</c:v>
                </c:pt>
                <c:pt idx="4354">
                  <c:v>139560000000000</c:v>
                </c:pt>
                <c:pt idx="4355">
                  <c:v>139540000000000</c:v>
                </c:pt>
                <c:pt idx="4356">
                  <c:v>139530000000000</c:v>
                </c:pt>
                <c:pt idx="4357">
                  <c:v>139520000000000</c:v>
                </c:pt>
                <c:pt idx="4358">
                  <c:v>139500000000000</c:v>
                </c:pt>
                <c:pt idx="4359">
                  <c:v>139490000000000</c:v>
                </c:pt>
                <c:pt idx="4360">
                  <c:v>139480000000000</c:v>
                </c:pt>
                <c:pt idx="4361">
                  <c:v>139470000000000</c:v>
                </c:pt>
                <c:pt idx="4362">
                  <c:v>139450000000000</c:v>
                </c:pt>
                <c:pt idx="4363">
                  <c:v>139440000000000</c:v>
                </c:pt>
                <c:pt idx="4364">
                  <c:v>139430000000000</c:v>
                </c:pt>
                <c:pt idx="4365">
                  <c:v>139420000000000</c:v>
                </c:pt>
                <c:pt idx="4366">
                  <c:v>139410000000000</c:v>
                </c:pt>
                <c:pt idx="4367">
                  <c:v>139410000000000</c:v>
                </c:pt>
                <c:pt idx="4368">
                  <c:v>139400000000000</c:v>
                </c:pt>
                <c:pt idx="4369">
                  <c:v>139390000000000</c:v>
                </c:pt>
                <c:pt idx="4370">
                  <c:v>139380000000000</c:v>
                </c:pt>
                <c:pt idx="4371">
                  <c:v>139380000000000</c:v>
                </c:pt>
                <c:pt idx="4372">
                  <c:v>139370000000000</c:v>
                </c:pt>
                <c:pt idx="4373">
                  <c:v>139360000000000</c:v>
                </c:pt>
                <c:pt idx="4374">
                  <c:v>139360000000000</c:v>
                </c:pt>
                <c:pt idx="4375">
                  <c:v>139360000000000</c:v>
                </c:pt>
                <c:pt idx="4376">
                  <c:v>139350000000000</c:v>
                </c:pt>
                <c:pt idx="4377">
                  <c:v>139350000000000</c:v>
                </c:pt>
                <c:pt idx="4378">
                  <c:v>139350000000000</c:v>
                </c:pt>
                <c:pt idx="4379">
                  <c:v>139340000000000</c:v>
                </c:pt>
                <c:pt idx="4380">
                  <c:v>139340000000000</c:v>
                </c:pt>
                <c:pt idx="4381">
                  <c:v>139340000000000</c:v>
                </c:pt>
                <c:pt idx="4382">
                  <c:v>139340000000000</c:v>
                </c:pt>
                <c:pt idx="4383">
                  <c:v>139340000000000</c:v>
                </c:pt>
                <c:pt idx="4384">
                  <c:v>139340000000000</c:v>
                </c:pt>
                <c:pt idx="4385">
                  <c:v>139340000000000</c:v>
                </c:pt>
                <c:pt idx="4386">
                  <c:v>139340000000000</c:v>
                </c:pt>
                <c:pt idx="4387">
                  <c:v>139340000000000</c:v>
                </c:pt>
                <c:pt idx="4388">
                  <c:v>139350000000000</c:v>
                </c:pt>
                <c:pt idx="4389">
                  <c:v>139350000000000</c:v>
                </c:pt>
                <c:pt idx="4390">
                  <c:v>139350000000000</c:v>
                </c:pt>
                <c:pt idx="4391">
                  <c:v>139350000000000</c:v>
                </c:pt>
                <c:pt idx="4392">
                  <c:v>139350000000000</c:v>
                </c:pt>
                <c:pt idx="4393">
                  <c:v>139360000000000</c:v>
                </c:pt>
                <c:pt idx="4394">
                  <c:v>139360000000000</c:v>
                </c:pt>
                <c:pt idx="4395">
                  <c:v>139360000000000</c:v>
                </c:pt>
                <c:pt idx="4396">
                  <c:v>139360000000000</c:v>
                </c:pt>
                <c:pt idx="4397">
                  <c:v>139370000000000</c:v>
                </c:pt>
                <c:pt idx="4398">
                  <c:v>139370000000000</c:v>
                </c:pt>
                <c:pt idx="4399">
                  <c:v>139370000000000</c:v>
                </c:pt>
                <c:pt idx="4400">
                  <c:v>139370000000000</c:v>
                </c:pt>
                <c:pt idx="4401">
                  <c:v>139370000000000</c:v>
                </c:pt>
                <c:pt idx="4402">
                  <c:v>139370000000000</c:v>
                </c:pt>
                <c:pt idx="4403">
                  <c:v>139370000000000</c:v>
                </c:pt>
                <c:pt idx="4404">
                  <c:v>139370000000000</c:v>
                </c:pt>
                <c:pt idx="4405">
                  <c:v>139370000000000</c:v>
                </c:pt>
                <c:pt idx="4406">
                  <c:v>139370000000000</c:v>
                </c:pt>
                <c:pt idx="4407">
                  <c:v>139370000000000</c:v>
                </c:pt>
                <c:pt idx="4408">
                  <c:v>139370000000000</c:v>
                </c:pt>
                <c:pt idx="4409">
                  <c:v>139370000000000</c:v>
                </c:pt>
                <c:pt idx="4410">
                  <c:v>139370000000000</c:v>
                </c:pt>
                <c:pt idx="4411">
                  <c:v>139370000000000</c:v>
                </c:pt>
                <c:pt idx="4412">
                  <c:v>139370000000000</c:v>
                </c:pt>
                <c:pt idx="4413">
                  <c:v>139370000000000</c:v>
                </c:pt>
                <c:pt idx="4414">
                  <c:v>139370000000000</c:v>
                </c:pt>
                <c:pt idx="4415">
                  <c:v>139370000000000</c:v>
                </c:pt>
                <c:pt idx="4416">
                  <c:v>139370000000000</c:v>
                </c:pt>
                <c:pt idx="4417">
                  <c:v>139370000000000</c:v>
                </c:pt>
                <c:pt idx="4418">
                  <c:v>139370000000000</c:v>
                </c:pt>
                <c:pt idx="4419">
                  <c:v>139370000000000</c:v>
                </c:pt>
                <c:pt idx="4420">
                  <c:v>139370000000000</c:v>
                </c:pt>
                <c:pt idx="4421">
                  <c:v>139370000000000</c:v>
                </c:pt>
                <c:pt idx="4422">
                  <c:v>139370000000000</c:v>
                </c:pt>
                <c:pt idx="4423">
                  <c:v>139370000000000</c:v>
                </c:pt>
                <c:pt idx="4424">
                  <c:v>139370000000000</c:v>
                </c:pt>
                <c:pt idx="4425">
                  <c:v>139370000000000</c:v>
                </c:pt>
                <c:pt idx="4426">
                  <c:v>139370000000000</c:v>
                </c:pt>
                <c:pt idx="4427">
                  <c:v>139370000000000</c:v>
                </c:pt>
                <c:pt idx="4428">
                  <c:v>139370000000000</c:v>
                </c:pt>
                <c:pt idx="4429">
                  <c:v>139370000000000</c:v>
                </c:pt>
                <c:pt idx="4430">
                  <c:v>139370000000000</c:v>
                </c:pt>
                <c:pt idx="4431">
                  <c:v>139370000000000</c:v>
                </c:pt>
                <c:pt idx="4432">
                  <c:v>139370000000000</c:v>
                </c:pt>
                <c:pt idx="4433">
                  <c:v>139370000000000</c:v>
                </c:pt>
                <c:pt idx="4434">
                  <c:v>139370000000000</c:v>
                </c:pt>
                <c:pt idx="4435">
                  <c:v>139370000000000</c:v>
                </c:pt>
                <c:pt idx="4436">
                  <c:v>139370000000000</c:v>
                </c:pt>
                <c:pt idx="4437">
                  <c:v>139370000000000</c:v>
                </c:pt>
                <c:pt idx="4438">
                  <c:v>139370000000000</c:v>
                </c:pt>
                <c:pt idx="4439">
                  <c:v>139370000000000</c:v>
                </c:pt>
                <c:pt idx="4440">
                  <c:v>139370000000000</c:v>
                </c:pt>
                <c:pt idx="4441">
                  <c:v>139370000000000</c:v>
                </c:pt>
                <c:pt idx="4442">
                  <c:v>139370000000000</c:v>
                </c:pt>
                <c:pt idx="4443">
                  <c:v>139370000000000</c:v>
                </c:pt>
                <c:pt idx="4444">
                  <c:v>139370000000000</c:v>
                </c:pt>
                <c:pt idx="4445">
                  <c:v>139370000000000</c:v>
                </c:pt>
                <c:pt idx="4446">
                  <c:v>139370000000000</c:v>
                </c:pt>
                <c:pt idx="4447">
                  <c:v>139360000000000</c:v>
                </c:pt>
                <c:pt idx="4448">
                  <c:v>139360000000000</c:v>
                </c:pt>
                <c:pt idx="4449">
                  <c:v>139360000000000</c:v>
                </c:pt>
                <c:pt idx="4450">
                  <c:v>139360000000000</c:v>
                </c:pt>
                <c:pt idx="4451">
                  <c:v>139350000000000</c:v>
                </c:pt>
                <c:pt idx="4452">
                  <c:v>139340000000000</c:v>
                </c:pt>
                <c:pt idx="4453">
                  <c:v>139330000000000</c:v>
                </c:pt>
                <c:pt idx="4454">
                  <c:v>139320000000000</c:v>
                </c:pt>
                <c:pt idx="4455">
                  <c:v>139300000000000</c:v>
                </c:pt>
                <c:pt idx="4456">
                  <c:v>139290000000000</c:v>
                </c:pt>
                <c:pt idx="4457">
                  <c:v>139280000000000</c:v>
                </c:pt>
                <c:pt idx="4458">
                  <c:v>139270000000000</c:v>
                </c:pt>
                <c:pt idx="4459">
                  <c:v>139260000000000</c:v>
                </c:pt>
                <c:pt idx="4460">
                  <c:v>139250000000000</c:v>
                </c:pt>
                <c:pt idx="4461">
                  <c:v>139250000000000</c:v>
                </c:pt>
                <c:pt idx="4462">
                  <c:v>139240000000000</c:v>
                </c:pt>
                <c:pt idx="4463">
                  <c:v>139230000000000</c:v>
                </c:pt>
                <c:pt idx="4464">
                  <c:v>139230000000000</c:v>
                </c:pt>
                <c:pt idx="4465">
                  <c:v>139220000000000</c:v>
                </c:pt>
                <c:pt idx="4466">
                  <c:v>139220000000000</c:v>
                </c:pt>
                <c:pt idx="4467">
                  <c:v>139220000000000</c:v>
                </c:pt>
                <c:pt idx="4468">
                  <c:v>139210000000000</c:v>
                </c:pt>
                <c:pt idx="4469">
                  <c:v>139210000000000</c:v>
                </c:pt>
                <c:pt idx="4470">
                  <c:v>139210000000000</c:v>
                </c:pt>
                <c:pt idx="4471">
                  <c:v>139210000000000</c:v>
                </c:pt>
                <c:pt idx="4472">
                  <c:v>139210000000000</c:v>
                </c:pt>
                <c:pt idx="4473">
                  <c:v>139200000000000</c:v>
                </c:pt>
                <c:pt idx="4474">
                  <c:v>139200000000000</c:v>
                </c:pt>
                <c:pt idx="4475">
                  <c:v>139200000000000</c:v>
                </c:pt>
                <c:pt idx="4476">
                  <c:v>139200000000000</c:v>
                </c:pt>
                <c:pt idx="4477">
                  <c:v>139200000000000</c:v>
                </c:pt>
                <c:pt idx="4478">
                  <c:v>139200000000000</c:v>
                </c:pt>
                <c:pt idx="4479">
                  <c:v>139200000000000</c:v>
                </c:pt>
                <c:pt idx="4480">
                  <c:v>139200000000000</c:v>
                </c:pt>
                <c:pt idx="4481">
                  <c:v>139200000000000</c:v>
                </c:pt>
                <c:pt idx="4482">
                  <c:v>139200000000000</c:v>
                </c:pt>
                <c:pt idx="4483">
                  <c:v>139200000000000</c:v>
                </c:pt>
                <c:pt idx="4484">
                  <c:v>139200000000000</c:v>
                </c:pt>
                <c:pt idx="4485">
                  <c:v>139200000000000</c:v>
                </c:pt>
                <c:pt idx="4486">
                  <c:v>139200000000000</c:v>
                </c:pt>
                <c:pt idx="4487">
                  <c:v>139200000000000</c:v>
                </c:pt>
                <c:pt idx="4488">
                  <c:v>139200000000000</c:v>
                </c:pt>
                <c:pt idx="4489">
                  <c:v>139200000000000</c:v>
                </c:pt>
                <c:pt idx="4490">
                  <c:v>139200000000000</c:v>
                </c:pt>
                <c:pt idx="4491">
                  <c:v>139200000000000</c:v>
                </c:pt>
                <c:pt idx="4492">
                  <c:v>139200000000000</c:v>
                </c:pt>
                <c:pt idx="4493">
                  <c:v>139200000000000</c:v>
                </c:pt>
                <c:pt idx="4494">
                  <c:v>139200000000000</c:v>
                </c:pt>
                <c:pt idx="4495">
                  <c:v>139200000000000</c:v>
                </c:pt>
                <c:pt idx="4496">
                  <c:v>139200000000000</c:v>
                </c:pt>
                <c:pt idx="4497">
                  <c:v>139200000000000</c:v>
                </c:pt>
                <c:pt idx="4498">
                  <c:v>139200000000000</c:v>
                </c:pt>
                <c:pt idx="4499">
                  <c:v>139200000000000</c:v>
                </c:pt>
                <c:pt idx="4500">
                  <c:v>139200000000000</c:v>
                </c:pt>
                <c:pt idx="4501">
                  <c:v>139200000000000</c:v>
                </c:pt>
                <c:pt idx="4502">
                  <c:v>139200000000000</c:v>
                </c:pt>
                <c:pt idx="4503">
                  <c:v>139200000000000</c:v>
                </c:pt>
                <c:pt idx="4504">
                  <c:v>139200000000000</c:v>
                </c:pt>
                <c:pt idx="4505">
                  <c:v>139200000000000</c:v>
                </c:pt>
                <c:pt idx="4506">
                  <c:v>139200000000000</c:v>
                </c:pt>
                <c:pt idx="4507">
                  <c:v>139200000000000</c:v>
                </c:pt>
                <c:pt idx="4508">
                  <c:v>139200000000000</c:v>
                </c:pt>
                <c:pt idx="4509">
                  <c:v>139200000000000</c:v>
                </c:pt>
                <c:pt idx="4510">
                  <c:v>139200000000000</c:v>
                </c:pt>
                <c:pt idx="4511">
                  <c:v>139200000000000</c:v>
                </c:pt>
                <c:pt idx="4512">
                  <c:v>139200000000000</c:v>
                </c:pt>
                <c:pt idx="4513">
                  <c:v>139200000000000</c:v>
                </c:pt>
                <c:pt idx="4514">
                  <c:v>139200000000000</c:v>
                </c:pt>
                <c:pt idx="4515">
                  <c:v>139200000000000</c:v>
                </c:pt>
                <c:pt idx="4516">
                  <c:v>139200000000000</c:v>
                </c:pt>
                <c:pt idx="4517">
                  <c:v>139200000000000</c:v>
                </c:pt>
                <c:pt idx="4518">
                  <c:v>139200000000000</c:v>
                </c:pt>
                <c:pt idx="4519">
                  <c:v>139200000000000</c:v>
                </c:pt>
                <c:pt idx="4520">
                  <c:v>139200000000000</c:v>
                </c:pt>
                <c:pt idx="4521">
                  <c:v>139200000000000</c:v>
                </c:pt>
                <c:pt idx="4522">
                  <c:v>139200000000000</c:v>
                </c:pt>
                <c:pt idx="4523">
                  <c:v>139210000000000</c:v>
                </c:pt>
                <c:pt idx="4524">
                  <c:v>139210000000000</c:v>
                </c:pt>
                <c:pt idx="4525">
                  <c:v>139210000000000</c:v>
                </c:pt>
                <c:pt idx="4526">
                  <c:v>139210000000000</c:v>
                </c:pt>
                <c:pt idx="4527">
                  <c:v>139210000000000</c:v>
                </c:pt>
                <c:pt idx="4528">
                  <c:v>139220000000000</c:v>
                </c:pt>
                <c:pt idx="4529">
                  <c:v>139220000000000</c:v>
                </c:pt>
                <c:pt idx="4530">
                  <c:v>139220000000000</c:v>
                </c:pt>
                <c:pt idx="4531">
                  <c:v>139230000000000</c:v>
                </c:pt>
                <c:pt idx="4532">
                  <c:v>139230000000000</c:v>
                </c:pt>
                <c:pt idx="4533">
                  <c:v>139240000000000</c:v>
                </c:pt>
                <c:pt idx="4534">
                  <c:v>139250000000000</c:v>
                </c:pt>
                <c:pt idx="4535">
                  <c:v>139260000000000</c:v>
                </c:pt>
                <c:pt idx="4536">
                  <c:v>139270000000000</c:v>
                </c:pt>
                <c:pt idx="4537">
                  <c:v>139280000000000</c:v>
                </c:pt>
                <c:pt idx="4538">
                  <c:v>139290000000000</c:v>
                </c:pt>
                <c:pt idx="4539">
                  <c:v>139310000000000</c:v>
                </c:pt>
                <c:pt idx="4540">
                  <c:v>139330000000000</c:v>
                </c:pt>
                <c:pt idx="4541">
                  <c:v>139340000000000</c:v>
                </c:pt>
                <c:pt idx="4542">
                  <c:v>139370000000000</c:v>
                </c:pt>
                <c:pt idx="4543">
                  <c:v>139390000000000</c:v>
                </c:pt>
                <c:pt idx="4544">
                  <c:v>139410000000000</c:v>
                </c:pt>
                <c:pt idx="4545">
                  <c:v>139440000000000</c:v>
                </c:pt>
                <c:pt idx="4546">
                  <c:v>139470000000000</c:v>
                </c:pt>
                <c:pt idx="4547">
                  <c:v>139500000000000</c:v>
                </c:pt>
                <c:pt idx="4548">
                  <c:v>139520000000000</c:v>
                </c:pt>
                <c:pt idx="4549">
                  <c:v>139540000000000</c:v>
                </c:pt>
                <c:pt idx="4550">
                  <c:v>139540000000000</c:v>
                </c:pt>
                <c:pt idx="4551">
                  <c:v>139540000000000</c:v>
                </c:pt>
                <c:pt idx="4552">
                  <c:v>139550000000000</c:v>
                </c:pt>
                <c:pt idx="4553">
                  <c:v>139550000000000</c:v>
                </c:pt>
                <c:pt idx="4554">
                  <c:v>139550000000000</c:v>
                </c:pt>
                <c:pt idx="4555">
                  <c:v>139550000000000</c:v>
                </c:pt>
                <c:pt idx="4556">
                  <c:v>139550000000000</c:v>
                </c:pt>
                <c:pt idx="4557">
                  <c:v>139550000000000</c:v>
                </c:pt>
                <c:pt idx="4558">
                  <c:v>139550000000000</c:v>
                </c:pt>
                <c:pt idx="4559">
                  <c:v>139550000000000</c:v>
                </c:pt>
                <c:pt idx="4560">
                  <c:v>139550000000000</c:v>
                </c:pt>
                <c:pt idx="4561">
                  <c:v>139550000000000</c:v>
                </c:pt>
                <c:pt idx="4562">
                  <c:v>139550000000000</c:v>
                </c:pt>
                <c:pt idx="4563">
                  <c:v>139550000000000</c:v>
                </c:pt>
                <c:pt idx="4564">
                  <c:v>139550000000000</c:v>
                </c:pt>
                <c:pt idx="4565">
                  <c:v>139550000000000</c:v>
                </c:pt>
                <c:pt idx="4566">
                  <c:v>139550000000000</c:v>
                </c:pt>
                <c:pt idx="4567">
                  <c:v>139550000000000</c:v>
                </c:pt>
                <c:pt idx="4568">
                  <c:v>139560000000000</c:v>
                </c:pt>
                <c:pt idx="4569">
                  <c:v>139560000000000</c:v>
                </c:pt>
                <c:pt idx="4570">
                  <c:v>139560000000000</c:v>
                </c:pt>
                <c:pt idx="4571">
                  <c:v>139560000000000</c:v>
                </c:pt>
                <c:pt idx="4572">
                  <c:v>139560000000000</c:v>
                </c:pt>
                <c:pt idx="4573">
                  <c:v>139560000000000</c:v>
                </c:pt>
                <c:pt idx="4574">
                  <c:v>139560000000000</c:v>
                </c:pt>
                <c:pt idx="4575">
                  <c:v>139560000000000</c:v>
                </c:pt>
                <c:pt idx="4576">
                  <c:v>139560000000000</c:v>
                </c:pt>
                <c:pt idx="4577">
                  <c:v>139560000000000</c:v>
                </c:pt>
                <c:pt idx="4578">
                  <c:v>139560000000000</c:v>
                </c:pt>
                <c:pt idx="4579">
                  <c:v>139560000000000</c:v>
                </c:pt>
                <c:pt idx="4580">
                  <c:v>139560000000000</c:v>
                </c:pt>
                <c:pt idx="4581">
                  <c:v>139560000000000</c:v>
                </c:pt>
                <c:pt idx="4582">
                  <c:v>139560000000000</c:v>
                </c:pt>
                <c:pt idx="4583">
                  <c:v>139560000000000</c:v>
                </c:pt>
                <c:pt idx="4584">
                  <c:v>139560000000000</c:v>
                </c:pt>
                <c:pt idx="4585">
                  <c:v>139560000000000</c:v>
                </c:pt>
                <c:pt idx="4586">
                  <c:v>139560000000000</c:v>
                </c:pt>
                <c:pt idx="4587">
                  <c:v>139560000000000</c:v>
                </c:pt>
                <c:pt idx="4588">
                  <c:v>139560000000000</c:v>
                </c:pt>
                <c:pt idx="4589">
                  <c:v>139560000000000</c:v>
                </c:pt>
                <c:pt idx="4590">
                  <c:v>139560000000000</c:v>
                </c:pt>
                <c:pt idx="4591">
                  <c:v>139560000000000</c:v>
                </c:pt>
                <c:pt idx="4592">
                  <c:v>139560000000000</c:v>
                </c:pt>
                <c:pt idx="4593">
                  <c:v>139560000000000</c:v>
                </c:pt>
                <c:pt idx="4594">
                  <c:v>139560000000000</c:v>
                </c:pt>
                <c:pt idx="4595">
                  <c:v>139560000000000</c:v>
                </c:pt>
                <c:pt idx="4596">
                  <c:v>139560000000000</c:v>
                </c:pt>
                <c:pt idx="4597">
                  <c:v>139560000000000</c:v>
                </c:pt>
                <c:pt idx="4598">
                  <c:v>139560000000000</c:v>
                </c:pt>
                <c:pt idx="4599">
                  <c:v>139560000000000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DynE1e16!$I$6:$I$4805</c:f>
              <c:numCache>
                <c:formatCode>0.00E+00</c:formatCode>
                <c:ptCount val="4800"/>
                <c:pt idx="0">
                  <c:v>377840000000000</c:v>
                </c:pt>
                <c:pt idx="1">
                  <c:v>377840000000000</c:v>
                </c:pt>
                <c:pt idx="2">
                  <c:v>377840000000000</c:v>
                </c:pt>
                <c:pt idx="3">
                  <c:v>377840000000000</c:v>
                </c:pt>
                <c:pt idx="4">
                  <c:v>377840000000000</c:v>
                </c:pt>
                <c:pt idx="5">
                  <c:v>377840000000000</c:v>
                </c:pt>
                <c:pt idx="6">
                  <c:v>377840000000000</c:v>
                </c:pt>
                <c:pt idx="7">
                  <c:v>377840000000000</c:v>
                </c:pt>
                <c:pt idx="8">
                  <c:v>377840000000000</c:v>
                </c:pt>
                <c:pt idx="9">
                  <c:v>377840000000000</c:v>
                </c:pt>
                <c:pt idx="10">
                  <c:v>377840000000000</c:v>
                </c:pt>
                <c:pt idx="11">
                  <c:v>377840000000000</c:v>
                </c:pt>
                <c:pt idx="12">
                  <c:v>377840000000000</c:v>
                </c:pt>
                <c:pt idx="13">
                  <c:v>377840000000000</c:v>
                </c:pt>
                <c:pt idx="14">
                  <c:v>377840000000000</c:v>
                </c:pt>
                <c:pt idx="15">
                  <c:v>377840000000000</c:v>
                </c:pt>
                <c:pt idx="16">
                  <c:v>377840000000000</c:v>
                </c:pt>
                <c:pt idx="17">
                  <c:v>377840000000000</c:v>
                </c:pt>
                <c:pt idx="18">
                  <c:v>377840000000000</c:v>
                </c:pt>
                <c:pt idx="19">
                  <c:v>377840000000000</c:v>
                </c:pt>
                <c:pt idx="20">
                  <c:v>377840000000000</c:v>
                </c:pt>
                <c:pt idx="21">
                  <c:v>377840000000000</c:v>
                </c:pt>
                <c:pt idx="22">
                  <c:v>377840000000000</c:v>
                </c:pt>
                <c:pt idx="23">
                  <c:v>377840000000000</c:v>
                </c:pt>
                <c:pt idx="24">
                  <c:v>377840000000000</c:v>
                </c:pt>
                <c:pt idx="25">
                  <c:v>377840000000000</c:v>
                </c:pt>
                <c:pt idx="26">
                  <c:v>377840000000000</c:v>
                </c:pt>
                <c:pt idx="27">
                  <c:v>377840000000000</c:v>
                </c:pt>
                <c:pt idx="28">
                  <c:v>377840000000000</c:v>
                </c:pt>
                <c:pt idx="29">
                  <c:v>377840000000000</c:v>
                </c:pt>
                <c:pt idx="30">
                  <c:v>377840000000000</c:v>
                </c:pt>
                <c:pt idx="31">
                  <c:v>377840000000000</c:v>
                </c:pt>
                <c:pt idx="32">
                  <c:v>377840000000000</c:v>
                </c:pt>
                <c:pt idx="33">
                  <c:v>377830000000000</c:v>
                </c:pt>
                <c:pt idx="34">
                  <c:v>377830000000000</c:v>
                </c:pt>
                <c:pt idx="35">
                  <c:v>377830000000000</c:v>
                </c:pt>
                <c:pt idx="36">
                  <c:v>377830000000000</c:v>
                </c:pt>
                <c:pt idx="37">
                  <c:v>377830000000000</c:v>
                </c:pt>
                <c:pt idx="38">
                  <c:v>377830000000000</c:v>
                </c:pt>
                <c:pt idx="39">
                  <c:v>377830000000000</c:v>
                </c:pt>
                <c:pt idx="40">
                  <c:v>377830000000000</c:v>
                </c:pt>
                <c:pt idx="41">
                  <c:v>377830000000000</c:v>
                </c:pt>
                <c:pt idx="42">
                  <c:v>377830000000000</c:v>
                </c:pt>
                <c:pt idx="43">
                  <c:v>377830000000000</c:v>
                </c:pt>
                <c:pt idx="44">
                  <c:v>377830000000000</c:v>
                </c:pt>
                <c:pt idx="45">
                  <c:v>377830000000000</c:v>
                </c:pt>
                <c:pt idx="46">
                  <c:v>377830000000000</c:v>
                </c:pt>
                <c:pt idx="47">
                  <c:v>377830000000000</c:v>
                </c:pt>
                <c:pt idx="48">
                  <c:v>377830000000000</c:v>
                </c:pt>
                <c:pt idx="49">
                  <c:v>377830000000000</c:v>
                </c:pt>
                <c:pt idx="50">
                  <c:v>377830000000000</c:v>
                </c:pt>
                <c:pt idx="51">
                  <c:v>377810000000000</c:v>
                </c:pt>
                <c:pt idx="52">
                  <c:v>377790000000000</c:v>
                </c:pt>
                <c:pt idx="53">
                  <c:v>377770000000000</c:v>
                </c:pt>
                <c:pt idx="54">
                  <c:v>377750000000000</c:v>
                </c:pt>
                <c:pt idx="55">
                  <c:v>377730000000000</c:v>
                </c:pt>
                <c:pt idx="56">
                  <c:v>377710000000000</c:v>
                </c:pt>
                <c:pt idx="57">
                  <c:v>377690000000000</c:v>
                </c:pt>
                <c:pt idx="58">
                  <c:v>377680000000000</c:v>
                </c:pt>
                <c:pt idx="59">
                  <c:v>377660000000000</c:v>
                </c:pt>
                <c:pt idx="60">
                  <c:v>377650000000000</c:v>
                </c:pt>
                <c:pt idx="61">
                  <c:v>377640000000000</c:v>
                </c:pt>
                <c:pt idx="62">
                  <c:v>377630000000000</c:v>
                </c:pt>
                <c:pt idx="63">
                  <c:v>377620000000000</c:v>
                </c:pt>
                <c:pt idx="64">
                  <c:v>377620000000000</c:v>
                </c:pt>
                <c:pt idx="65">
                  <c:v>377610000000000</c:v>
                </c:pt>
                <c:pt idx="66">
                  <c:v>377600000000000</c:v>
                </c:pt>
                <c:pt idx="67">
                  <c:v>377600000000000</c:v>
                </c:pt>
                <c:pt idx="68">
                  <c:v>377590000000000</c:v>
                </c:pt>
                <c:pt idx="69">
                  <c:v>377590000000000</c:v>
                </c:pt>
                <c:pt idx="70">
                  <c:v>377590000000000</c:v>
                </c:pt>
                <c:pt idx="71">
                  <c:v>377590000000000</c:v>
                </c:pt>
                <c:pt idx="72">
                  <c:v>377580000000000</c:v>
                </c:pt>
                <c:pt idx="73">
                  <c:v>377580000000000</c:v>
                </c:pt>
                <c:pt idx="74">
                  <c:v>377580000000000</c:v>
                </c:pt>
                <c:pt idx="75">
                  <c:v>377580000000000</c:v>
                </c:pt>
                <c:pt idx="76">
                  <c:v>377580000000000</c:v>
                </c:pt>
                <c:pt idx="77">
                  <c:v>377580000000000</c:v>
                </c:pt>
                <c:pt idx="78">
                  <c:v>377580000000000</c:v>
                </c:pt>
                <c:pt idx="79">
                  <c:v>377570000000000</c:v>
                </c:pt>
                <c:pt idx="80">
                  <c:v>377570000000000</c:v>
                </c:pt>
                <c:pt idx="81">
                  <c:v>377570000000000</c:v>
                </c:pt>
                <c:pt idx="82">
                  <c:v>377570000000000</c:v>
                </c:pt>
                <c:pt idx="83">
                  <c:v>377570000000000</c:v>
                </c:pt>
                <c:pt idx="84">
                  <c:v>377570000000000</c:v>
                </c:pt>
                <c:pt idx="85">
                  <c:v>377570000000000</c:v>
                </c:pt>
                <c:pt idx="86">
                  <c:v>377570000000000</c:v>
                </c:pt>
                <c:pt idx="87">
                  <c:v>377570000000000</c:v>
                </c:pt>
                <c:pt idx="88">
                  <c:v>377570000000000</c:v>
                </c:pt>
                <c:pt idx="89">
                  <c:v>377570000000000</c:v>
                </c:pt>
                <c:pt idx="90">
                  <c:v>377570000000000</c:v>
                </c:pt>
                <c:pt idx="91">
                  <c:v>377570000000000</c:v>
                </c:pt>
                <c:pt idx="92">
                  <c:v>377570000000000</c:v>
                </c:pt>
                <c:pt idx="93">
                  <c:v>377570000000000</c:v>
                </c:pt>
                <c:pt idx="94">
                  <c:v>377570000000000</c:v>
                </c:pt>
                <c:pt idx="95">
                  <c:v>377570000000000</c:v>
                </c:pt>
                <c:pt idx="96">
                  <c:v>377570000000000</c:v>
                </c:pt>
                <c:pt idx="97">
                  <c:v>377570000000000</c:v>
                </c:pt>
                <c:pt idx="98">
                  <c:v>377570000000000</c:v>
                </c:pt>
                <c:pt idx="99">
                  <c:v>377570000000000</c:v>
                </c:pt>
                <c:pt idx="100">
                  <c:v>377570000000000</c:v>
                </c:pt>
                <c:pt idx="101">
                  <c:v>377570000000000</c:v>
                </c:pt>
                <c:pt idx="102">
                  <c:v>377570000000000</c:v>
                </c:pt>
                <c:pt idx="103">
                  <c:v>377570000000000</c:v>
                </c:pt>
                <c:pt idx="104">
                  <c:v>377570000000000</c:v>
                </c:pt>
                <c:pt idx="105">
                  <c:v>377570000000000</c:v>
                </c:pt>
                <c:pt idx="106">
                  <c:v>377570000000000</c:v>
                </c:pt>
                <c:pt idx="107">
                  <c:v>377570000000000</c:v>
                </c:pt>
                <c:pt idx="108">
                  <c:v>377570000000000</c:v>
                </c:pt>
                <c:pt idx="109">
                  <c:v>377570000000000</c:v>
                </c:pt>
                <c:pt idx="110">
                  <c:v>377570000000000</c:v>
                </c:pt>
                <c:pt idx="111">
                  <c:v>377570000000000</c:v>
                </c:pt>
                <c:pt idx="112">
                  <c:v>377570000000000</c:v>
                </c:pt>
                <c:pt idx="113">
                  <c:v>377570000000000</c:v>
                </c:pt>
                <c:pt idx="114">
                  <c:v>377570000000000</c:v>
                </c:pt>
                <c:pt idx="115">
                  <c:v>377570000000000</c:v>
                </c:pt>
                <c:pt idx="116">
                  <c:v>377570000000000</c:v>
                </c:pt>
                <c:pt idx="117">
                  <c:v>377570000000000</c:v>
                </c:pt>
                <c:pt idx="118">
                  <c:v>377570000000000</c:v>
                </c:pt>
                <c:pt idx="119">
                  <c:v>377570000000000</c:v>
                </c:pt>
                <c:pt idx="120">
                  <c:v>377570000000000</c:v>
                </c:pt>
                <c:pt idx="121">
                  <c:v>377580000000000</c:v>
                </c:pt>
                <c:pt idx="122">
                  <c:v>377580000000000</c:v>
                </c:pt>
                <c:pt idx="123">
                  <c:v>377580000000000</c:v>
                </c:pt>
                <c:pt idx="124">
                  <c:v>377580000000000</c:v>
                </c:pt>
                <c:pt idx="125">
                  <c:v>377580000000000</c:v>
                </c:pt>
                <c:pt idx="126">
                  <c:v>377580000000000</c:v>
                </c:pt>
                <c:pt idx="127">
                  <c:v>377580000000000</c:v>
                </c:pt>
                <c:pt idx="128">
                  <c:v>377590000000000</c:v>
                </c:pt>
                <c:pt idx="129">
                  <c:v>377590000000000</c:v>
                </c:pt>
                <c:pt idx="130">
                  <c:v>377590000000000</c:v>
                </c:pt>
                <c:pt idx="131">
                  <c:v>377600000000000</c:v>
                </c:pt>
                <c:pt idx="132">
                  <c:v>377600000000000</c:v>
                </c:pt>
                <c:pt idx="133">
                  <c:v>377610000000000</c:v>
                </c:pt>
                <c:pt idx="134">
                  <c:v>377610000000000</c:v>
                </c:pt>
                <c:pt idx="135">
                  <c:v>377620000000000</c:v>
                </c:pt>
                <c:pt idx="136">
                  <c:v>377630000000000</c:v>
                </c:pt>
                <c:pt idx="137">
                  <c:v>377640000000000</c:v>
                </c:pt>
                <c:pt idx="138">
                  <c:v>377650000000000</c:v>
                </c:pt>
                <c:pt idx="139">
                  <c:v>377660000000000</c:v>
                </c:pt>
                <c:pt idx="140">
                  <c:v>377680000000000</c:v>
                </c:pt>
                <c:pt idx="141">
                  <c:v>377690000000000</c:v>
                </c:pt>
                <c:pt idx="142">
                  <c:v>377710000000000</c:v>
                </c:pt>
                <c:pt idx="143">
                  <c:v>377730000000000</c:v>
                </c:pt>
                <c:pt idx="144">
                  <c:v>377750000000000</c:v>
                </c:pt>
                <c:pt idx="145">
                  <c:v>377770000000000</c:v>
                </c:pt>
                <c:pt idx="146">
                  <c:v>377800000000000</c:v>
                </c:pt>
                <c:pt idx="147">
                  <c:v>377820000000000</c:v>
                </c:pt>
                <c:pt idx="148">
                  <c:v>377840000000000</c:v>
                </c:pt>
                <c:pt idx="149">
                  <c:v>377860000000000</c:v>
                </c:pt>
                <c:pt idx="150">
                  <c:v>377860000000000</c:v>
                </c:pt>
                <c:pt idx="151">
                  <c:v>377860000000000</c:v>
                </c:pt>
                <c:pt idx="152">
                  <c:v>377860000000000</c:v>
                </c:pt>
                <c:pt idx="153">
                  <c:v>377870000000000</c:v>
                </c:pt>
                <c:pt idx="154">
                  <c:v>377870000000000</c:v>
                </c:pt>
                <c:pt idx="155">
                  <c:v>377870000000000</c:v>
                </c:pt>
                <c:pt idx="156">
                  <c:v>377870000000000</c:v>
                </c:pt>
                <c:pt idx="157">
                  <c:v>377870000000000</c:v>
                </c:pt>
                <c:pt idx="158">
                  <c:v>377870000000000</c:v>
                </c:pt>
                <c:pt idx="159">
                  <c:v>377870000000000</c:v>
                </c:pt>
                <c:pt idx="160">
                  <c:v>377870000000000</c:v>
                </c:pt>
                <c:pt idx="161">
                  <c:v>377870000000000</c:v>
                </c:pt>
                <c:pt idx="162">
                  <c:v>377880000000000</c:v>
                </c:pt>
                <c:pt idx="163">
                  <c:v>377880000000000</c:v>
                </c:pt>
                <c:pt idx="164">
                  <c:v>377880000000000</c:v>
                </c:pt>
                <c:pt idx="165">
                  <c:v>377880000000000</c:v>
                </c:pt>
                <c:pt idx="166">
                  <c:v>377880000000000</c:v>
                </c:pt>
                <c:pt idx="167">
                  <c:v>377880000000000</c:v>
                </c:pt>
                <c:pt idx="168">
                  <c:v>377880000000000</c:v>
                </c:pt>
                <c:pt idx="169">
                  <c:v>377880000000000</c:v>
                </c:pt>
                <c:pt idx="170">
                  <c:v>377880000000000</c:v>
                </c:pt>
                <c:pt idx="171">
                  <c:v>377880000000000</c:v>
                </c:pt>
                <c:pt idx="172">
                  <c:v>377880000000000</c:v>
                </c:pt>
                <c:pt idx="173">
                  <c:v>377880000000000</c:v>
                </c:pt>
                <c:pt idx="174">
                  <c:v>377880000000000</c:v>
                </c:pt>
                <c:pt idx="175">
                  <c:v>377880000000000</c:v>
                </c:pt>
                <c:pt idx="176">
                  <c:v>377880000000000</c:v>
                </c:pt>
                <c:pt idx="177">
                  <c:v>377880000000000</c:v>
                </c:pt>
                <c:pt idx="178">
                  <c:v>377880000000000</c:v>
                </c:pt>
                <c:pt idx="179">
                  <c:v>377880000000000</c:v>
                </c:pt>
                <c:pt idx="180">
                  <c:v>377880000000000</c:v>
                </c:pt>
                <c:pt idx="181">
                  <c:v>377880000000000</c:v>
                </c:pt>
                <c:pt idx="182">
                  <c:v>377880000000000</c:v>
                </c:pt>
                <c:pt idx="183">
                  <c:v>377880000000000</c:v>
                </c:pt>
                <c:pt idx="184">
                  <c:v>377880000000000</c:v>
                </c:pt>
                <c:pt idx="185">
                  <c:v>377880000000000</c:v>
                </c:pt>
                <c:pt idx="186">
                  <c:v>377880000000000</c:v>
                </c:pt>
                <c:pt idx="187">
                  <c:v>377880000000000</c:v>
                </c:pt>
                <c:pt idx="188">
                  <c:v>377880000000000</c:v>
                </c:pt>
                <c:pt idx="189">
                  <c:v>377880000000000</c:v>
                </c:pt>
                <c:pt idx="190">
                  <c:v>377880000000000</c:v>
                </c:pt>
                <c:pt idx="191">
                  <c:v>377880000000000</c:v>
                </c:pt>
                <c:pt idx="192">
                  <c:v>377880000000000</c:v>
                </c:pt>
                <c:pt idx="193">
                  <c:v>377880000000000</c:v>
                </c:pt>
                <c:pt idx="194">
                  <c:v>377880000000000</c:v>
                </c:pt>
                <c:pt idx="195">
                  <c:v>377880000000000</c:v>
                </c:pt>
                <c:pt idx="196">
                  <c:v>377880000000000</c:v>
                </c:pt>
                <c:pt idx="197">
                  <c:v>377880000000000</c:v>
                </c:pt>
                <c:pt idx="198">
                  <c:v>377870000000000</c:v>
                </c:pt>
                <c:pt idx="199">
                  <c:v>377870000000000</c:v>
                </c:pt>
                <c:pt idx="200">
                  <c:v>377870000000000</c:v>
                </c:pt>
                <c:pt idx="201">
                  <c:v>377860000000000</c:v>
                </c:pt>
                <c:pt idx="202">
                  <c:v>377850000000000</c:v>
                </c:pt>
                <c:pt idx="203">
                  <c:v>377840000000000</c:v>
                </c:pt>
                <c:pt idx="204">
                  <c:v>377830000000000</c:v>
                </c:pt>
                <c:pt idx="205">
                  <c:v>377820000000000</c:v>
                </c:pt>
                <c:pt idx="206">
                  <c:v>377810000000000</c:v>
                </c:pt>
                <c:pt idx="207">
                  <c:v>377790000000000</c:v>
                </c:pt>
                <c:pt idx="208">
                  <c:v>377780000000000</c:v>
                </c:pt>
                <c:pt idx="209">
                  <c:v>377770000000000</c:v>
                </c:pt>
                <c:pt idx="210">
                  <c:v>377760000000000</c:v>
                </c:pt>
                <c:pt idx="211">
                  <c:v>377750000000000</c:v>
                </c:pt>
                <c:pt idx="212">
                  <c:v>377740000000000</c:v>
                </c:pt>
                <c:pt idx="213">
                  <c:v>377730000000000</c:v>
                </c:pt>
                <c:pt idx="214">
                  <c:v>377720000000000</c:v>
                </c:pt>
                <c:pt idx="215">
                  <c:v>377720000000000</c:v>
                </c:pt>
                <c:pt idx="216">
                  <c:v>377710000000000</c:v>
                </c:pt>
                <c:pt idx="217">
                  <c:v>377710000000000</c:v>
                </c:pt>
                <c:pt idx="218">
                  <c:v>377700000000000</c:v>
                </c:pt>
                <c:pt idx="219">
                  <c:v>377700000000000</c:v>
                </c:pt>
                <c:pt idx="220">
                  <c:v>377690000000000</c:v>
                </c:pt>
                <c:pt idx="221">
                  <c:v>377690000000000</c:v>
                </c:pt>
                <c:pt idx="222">
                  <c:v>377690000000000</c:v>
                </c:pt>
                <c:pt idx="223">
                  <c:v>377690000000000</c:v>
                </c:pt>
                <c:pt idx="224">
                  <c:v>377690000000000</c:v>
                </c:pt>
                <c:pt idx="225">
                  <c:v>377690000000000</c:v>
                </c:pt>
                <c:pt idx="226">
                  <c:v>377690000000000</c:v>
                </c:pt>
                <c:pt idx="227">
                  <c:v>377690000000000</c:v>
                </c:pt>
                <c:pt idx="228">
                  <c:v>377690000000000</c:v>
                </c:pt>
                <c:pt idx="229">
                  <c:v>377700000000000</c:v>
                </c:pt>
                <c:pt idx="230">
                  <c:v>377700000000000</c:v>
                </c:pt>
                <c:pt idx="231">
                  <c:v>377710000000000</c:v>
                </c:pt>
                <c:pt idx="232">
                  <c:v>377720000000000</c:v>
                </c:pt>
                <c:pt idx="233">
                  <c:v>377720000000000</c:v>
                </c:pt>
                <c:pt idx="234">
                  <c:v>377730000000000</c:v>
                </c:pt>
                <c:pt idx="235">
                  <c:v>377740000000000</c:v>
                </c:pt>
                <c:pt idx="236">
                  <c:v>377750000000000</c:v>
                </c:pt>
                <c:pt idx="237">
                  <c:v>377760000000000</c:v>
                </c:pt>
                <c:pt idx="238">
                  <c:v>377770000000000</c:v>
                </c:pt>
                <c:pt idx="239">
                  <c:v>377780000000000</c:v>
                </c:pt>
                <c:pt idx="240">
                  <c:v>377800000000000</c:v>
                </c:pt>
                <c:pt idx="241">
                  <c:v>377810000000000</c:v>
                </c:pt>
                <c:pt idx="242">
                  <c:v>377820000000000</c:v>
                </c:pt>
                <c:pt idx="243">
                  <c:v>377840000000000</c:v>
                </c:pt>
                <c:pt idx="244">
                  <c:v>377850000000000</c:v>
                </c:pt>
                <c:pt idx="245">
                  <c:v>377870000000000</c:v>
                </c:pt>
                <c:pt idx="246">
                  <c:v>377880000000000</c:v>
                </c:pt>
                <c:pt idx="247">
                  <c:v>377900000000000</c:v>
                </c:pt>
                <c:pt idx="248">
                  <c:v>377910000000000</c:v>
                </c:pt>
                <c:pt idx="249">
                  <c:v>377920000000000</c:v>
                </c:pt>
                <c:pt idx="250">
                  <c:v>377920000000000</c:v>
                </c:pt>
                <c:pt idx="251">
                  <c:v>377920000000000</c:v>
                </c:pt>
                <c:pt idx="252">
                  <c:v>377930000000000</c:v>
                </c:pt>
                <c:pt idx="253">
                  <c:v>377930000000000</c:v>
                </c:pt>
                <c:pt idx="254">
                  <c:v>377930000000000</c:v>
                </c:pt>
                <c:pt idx="255">
                  <c:v>377930000000000</c:v>
                </c:pt>
                <c:pt idx="256">
                  <c:v>377930000000000</c:v>
                </c:pt>
                <c:pt idx="257">
                  <c:v>377930000000000</c:v>
                </c:pt>
                <c:pt idx="258">
                  <c:v>377940000000000</c:v>
                </c:pt>
                <c:pt idx="259">
                  <c:v>377940000000000</c:v>
                </c:pt>
                <c:pt idx="260">
                  <c:v>377940000000000</c:v>
                </c:pt>
                <c:pt idx="261">
                  <c:v>377940000000000</c:v>
                </c:pt>
                <c:pt idx="262">
                  <c:v>377940000000000</c:v>
                </c:pt>
                <c:pt idx="263">
                  <c:v>377940000000000</c:v>
                </c:pt>
                <c:pt idx="264">
                  <c:v>377940000000000</c:v>
                </c:pt>
                <c:pt idx="265">
                  <c:v>377940000000000</c:v>
                </c:pt>
                <c:pt idx="266">
                  <c:v>377950000000000</c:v>
                </c:pt>
                <c:pt idx="267">
                  <c:v>377950000000000</c:v>
                </c:pt>
                <c:pt idx="268">
                  <c:v>377950000000000</c:v>
                </c:pt>
                <c:pt idx="269">
                  <c:v>377950000000000</c:v>
                </c:pt>
                <c:pt idx="270">
                  <c:v>377950000000000</c:v>
                </c:pt>
                <c:pt idx="271">
                  <c:v>377950000000000</c:v>
                </c:pt>
                <c:pt idx="272">
                  <c:v>377950000000000</c:v>
                </c:pt>
                <c:pt idx="273">
                  <c:v>377950000000000</c:v>
                </c:pt>
                <c:pt idx="274">
                  <c:v>377950000000000</c:v>
                </c:pt>
                <c:pt idx="275">
                  <c:v>377950000000000</c:v>
                </c:pt>
                <c:pt idx="276">
                  <c:v>377950000000000</c:v>
                </c:pt>
                <c:pt idx="277">
                  <c:v>377950000000000</c:v>
                </c:pt>
                <c:pt idx="278">
                  <c:v>377950000000000</c:v>
                </c:pt>
                <c:pt idx="279">
                  <c:v>377950000000000</c:v>
                </c:pt>
                <c:pt idx="280">
                  <c:v>377950000000000</c:v>
                </c:pt>
                <c:pt idx="281">
                  <c:v>377950000000000</c:v>
                </c:pt>
                <c:pt idx="282">
                  <c:v>377950000000000</c:v>
                </c:pt>
                <c:pt idx="283">
                  <c:v>377940000000000</c:v>
                </c:pt>
                <c:pt idx="284">
                  <c:v>377940000000000</c:v>
                </c:pt>
                <c:pt idx="285">
                  <c:v>377940000000000</c:v>
                </c:pt>
                <c:pt idx="286">
                  <c:v>377940000000000</c:v>
                </c:pt>
                <c:pt idx="287">
                  <c:v>377940000000000</c:v>
                </c:pt>
                <c:pt idx="288">
                  <c:v>377940000000000</c:v>
                </c:pt>
                <c:pt idx="289">
                  <c:v>377940000000000</c:v>
                </c:pt>
                <c:pt idx="290">
                  <c:v>377940000000000</c:v>
                </c:pt>
                <c:pt idx="291">
                  <c:v>377930000000000</c:v>
                </c:pt>
                <c:pt idx="292">
                  <c:v>377930000000000</c:v>
                </c:pt>
                <c:pt idx="293">
                  <c:v>377930000000000</c:v>
                </c:pt>
                <c:pt idx="294">
                  <c:v>377930000000000</c:v>
                </c:pt>
                <c:pt idx="295">
                  <c:v>377930000000000</c:v>
                </c:pt>
                <c:pt idx="296">
                  <c:v>377930000000000</c:v>
                </c:pt>
                <c:pt idx="297">
                  <c:v>377920000000000</c:v>
                </c:pt>
                <c:pt idx="298">
                  <c:v>377920000000000</c:v>
                </c:pt>
                <c:pt idx="299">
                  <c:v>377920000000000</c:v>
                </c:pt>
                <c:pt idx="300">
                  <c:v>377920000000000</c:v>
                </c:pt>
                <c:pt idx="301">
                  <c:v>377890000000000</c:v>
                </c:pt>
                <c:pt idx="302">
                  <c:v>377860000000000</c:v>
                </c:pt>
                <c:pt idx="303">
                  <c:v>377820000000000</c:v>
                </c:pt>
                <c:pt idx="304">
                  <c:v>377790000000000</c:v>
                </c:pt>
                <c:pt idx="305">
                  <c:v>377760000000000</c:v>
                </c:pt>
                <c:pt idx="306">
                  <c:v>377730000000000</c:v>
                </c:pt>
                <c:pt idx="307">
                  <c:v>377710000000000</c:v>
                </c:pt>
                <c:pt idx="308">
                  <c:v>377690000000000</c:v>
                </c:pt>
                <c:pt idx="309">
                  <c:v>377670000000000</c:v>
                </c:pt>
                <c:pt idx="310">
                  <c:v>377650000000000</c:v>
                </c:pt>
                <c:pt idx="311">
                  <c:v>377640000000000</c:v>
                </c:pt>
                <c:pt idx="312">
                  <c:v>377630000000000</c:v>
                </c:pt>
                <c:pt idx="313">
                  <c:v>377620000000000</c:v>
                </c:pt>
                <c:pt idx="314">
                  <c:v>377610000000000</c:v>
                </c:pt>
                <c:pt idx="315">
                  <c:v>377600000000000</c:v>
                </c:pt>
                <c:pt idx="316">
                  <c:v>377600000000000</c:v>
                </c:pt>
                <c:pt idx="317">
                  <c:v>377590000000000</c:v>
                </c:pt>
                <c:pt idx="318">
                  <c:v>377590000000000</c:v>
                </c:pt>
                <c:pt idx="319">
                  <c:v>377590000000000</c:v>
                </c:pt>
                <c:pt idx="320">
                  <c:v>377580000000000</c:v>
                </c:pt>
                <c:pt idx="321">
                  <c:v>377580000000000</c:v>
                </c:pt>
                <c:pt idx="322">
                  <c:v>377580000000000</c:v>
                </c:pt>
                <c:pt idx="323">
                  <c:v>377580000000000</c:v>
                </c:pt>
                <c:pt idx="324">
                  <c:v>377580000000000</c:v>
                </c:pt>
                <c:pt idx="325">
                  <c:v>377580000000000</c:v>
                </c:pt>
                <c:pt idx="326">
                  <c:v>377570000000000</c:v>
                </c:pt>
                <c:pt idx="327">
                  <c:v>377570000000000</c:v>
                </c:pt>
                <c:pt idx="328">
                  <c:v>377570000000000</c:v>
                </c:pt>
                <c:pt idx="329">
                  <c:v>377570000000000</c:v>
                </c:pt>
                <c:pt idx="330">
                  <c:v>377570000000000</c:v>
                </c:pt>
                <c:pt idx="331">
                  <c:v>377570000000000</c:v>
                </c:pt>
                <c:pt idx="332">
                  <c:v>377570000000000</c:v>
                </c:pt>
                <c:pt idx="333">
                  <c:v>377570000000000</c:v>
                </c:pt>
                <c:pt idx="334">
                  <c:v>377570000000000</c:v>
                </c:pt>
                <c:pt idx="335">
                  <c:v>377570000000000</c:v>
                </c:pt>
                <c:pt idx="336">
                  <c:v>377570000000000</c:v>
                </c:pt>
                <c:pt idx="337">
                  <c:v>377570000000000</c:v>
                </c:pt>
                <c:pt idx="338">
                  <c:v>377570000000000</c:v>
                </c:pt>
                <c:pt idx="339">
                  <c:v>377570000000000</c:v>
                </c:pt>
                <c:pt idx="340">
                  <c:v>377570000000000</c:v>
                </c:pt>
                <c:pt idx="341">
                  <c:v>377570000000000</c:v>
                </c:pt>
                <c:pt idx="342">
                  <c:v>377570000000000</c:v>
                </c:pt>
                <c:pt idx="343">
                  <c:v>377570000000000</c:v>
                </c:pt>
                <c:pt idx="344">
                  <c:v>377570000000000</c:v>
                </c:pt>
                <c:pt idx="345">
                  <c:v>377570000000000</c:v>
                </c:pt>
                <c:pt idx="346">
                  <c:v>377570000000000</c:v>
                </c:pt>
                <c:pt idx="347">
                  <c:v>377570000000000</c:v>
                </c:pt>
                <c:pt idx="348">
                  <c:v>377570000000000</c:v>
                </c:pt>
                <c:pt idx="349">
                  <c:v>377570000000000</c:v>
                </c:pt>
                <c:pt idx="350">
                  <c:v>377570000000000</c:v>
                </c:pt>
                <c:pt idx="351">
                  <c:v>377570000000000</c:v>
                </c:pt>
                <c:pt idx="352">
                  <c:v>377570000000000</c:v>
                </c:pt>
                <c:pt idx="353">
                  <c:v>377570000000000</c:v>
                </c:pt>
                <c:pt idx="354">
                  <c:v>377570000000000</c:v>
                </c:pt>
                <c:pt idx="355">
                  <c:v>377570000000000</c:v>
                </c:pt>
                <c:pt idx="356">
                  <c:v>377570000000000</c:v>
                </c:pt>
                <c:pt idx="357">
                  <c:v>377570000000000</c:v>
                </c:pt>
                <c:pt idx="358">
                  <c:v>377570000000000</c:v>
                </c:pt>
                <c:pt idx="359">
                  <c:v>377570000000000</c:v>
                </c:pt>
                <c:pt idx="360">
                  <c:v>377570000000000</c:v>
                </c:pt>
                <c:pt idx="361">
                  <c:v>377570000000000</c:v>
                </c:pt>
                <c:pt idx="362">
                  <c:v>377570000000000</c:v>
                </c:pt>
                <c:pt idx="363">
                  <c:v>377570000000000</c:v>
                </c:pt>
                <c:pt idx="364">
                  <c:v>377570000000000</c:v>
                </c:pt>
                <c:pt idx="365">
                  <c:v>377570000000000</c:v>
                </c:pt>
                <c:pt idx="366">
                  <c:v>377570000000000</c:v>
                </c:pt>
                <c:pt idx="367">
                  <c:v>377570000000000</c:v>
                </c:pt>
                <c:pt idx="368">
                  <c:v>377570000000000</c:v>
                </c:pt>
                <c:pt idx="369">
                  <c:v>377570000000000</c:v>
                </c:pt>
                <c:pt idx="370">
                  <c:v>377570000000000</c:v>
                </c:pt>
                <c:pt idx="371">
                  <c:v>377570000000000</c:v>
                </c:pt>
                <c:pt idx="372">
                  <c:v>377570000000000</c:v>
                </c:pt>
                <c:pt idx="373">
                  <c:v>377570000000000</c:v>
                </c:pt>
                <c:pt idx="374">
                  <c:v>377580000000000</c:v>
                </c:pt>
                <c:pt idx="375">
                  <c:v>377580000000000</c:v>
                </c:pt>
                <c:pt idx="376">
                  <c:v>377580000000000</c:v>
                </c:pt>
                <c:pt idx="377">
                  <c:v>377580000000000</c:v>
                </c:pt>
                <c:pt idx="378">
                  <c:v>377580000000000</c:v>
                </c:pt>
                <c:pt idx="379">
                  <c:v>377580000000000</c:v>
                </c:pt>
                <c:pt idx="380">
                  <c:v>377590000000000</c:v>
                </c:pt>
                <c:pt idx="381">
                  <c:v>377590000000000</c:v>
                </c:pt>
                <c:pt idx="382">
                  <c:v>377590000000000</c:v>
                </c:pt>
                <c:pt idx="383">
                  <c:v>377600000000000</c:v>
                </c:pt>
                <c:pt idx="384">
                  <c:v>377600000000000</c:v>
                </c:pt>
                <c:pt idx="385">
                  <c:v>377610000000000</c:v>
                </c:pt>
                <c:pt idx="386">
                  <c:v>377620000000000</c:v>
                </c:pt>
                <c:pt idx="387">
                  <c:v>377630000000000</c:v>
                </c:pt>
                <c:pt idx="388">
                  <c:v>377640000000000</c:v>
                </c:pt>
                <c:pt idx="389">
                  <c:v>377650000000000</c:v>
                </c:pt>
                <c:pt idx="390">
                  <c:v>377670000000000</c:v>
                </c:pt>
                <c:pt idx="391">
                  <c:v>377690000000000</c:v>
                </c:pt>
                <c:pt idx="392">
                  <c:v>377710000000000</c:v>
                </c:pt>
                <c:pt idx="393">
                  <c:v>377730000000000</c:v>
                </c:pt>
                <c:pt idx="394">
                  <c:v>377760000000000</c:v>
                </c:pt>
                <c:pt idx="395">
                  <c:v>377790000000000</c:v>
                </c:pt>
                <c:pt idx="396">
                  <c:v>377820000000000</c:v>
                </c:pt>
                <c:pt idx="397">
                  <c:v>377850000000000</c:v>
                </c:pt>
                <c:pt idx="398">
                  <c:v>377890000000000</c:v>
                </c:pt>
                <c:pt idx="399">
                  <c:v>377920000000000</c:v>
                </c:pt>
                <c:pt idx="400">
                  <c:v>377920000000000</c:v>
                </c:pt>
                <c:pt idx="401">
                  <c:v>377920000000000</c:v>
                </c:pt>
                <c:pt idx="402">
                  <c:v>377920000000000</c:v>
                </c:pt>
                <c:pt idx="403">
                  <c:v>377920000000000</c:v>
                </c:pt>
                <c:pt idx="404">
                  <c:v>377920000000000</c:v>
                </c:pt>
                <c:pt idx="405">
                  <c:v>377930000000000</c:v>
                </c:pt>
                <c:pt idx="406">
                  <c:v>377930000000000</c:v>
                </c:pt>
                <c:pt idx="407">
                  <c:v>377930000000000</c:v>
                </c:pt>
                <c:pt idx="408">
                  <c:v>377930000000000</c:v>
                </c:pt>
                <c:pt idx="409">
                  <c:v>377930000000000</c:v>
                </c:pt>
                <c:pt idx="410">
                  <c:v>377930000000000</c:v>
                </c:pt>
                <c:pt idx="411">
                  <c:v>377940000000000</c:v>
                </c:pt>
                <c:pt idx="412">
                  <c:v>377940000000000</c:v>
                </c:pt>
                <c:pt idx="413">
                  <c:v>377940000000000</c:v>
                </c:pt>
                <c:pt idx="414">
                  <c:v>377940000000000</c:v>
                </c:pt>
                <c:pt idx="415">
                  <c:v>377940000000000</c:v>
                </c:pt>
                <c:pt idx="416">
                  <c:v>377940000000000</c:v>
                </c:pt>
                <c:pt idx="417">
                  <c:v>377940000000000</c:v>
                </c:pt>
                <c:pt idx="418">
                  <c:v>377940000000000</c:v>
                </c:pt>
                <c:pt idx="419">
                  <c:v>377940000000000</c:v>
                </c:pt>
                <c:pt idx="420">
                  <c:v>377940000000000</c:v>
                </c:pt>
                <c:pt idx="421">
                  <c:v>377940000000000</c:v>
                </c:pt>
                <c:pt idx="422">
                  <c:v>377940000000000</c:v>
                </c:pt>
                <c:pt idx="423">
                  <c:v>377940000000000</c:v>
                </c:pt>
                <c:pt idx="424">
                  <c:v>377940000000000</c:v>
                </c:pt>
                <c:pt idx="425">
                  <c:v>377940000000000</c:v>
                </c:pt>
                <c:pt idx="426">
                  <c:v>377940000000000</c:v>
                </c:pt>
                <c:pt idx="427">
                  <c:v>377940000000000</c:v>
                </c:pt>
                <c:pt idx="428">
                  <c:v>377940000000000</c:v>
                </c:pt>
                <c:pt idx="429">
                  <c:v>377940000000000</c:v>
                </c:pt>
                <c:pt idx="430">
                  <c:v>377940000000000</c:v>
                </c:pt>
                <c:pt idx="431">
                  <c:v>377940000000000</c:v>
                </c:pt>
                <c:pt idx="432">
                  <c:v>377940000000000</c:v>
                </c:pt>
                <c:pt idx="433">
                  <c:v>377940000000000</c:v>
                </c:pt>
                <c:pt idx="434">
                  <c:v>377940000000000</c:v>
                </c:pt>
                <c:pt idx="435">
                  <c:v>377940000000000</c:v>
                </c:pt>
                <c:pt idx="436">
                  <c:v>377940000000000</c:v>
                </c:pt>
                <c:pt idx="437">
                  <c:v>377940000000000</c:v>
                </c:pt>
                <c:pt idx="438">
                  <c:v>377940000000000</c:v>
                </c:pt>
                <c:pt idx="439">
                  <c:v>377930000000000</c:v>
                </c:pt>
                <c:pt idx="440">
                  <c:v>377930000000000</c:v>
                </c:pt>
                <c:pt idx="441">
                  <c:v>377930000000000</c:v>
                </c:pt>
                <c:pt idx="442">
                  <c:v>377930000000000</c:v>
                </c:pt>
                <c:pt idx="443">
                  <c:v>377930000000000</c:v>
                </c:pt>
                <c:pt idx="444">
                  <c:v>377930000000000</c:v>
                </c:pt>
                <c:pt idx="445">
                  <c:v>377920000000000</c:v>
                </c:pt>
                <c:pt idx="446">
                  <c:v>377920000000000</c:v>
                </c:pt>
                <c:pt idx="447">
                  <c:v>377920000000000</c:v>
                </c:pt>
                <c:pt idx="448">
                  <c:v>377920000000000</c:v>
                </c:pt>
                <c:pt idx="449">
                  <c:v>377920000000000</c:v>
                </c:pt>
                <c:pt idx="450">
                  <c:v>377920000000000</c:v>
                </c:pt>
                <c:pt idx="451">
                  <c:v>377880000000000</c:v>
                </c:pt>
                <c:pt idx="452">
                  <c:v>377830000000000</c:v>
                </c:pt>
                <c:pt idx="453">
                  <c:v>377790000000000</c:v>
                </c:pt>
                <c:pt idx="454">
                  <c:v>377750000000000</c:v>
                </c:pt>
                <c:pt idx="455">
                  <c:v>377720000000000</c:v>
                </c:pt>
                <c:pt idx="456">
                  <c:v>377690000000000</c:v>
                </c:pt>
                <c:pt idx="457">
                  <c:v>377660000000000</c:v>
                </c:pt>
                <c:pt idx="458">
                  <c:v>377640000000000</c:v>
                </c:pt>
                <c:pt idx="459">
                  <c:v>377630000000000</c:v>
                </c:pt>
                <c:pt idx="460">
                  <c:v>377620000000000</c:v>
                </c:pt>
                <c:pt idx="461">
                  <c:v>377610000000000</c:v>
                </c:pt>
                <c:pt idx="462">
                  <c:v>377600000000000</c:v>
                </c:pt>
                <c:pt idx="463">
                  <c:v>377590000000000</c:v>
                </c:pt>
                <c:pt idx="464">
                  <c:v>377590000000000</c:v>
                </c:pt>
                <c:pt idx="465">
                  <c:v>377580000000000</c:v>
                </c:pt>
                <c:pt idx="466">
                  <c:v>377580000000000</c:v>
                </c:pt>
                <c:pt idx="467">
                  <c:v>377580000000000</c:v>
                </c:pt>
                <c:pt idx="468">
                  <c:v>377580000000000</c:v>
                </c:pt>
                <c:pt idx="469">
                  <c:v>377580000000000</c:v>
                </c:pt>
                <c:pt idx="470">
                  <c:v>377570000000000</c:v>
                </c:pt>
                <c:pt idx="471">
                  <c:v>377570000000000</c:v>
                </c:pt>
                <c:pt idx="472">
                  <c:v>377570000000000</c:v>
                </c:pt>
                <c:pt idx="473">
                  <c:v>377570000000000</c:v>
                </c:pt>
                <c:pt idx="474">
                  <c:v>377570000000000</c:v>
                </c:pt>
                <c:pt idx="475">
                  <c:v>377570000000000</c:v>
                </c:pt>
                <c:pt idx="476">
                  <c:v>377570000000000</c:v>
                </c:pt>
                <c:pt idx="477">
                  <c:v>377570000000000</c:v>
                </c:pt>
                <c:pt idx="478">
                  <c:v>377570000000000</c:v>
                </c:pt>
                <c:pt idx="479">
                  <c:v>377570000000000</c:v>
                </c:pt>
                <c:pt idx="480">
                  <c:v>377570000000000</c:v>
                </c:pt>
                <c:pt idx="481">
                  <c:v>377570000000000</c:v>
                </c:pt>
                <c:pt idx="482">
                  <c:v>377570000000000</c:v>
                </c:pt>
                <c:pt idx="483">
                  <c:v>377570000000000</c:v>
                </c:pt>
                <c:pt idx="484">
                  <c:v>377570000000000</c:v>
                </c:pt>
                <c:pt idx="485">
                  <c:v>377570000000000</c:v>
                </c:pt>
                <c:pt idx="486">
                  <c:v>377570000000000</c:v>
                </c:pt>
                <c:pt idx="487">
                  <c:v>377570000000000</c:v>
                </c:pt>
                <c:pt idx="488">
                  <c:v>377570000000000</c:v>
                </c:pt>
                <c:pt idx="489">
                  <c:v>377570000000000</c:v>
                </c:pt>
                <c:pt idx="490">
                  <c:v>377570000000000</c:v>
                </c:pt>
                <c:pt idx="491">
                  <c:v>377570000000000</c:v>
                </c:pt>
                <c:pt idx="492">
                  <c:v>377570000000000</c:v>
                </c:pt>
                <c:pt idx="493">
                  <c:v>377570000000000</c:v>
                </c:pt>
                <c:pt idx="494">
                  <c:v>377570000000000</c:v>
                </c:pt>
                <c:pt idx="495">
                  <c:v>377570000000000</c:v>
                </c:pt>
                <c:pt idx="496">
                  <c:v>377570000000000</c:v>
                </c:pt>
                <c:pt idx="497">
                  <c:v>377570000000000</c:v>
                </c:pt>
                <c:pt idx="498">
                  <c:v>377570000000000</c:v>
                </c:pt>
                <c:pt idx="499">
                  <c:v>377570000000000</c:v>
                </c:pt>
                <c:pt idx="500">
                  <c:v>377570000000000</c:v>
                </c:pt>
                <c:pt idx="501">
                  <c:v>377570000000000</c:v>
                </c:pt>
                <c:pt idx="502">
                  <c:v>377570000000000</c:v>
                </c:pt>
                <c:pt idx="503">
                  <c:v>377570000000000</c:v>
                </c:pt>
                <c:pt idx="504">
                  <c:v>377570000000000</c:v>
                </c:pt>
                <c:pt idx="505">
                  <c:v>377570000000000</c:v>
                </c:pt>
                <c:pt idx="506">
                  <c:v>377570000000000</c:v>
                </c:pt>
                <c:pt idx="507">
                  <c:v>377570000000000</c:v>
                </c:pt>
                <c:pt idx="508">
                  <c:v>377570000000000</c:v>
                </c:pt>
                <c:pt idx="509">
                  <c:v>377570000000000</c:v>
                </c:pt>
                <c:pt idx="510">
                  <c:v>377570000000000</c:v>
                </c:pt>
                <c:pt idx="511">
                  <c:v>377570000000000</c:v>
                </c:pt>
                <c:pt idx="512">
                  <c:v>377570000000000</c:v>
                </c:pt>
                <c:pt idx="513">
                  <c:v>377570000000000</c:v>
                </c:pt>
                <c:pt idx="514">
                  <c:v>377570000000000</c:v>
                </c:pt>
                <c:pt idx="515">
                  <c:v>377570000000000</c:v>
                </c:pt>
                <c:pt idx="516">
                  <c:v>377570000000000</c:v>
                </c:pt>
                <c:pt idx="517">
                  <c:v>377570000000000</c:v>
                </c:pt>
                <c:pt idx="518">
                  <c:v>377570000000000</c:v>
                </c:pt>
                <c:pt idx="519">
                  <c:v>377570000000000</c:v>
                </c:pt>
                <c:pt idx="520">
                  <c:v>377570000000000</c:v>
                </c:pt>
                <c:pt idx="521">
                  <c:v>377570000000000</c:v>
                </c:pt>
                <c:pt idx="522">
                  <c:v>377570000000000</c:v>
                </c:pt>
                <c:pt idx="523">
                  <c:v>377570000000000</c:v>
                </c:pt>
                <c:pt idx="524">
                  <c:v>377570000000000</c:v>
                </c:pt>
                <c:pt idx="525">
                  <c:v>377570000000000</c:v>
                </c:pt>
                <c:pt idx="526">
                  <c:v>377570000000000</c:v>
                </c:pt>
                <c:pt idx="527">
                  <c:v>377570000000000</c:v>
                </c:pt>
                <c:pt idx="528">
                  <c:v>377570000000000</c:v>
                </c:pt>
                <c:pt idx="529">
                  <c:v>377570000000000</c:v>
                </c:pt>
                <c:pt idx="530">
                  <c:v>377580000000000</c:v>
                </c:pt>
                <c:pt idx="531">
                  <c:v>377580000000000</c:v>
                </c:pt>
                <c:pt idx="532">
                  <c:v>377580000000000</c:v>
                </c:pt>
                <c:pt idx="533">
                  <c:v>377580000000000</c:v>
                </c:pt>
                <c:pt idx="534">
                  <c:v>377580000000000</c:v>
                </c:pt>
                <c:pt idx="535">
                  <c:v>377590000000000</c:v>
                </c:pt>
                <c:pt idx="536">
                  <c:v>377590000000000</c:v>
                </c:pt>
                <c:pt idx="537">
                  <c:v>377600000000000</c:v>
                </c:pt>
                <c:pt idx="538">
                  <c:v>377610000000000</c:v>
                </c:pt>
                <c:pt idx="539">
                  <c:v>377620000000000</c:v>
                </c:pt>
                <c:pt idx="540">
                  <c:v>377630000000000</c:v>
                </c:pt>
                <c:pt idx="541">
                  <c:v>377650000000000</c:v>
                </c:pt>
                <c:pt idx="542">
                  <c:v>377670000000000</c:v>
                </c:pt>
                <c:pt idx="543">
                  <c:v>377700000000000</c:v>
                </c:pt>
                <c:pt idx="544">
                  <c:v>377730000000000</c:v>
                </c:pt>
                <c:pt idx="545">
                  <c:v>377770000000000</c:v>
                </c:pt>
                <c:pt idx="546">
                  <c:v>377810000000000</c:v>
                </c:pt>
                <c:pt idx="547">
                  <c:v>377860000000000</c:v>
                </c:pt>
                <c:pt idx="548">
                  <c:v>377910000000000</c:v>
                </c:pt>
                <c:pt idx="549">
                  <c:v>377960000000000</c:v>
                </c:pt>
                <c:pt idx="550">
                  <c:v>377960000000000</c:v>
                </c:pt>
                <c:pt idx="551">
                  <c:v>377960000000000</c:v>
                </c:pt>
                <c:pt idx="552">
                  <c:v>377960000000000</c:v>
                </c:pt>
                <c:pt idx="553">
                  <c:v>377970000000000</c:v>
                </c:pt>
                <c:pt idx="554">
                  <c:v>377970000000000</c:v>
                </c:pt>
                <c:pt idx="555">
                  <c:v>377970000000000</c:v>
                </c:pt>
                <c:pt idx="556">
                  <c:v>377970000000000</c:v>
                </c:pt>
                <c:pt idx="557">
                  <c:v>377980000000000</c:v>
                </c:pt>
                <c:pt idx="558">
                  <c:v>377980000000000</c:v>
                </c:pt>
                <c:pt idx="559">
                  <c:v>377980000000000</c:v>
                </c:pt>
                <c:pt idx="560">
                  <c:v>377980000000000</c:v>
                </c:pt>
                <c:pt idx="561">
                  <c:v>377980000000000</c:v>
                </c:pt>
                <c:pt idx="562">
                  <c:v>377990000000000</c:v>
                </c:pt>
                <c:pt idx="563">
                  <c:v>377990000000000</c:v>
                </c:pt>
                <c:pt idx="564">
                  <c:v>377990000000000</c:v>
                </c:pt>
                <c:pt idx="565">
                  <c:v>377990000000000</c:v>
                </c:pt>
                <c:pt idx="566">
                  <c:v>377990000000000</c:v>
                </c:pt>
                <c:pt idx="567">
                  <c:v>377990000000000</c:v>
                </c:pt>
                <c:pt idx="568">
                  <c:v>377990000000000</c:v>
                </c:pt>
                <c:pt idx="569">
                  <c:v>377990000000000</c:v>
                </c:pt>
                <c:pt idx="570">
                  <c:v>378000000000000</c:v>
                </c:pt>
                <c:pt idx="571">
                  <c:v>378000000000000</c:v>
                </c:pt>
                <c:pt idx="572">
                  <c:v>378000000000000</c:v>
                </c:pt>
                <c:pt idx="573">
                  <c:v>378000000000000</c:v>
                </c:pt>
                <c:pt idx="574">
                  <c:v>378000000000000</c:v>
                </c:pt>
                <c:pt idx="575">
                  <c:v>378000000000000</c:v>
                </c:pt>
                <c:pt idx="576">
                  <c:v>378000000000000</c:v>
                </c:pt>
                <c:pt idx="577">
                  <c:v>378000000000000</c:v>
                </c:pt>
                <c:pt idx="578">
                  <c:v>378000000000000</c:v>
                </c:pt>
                <c:pt idx="579">
                  <c:v>378000000000000</c:v>
                </c:pt>
                <c:pt idx="580">
                  <c:v>378000000000000</c:v>
                </c:pt>
                <c:pt idx="581">
                  <c:v>378000000000000</c:v>
                </c:pt>
                <c:pt idx="582">
                  <c:v>378000000000000</c:v>
                </c:pt>
                <c:pt idx="583">
                  <c:v>378000000000000</c:v>
                </c:pt>
                <c:pt idx="584">
                  <c:v>378000000000000</c:v>
                </c:pt>
                <c:pt idx="585">
                  <c:v>378000000000000</c:v>
                </c:pt>
                <c:pt idx="586">
                  <c:v>378000000000000</c:v>
                </c:pt>
                <c:pt idx="587">
                  <c:v>377990000000000</c:v>
                </c:pt>
                <c:pt idx="588">
                  <c:v>377990000000000</c:v>
                </c:pt>
                <c:pt idx="589">
                  <c:v>377990000000000</c:v>
                </c:pt>
                <c:pt idx="590">
                  <c:v>377990000000000</c:v>
                </c:pt>
                <c:pt idx="591">
                  <c:v>377990000000000</c:v>
                </c:pt>
                <c:pt idx="592">
                  <c:v>377990000000000</c:v>
                </c:pt>
                <c:pt idx="593">
                  <c:v>377990000000000</c:v>
                </c:pt>
                <c:pt idx="594">
                  <c:v>377990000000000</c:v>
                </c:pt>
                <c:pt idx="595">
                  <c:v>377980000000000</c:v>
                </c:pt>
                <c:pt idx="596">
                  <c:v>377980000000000</c:v>
                </c:pt>
                <c:pt idx="597">
                  <c:v>377980000000000</c:v>
                </c:pt>
                <c:pt idx="598">
                  <c:v>377980000000000</c:v>
                </c:pt>
                <c:pt idx="599">
                  <c:v>377980000000000</c:v>
                </c:pt>
                <c:pt idx="600">
                  <c:v>377980000000000</c:v>
                </c:pt>
                <c:pt idx="601">
                  <c:v>377940000000000</c:v>
                </c:pt>
                <c:pt idx="602">
                  <c:v>377900000000000</c:v>
                </c:pt>
                <c:pt idx="603">
                  <c:v>377860000000000</c:v>
                </c:pt>
                <c:pt idx="604">
                  <c:v>377820000000000</c:v>
                </c:pt>
                <c:pt idx="605">
                  <c:v>377790000000000</c:v>
                </c:pt>
                <c:pt idx="606">
                  <c:v>377760000000000</c:v>
                </c:pt>
                <c:pt idx="607">
                  <c:v>377730000000000</c:v>
                </c:pt>
                <c:pt idx="608">
                  <c:v>377700000000000</c:v>
                </c:pt>
                <c:pt idx="609">
                  <c:v>377680000000000</c:v>
                </c:pt>
                <c:pt idx="610">
                  <c:v>377660000000000</c:v>
                </c:pt>
                <c:pt idx="611">
                  <c:v>377650000000000</c:v>
                </c:pt>
                <c:pt idx="612">
                  <c:v>377630000000000</c:v>
                </c:pt>
                <c:pt idx="613">
                  <c:v>377620000000000</c:v>
                </c:pt>
                <c:pt idx="614">
                  <c:v>377610000000000</c:v>
                </c:pt>
                <c:pt idx="615">
                  <c:v>377610000000000</c:v>
                </c:pt>
                <c:pt idx="616">
                  <c:v>377600000000000</c:v>
                </c:pt>
                <c:pt idx="617">
                  <c:v>377590000000000</c:v>
                </c:pt>
                <c:pt idx="618">
                  <c:v>377590000000000</c:v>
                </c:pt>
                <c:pt idx="619">
                  <c:v>377590000000000</c:v>
                </c:pt>
                <c:pt idx="620">
                  <c:v>377580000000000</c:v>
                </c:pt>
                <c:pt idx="621">
                  <c:v>377580000000000</c:v>
                </c:pt>
                <c:pt idx="622">
                  <c:v>377580000000000</c:v>
                </c:pt>
                <c:pt idx="623">
                  <c:v>377580000000000</c:v>
                </c:pt>
                <c:pt idx="624">
                  <c:v>377580000000000</c:v>
                </c:pt>
                <c:pt idx="625">
                  <c:v>377580000000000</c:v>
                </c:pt>
                <c:pt idx="626">
                  <c:v>377570000000000</c:v>
                </c:pt>
                <c:pt idx="627">
                  <c:v>377570000000000</c:v>
                </c:pt>
                <c:pt idx="628">
                  <c:v>377570000000000</c:v>
                </c:pt>
                <c:pt idx="629">
                  <c:v>377570000000000</c:v>
                </c:pt>
                <c:pt idx="630">
                  <c:v>377570000000000</c:v>
                </c:pt>
                <c:pt idx="631">
                  <c:v>377570000000000</c:v>
                </c:pt>
                <c:pt idx="632">
                  <c:v>377570000000000</c:v>
                </c:pt>
                <c:pt idx="633">
                  <c:v>377570000000000</c:v>
                </c:pt>
                <c:pt idx="634">
                  <c:v>377570000000000</c:v>
                </c:pt>
                <c:pt idx="635">
                  <c:v>377570000000000</c:v>
                </c:pt>
                <c:pt idx="636">
                  <c:v>377570000000000</c:v>
                </c:pt>
                <c:pt idx="637">
                  <c:v>377570000000000</c:v>
                </c:pt>
                <c:pt idx="638">
                  <c:v>377570000000000</c:v>
                </c:pt>
                <c:pt idx="639">
                  <c:v>377570000000000</c:v>
                </c:pt>
                <c:pt idx="640">
                  <c:v>377570000000000</c:v>
                </c:pt>
                <c:pt idx="641">
                  <c:v>377570000000000</c:v>
                </c:pt>
                <c:pt idx="642">
                  <c:v>377570000000000</c:v>
                </c:pt>
                <c:pt idx="643">
                  <c:v>377570000000000</c:v>
                </c:pt>
                <c:pt idx="644">
                  <c:v>377570000000000</c:v>
                </c:pt>
                <c:pt idx="645">
                  <c:v>377570000000000</c:v>
                </c:pt>
                <c:pt idx="646">
                  <c:v>377570000000000</c:v>
                </c:pt>
                <c:pt idx="647">
                  <c:v>377570000000000</c:v>
                </c:pt>
                <c:pt idx="648">
                  <c:v>377570000000000</c:v>
                </c:pt>
                <c:pt idx="649">
                  <c:v>377570000000000</c:v>
                </c:pt>
                <c:pt idx="650">
                  <c:v>377570000000000</c:v>
                </c:pt>
                <c:pt idx="651">
                  <c:v>377570000000000</c:v>
                </c:pt>
                <c:pt idx="652">
                  <c:v>377570000000000</c:v>
                </c:pt>
                <c:pt idx="653">
                  <c:v>377570000000000</c:v>
                </c:pt>
                <c:pt idx="654">
                  <c:v>377570000000000</c:v>
                </c:pt>
                <c:pt idx="655">
                  <c:v>377570000000000</c:v>
                </c:pt>
                <c:pt idx="656">
                  <c:v>377570000000000</c:v>
                </c:pt>
                <c:pt idx="657">
                  <c:v>377570000000000</c:v>
                </c:pt>
                <c:pt idx="658">
                  <c:v>377570000000000</c:v>
                </c:pt>
                <c:pt idx="659">
                  <c:v>377560000000000</c:v>
                </c:pt>
                <c:pt idx="660">
                  <c:v>377560000000000</c:v>
                </c:pt>
                <c:pt idx="661">
                  <c:v>377560000000000</c:v>
                </c:pt>
                <c:pt idx="662">
                  <c:v>377550000000000</c:v>
                </c:pt>
                <c:pt idx="663">
                  <c:v>377550000000000</c:v>
                </c:pt>
                <c:pt idx="664">
                  <c:v>377540000000000</c:v>
                </c:pt>
                <c:pt idx="665">
                  <c:v>377540000000000</c:v>
                </c:pt>
                <c:pt idx="666">
                  <c:v>377530000000000</c:v>
                </c:pt>
                <c:pt idx="667">
                  <c:v>377510000000000</c:v>
                </c:pt>
                <c:pt idx="668">
                  <c:v>377500000000000</c:v>
                </c:pt>
                <c:pt idx="669">
                  <c:v>377480000000000</c:v>
                </c:pt>
                <c:pt idx="670">
                  <c:v>377450000000000</c:v>
                </c:pt>
                <c:pt idx="671">
                  <c:v>377410000000000</c:v>
                </c:pt>
                <c:pt idx="672">
                  <c:v>377370000000000</c:v>
                </c:pt>
                <c:pt idx="673">
                  <c:v>377310000000000</c:v>
                </c:pt>
                <c:pt idx="674">
                  <c:v>377240000000000</c:v>
                </c:pt>
                <c:pt idx="675">
                  <c:v>377150000000000</c:v>
                </c:pt>
                <c:pt idx="676">
                  <c:v>377030000000000</c:v>
                </c:pt>
                <c:pt idx="677">
                  <c:v>376870000000000</c:v>
                </c:pt>
                <c:pt idx="678">
                  <c:v>376680000000000</c:v>
                </c:pt>
                <c:pt idx="679">
                  <c:v>376420000000000</c:v>
                </c:pt>
                <c:pt idx="680">
                  <c:v>376100000000000</c:v>
                </c:pt>
                <c:pt idx="681">
                  <c:v>375680000000000</c:v>
                </c:pt>
                <c:pt idx="682">
                  <c:v>375150000000000</c:v>
                </c:pt>
                <c:pt idx="683">
                  <c:v>374460000000000</c:v>
                </c:pt>
                <c:pt idx="684">
                  <c:v>373580000000000</c:v>
                </c:pt>
                <c:pt idx="685">
                  <c:v>372460000000000</c:v>
                </c:pt>
                <c:pt idx="686">
                  <c:v>371010000000000</c:v>
                </c:pt>
                <c:pt idx="687">
                  <c:v>369150000000000</c:v>
                </c:pt>
                <c:pt idx="688">
                  <c:v>366770000000000</c:v>
                </c:pt>
                <c:pt idx="689">
                  <c:v>363710000000000</c:v>
                </c:pt>
                <c:pt idx="690">
                  <c:v>359790000000000</c:v>
                </c:pt>
                <c:pt idx="691">
                  <c:v>354760000000000</c:v>
                </c:pt>
                <c:pt idx="692">
                  <c:v>348310000000000</c:v>
                </c:pt>
                <c:pt idx="693">
                  <c:v>340030000000000</c:v>
                </c:pt>
                <c:pt idx="694">
                  <c:v>329410000000000</c:v>
                </c:pt>
                <c:pt idx="695">
                  <c:v>315780000000000</c:v>
                </c:pt>
                <c:pt idx="696">
                  <c:v>298300000000000</c:v>
                </c:pt>
                <c:pt idx="697">
                  <c:v>275870000000000</c:v>
                </c:pt>
                <c:pt idx="698">
                  <c:v>247090000000000</c:v>
                </c:pt>
                <c:pt idx="699">
                  <c:v>210160000000000</c:v>
                </c:pt>
                <c:pt idx="700">
                  <c:v>210160000000000</c:v>
                </c:pt>
                <c:pt idx="701">
                  <c:v>208000000000000</c:v>
                </c:pt>
                <c:pt idx="702">
                  <c:v>205800000000000</c:v>
                </c:pt>
                <c:pt idx="703">
                  <c:v>203570000000000</c:v>
                </c:pt>
                <c:pt idx="704">
                  <c:v>201300000000000</c:v>
                </c:pt>
                <c:pt idx="705">
                  <c:v>198990000000000</c:v>
                </c:pt>
                <c:pt idx="706">
                  <c:v>196650000000000</c:v>
                </c:pt>
                <c:pt idx="707">
                  <c:v>194270000000000</c:v>
                </c:pt>
                <c:pt idx="708">
                  <c:v>191860000000000</c:v>
                </c:pt>
                <c:pt idx="709">
                  <c:v>189410000000000</c:v>
                </c:pt>
                <c:pt idx="710">
                  <c:v>186920000000000</c:v>
                </c:pt>
                <c:pt idx="711">
                  <c:v>184390000000000</c:v>
                </c:pt>
                <c:pt idx="712">
                  <c:v>181830000000000</c:v>
                </c:pt>
                <c:pt idx="713">
                  <c:v>179220000000000</c:v>
                </c:pt>
                <c:pt idx="714">
                  <c:v>176570000000000</c:v>
                </c:pt>
                <c:pt idx="715">
                  <c:v>173890000000000</c:v>
                </c:pt>
                <c:pt idx="716">
                  <c:v>171160000000000</c:v>
                </c:pt>
                <c:pt idx="717">
                  <c:v>168390000000000</c:v>
                </c:pt>
                <c:pt idx="718">
                  <c:v>165580000000000</c:v>
                </c:pt>
                <c:pt idx="719">
                  <c:v>162720000000000</c:v>
                </c:pt>
                <c:pt idx="720">
                  <c:v>159830000000000</c:v>
                </c:pt>
                <c:pt idx="721">
                  <c:v>156880000000000</c:v>
                </c:pt>
                <c:pt idx="722">
                  <c:v>153900000000000</c:v>
                </c:pt>
                <c:pt idx="723">
                  <c:v>150870000000000</c:v>
                </c:pt>
                <c:pt idx="724">
                  <c:v>147790000000000</c:v>
                </c:pt>
                <c:pt idx="725">
                  <c:v>144670000000000</c:v>
                </c:pt>
                <c:pt idx="726">
                  <c:v>141500000000000</c:v>
                </c:pt>
                <c:pt idx="727">
                  <c:v>138280000000000</c:v>
                </c:pt>
                <c:pt idx="728">
                  <c:v>135010000000000</c:v>
                </c:pt>
                <c:pt idx="729">
                  <c:v>131700000000000</c:v>
                </c:pt>
                <c:pt idx="730">
                  <c:v>128330000000000</c:v>
                </c:pt>
                <c:pt idx="731">
                  <c:v>124920000000000</c:v>
                </c:pt>
                <c:pt idx="732">
                  <c:v>121450000000000</c:v>
                </c:pt>
                <c:pt idx="733">
                  <c:v>117930000000000</c:v>
                </c:pt>
                <c:pt idx="734">
                  <c:v>114360000000000</c:v>
                </c:pt>
                <c:pt idx="735">
                  <c:v>110740000000000</c:v>
                </c:pt>
                <c:pt idx="736">
                  <c:v>107070000000000</c:v>
                </c:pt>
                <c:pt idx="737">
                  <c:v>103330000000000</c:v>
                </c:pt>
                <c:pt idx="738">
                  <c:v>99547000000000</c:v>
                </c:pt>
                <c:pt idx="739">
                  <c:v>95705000000000</c:v>
                </c:pt>
                <c:pt idx="740">
                  <c:v>91806000000000</c:v>
                </c:pt>
                <c:pt idx="741">
                  <c:v>87849000000000</c:v>
                </c:pt>
                <c:pt idx="742">
                  <c:v>83833000000000</c:v>
                </c:pt>
                <c:pt idx="743">
                  <c:v>79759000000000</c:v>
                </c:pt>
                <c:pt idx="744">
                  <c:v>75624000000000</c:v>
                </c:pt>
                <c:pt idx="745">
                  <c:v>71428000000000</c:v>
                </c:pt>
                <c:pt idx="746">
                  <c:v>67171000000000</c:v>
                </c:pt>
                <c:pt idx="747">
                  <c:v>62851000000000</c:v>
                </c:pt>
                <c:pt idx="748">
                  <c:v>58468000000000</c:v>
                </c:pt>
                <c:pt idx="749">
                  <c:v>54020000000000</c:v>
                </c:pt>
                <c:pt idx="750">
                  <c:v>54020000000000</c:v>
                </c:pt>
                <c:pt idx="751">
                  <c:v>53939000000000</c:v>
                </c:pt>
                <c:pt idx="752">
                  <c:v>53845000000000</c:v>
                </c:pt>
                <c:pt idx="753">
                  <c:v>53737000000000</c:v>
                </c:pt>
                <c:pt idx="754">
                  <c:v>53618000000000</c:v>
                </c:pt>
                <c:pt idx="755">
                  <c:v>53485000000000</c:v>
                </c:pt>
                <c:pt idx="756">
                  <c:v>53339000000000</c:v>
                </c:pt>
                <c:pt idx="757">
                  <c:v>53181000000000</c:v>
                </c:pt>
                <c:pt idx="758">
                  <c:v>53010000000000</c:v>
                </c:pt>
                <c:pt idx="759">
                  <c:v>52826000000000</c:v>
                </c:pt>
                <c:pt idx="760">
                  <c:v>52630000000000</c:v>
                </c:pt>
                <c:pt idx="761">
                  <c:v>52421000000000</c:v>
                </c:pt>
                <c:pt idx="762">
                  <c:v>52198000000000</c:v>
                </c:pt>
                <c:pt idx="763">
                  <c:v>51963000000000</c:v>
                </c:pt>
                <c:pt idx="764">
                  <c:v>51716000000000</c:v>
                </c:pt>
                <c:pt idx="765">
                  <c:v>51455000000000</c:v>
                </c:pt>
                <c:pt idx="766">
                  <c:v>51182000000000</c:v>
                </c:pt>
                <c:pt idx="767">
                  <c:v>50896000000000</c:v>
                </c:pt>
                <c:pt idx="768">
                  <c:v>50597000000000</c:v>
                </c:pt>
                <c:pt idx="769">
                  <c:v>50286000000000</c:v>
                </c:pt>
                <c:pt idx="770">
                  <c:v>49961000000000</c:v>
                </c:pt>
                <c:pt idx="771">
                  <c:v>49624000000000</c:v>
                </c:pt>
                <c:pt idx="772">
                  <c:v>49274000000000</c:v>
                </c:pt>
                <c:pt idx="773">
                  <c:v>48912000000000</c:v>
                </c:pt>
                <c:pt idx="774">
                  <c:v>48536000000000</c:v>
                </c:pt>
                <c:pt idx="775">
                  <c:v>48148000000000</c:v>
                </c:pt>
                <c:pt idx="776">
                  <c:v>47747000000000</c:v>
                </c:pt>
                <c:pt idx="777">
                  <c:v>47333000000000</c:v>
                </c:pt>
                <c:pt idx="778">
                  <c:v>46906000000000</c:v>
                </c:pt>
                <c:pt idx="779">
                  <c:v>46467000000000</c:v>
                </c:pt>
                <c:pt idx="780">
                  <c:v>46015000000000</c:v>
                </c:pt>
                <c:pt idx="781">
                  <c:v>45550000000000</c:v>
                </c:pt>
                <c:pt idx="782">
                  <c:v>45073000000000</c:v>
                </c:pt>
                <c:pt idx="783">
                  <c:v>44582000000000</c:v>
                </c:pt>
                <c:pt idx="784">
                  <c:v>44079000000000</c:v>
                </c:pt>
                <c:pt idx="785">
                  <c:v>43563000000000</c:v>
                </c:pt>
                <c:pt idx="786">
                  <c:v>43034000000000</c:v>
                </c:pt>
                <c:pt idx="787">
                  <c:v>42493000000000</c:v>
                </c:pt>
                <c:pt idx="788">
                  <c:v>41939000000000</c:v>
                </c:pt>
                <c:pt idx="789">
                  <c:v>41372000000000</c:v>
                </c:pt>
                <c:pt idx="790">
                  <c:v>40792000000000</c:v>
                </c:pt>
                <c:pt idx="791">
                  <c:v>40199000000000</c:v>
                </c:pt>
                <c:pt idx="792">
                  <c:v>39594000000000</c:v>
                </c:pt>
                <c:pt idx="793">
                  <c:v>38976000000000</c:v>
                </c:pt>
                <c:pt idx="794">
                  <c:v>38345000000000</c:v>
                </c:pt>
                <c:pt idx="795">
                  <c:v>37702000000000</c:v>
                </c:pt>
                <c:pt idx="796">
                  <c:v>37045000000000</c:v>
                </c:pt>
                <c:pt idx="797">
                  <c:v>36376000000000</c:v>
                </c:pt>
                <c:pt idx="798">
                  <c:v>35695000000000</c:v>
                </c:pt>
                <c:pt idx="799">
                  <c:v>35000000000000</c:v>
                </c:pt>
                <c:pt idx="800">
                  <c:v>35000000000000</c:v>
                </c:pt>
                <c:pt idx="801">
                  <c:v>34543000000000</c:v>
                </c:pt>
                <c:pt idx="802">
                  <c:v>34081000000000</c:v>
                </c:pt>
                <c:pt idx="803">
                  <c:v>33614000000000</c:v>
                </c:pt>
                <c:pt idx="804">
                  <c:v>33141000000000</c:v>
                </c:pt>
                <c:pt idx="805">
                  <c:v>32663000000000</c:v>
                </c:pt>
                <c:pt idx="806">
                  <c:v>32180000000000</c:v>
                </c:pt>
                <c:pt idx="807">
                  <c:v>31691000000000</c:v>
                </c:pt>
                <c:pt idx="808">
                  <c:v>31197000000000</c:v>
                </c:pt>
                <c:pt idx="809">
                  <c:v>30698000000000</c:v>
                </c:pt>
                <c:pt idx="810">
                  <c:v>30193000000000</c:v>
                </c:pt>
                <c:pt idx="811">
                  <c:v>29683000000000</c:v>
                </c:pt>
                <c:pt idx="812">
                  <c:v>29167000000000</c:v>
                </c:pt>
                <c:pt idx="813">
                  <c:v>28646000000000</c:v>
                </c:pt>
                <c:pt idx="814">
                  <c:v>28120000000000</c:v>
                </c:pt>
                <c:pt idx="815">
                  <c:v>27589000000000</c:v>
                </c:pt>
                <c:pt idx="816">
                  <c:v>27052000000000</c:v>
                </c:pt>
                <c:pt idx="817">
                  <c:v>26510000000000</c:v>
                </c:pt>
                <c:pt idx="818">
                  <c:v>25962000000000</c:v>
                </c:pt>
                <c:pt idx="819">
                  <c:v>25410000000000</c:v>
                </c:pt>
                <c:pt idx="820">
                  <c:v>24851000000000</c:v>
                </c:pt>
                <c:pt idx="821">
                  <c:v>24288000000000</c:v>
                </c:pt>
                <c:pt idx="822">
                  <c:v>23719000000000</c:v>
                </c:pt>
                <c:pt idx="823">
                  <c:v>23145000000000</c:v>
                </c:pt>
                <c:pt idx="824">
                  <c:v>22565000000000</c:v>
                </c:pt>
                <c:pt idx="825">
                  <c:v>21980000000000</c:v>
                </c:pt>
                <c:pt idx="826">
                  <c:v>21390000000000</c:v>
                </c:pt>
                <c:pt idx="827">
                  <c:v>20795000000000</c:v>
                </c:pt>
                <c:pt idx="828">
                  <c:v>20194000000000</c:v>
                </c:pt>
                <c:pt idx="829">
                  <c:v>19588000000000</c:v>
                </c:pt>
                <c:pt idx="830">
                  <c:v>18976000000000</c:v>
                </c:pt>
                <c:pt idx="831">
                  <c:v>18359000000000</c:v>
                </c:pt>
                <c:pt idx="832">
                  <c:v>17737000000000</c:v>
                </c:pt>
                <c:pt idx="833">
                  <c:v>17110000000000</c:v>
                </c:pt>
                <c:pt idx="834">
                  <c:v>16477000000000</c:v>
                </c:pt>
                <c:pt idx="835">
                  <c:v>15839000000000</c:v>
                </c:pt>
                <c:pt idx="836">
                  <c:v>15195000000000</c:v>
                </c:pt>
                <c:pt idx="837">
                  <c:v>14546000000000</c:v>
                </c:pt>
                <c:pt idx="838">
                  <c:v>13892000000000</c:v>
                </c:pt>
                <c:pt idx="839">
                  <c:v>13233000000000</c:v>
                </c:pt>
                <c:pt idx="840">
                  <c:v>12568000000000</c:v>
                </c:pt>
                <c:pt idx="841">
                  <c:v>11898000000000</c:v>
                </c:pt>
                <c:pt idx="842">
                  <c:v>11222000000000</c:v>
                </c:pt>
                <c:pt idx="843">
                  <c:v>10542000000000</c:v>
                </c:pt>
                <c:pt idx="844">
                  <c:v>9855500000000</c:v>
                </c:pt>
                <c:pt idx="845">
                  <c:v>9164100000000</c:v>
                </c:pt>
                <c:pt idx="846">
                  <c:v>8467300000000</c:v>
                </c:pt>
                <c:pt idx="847">
                  <c:v>7765200000000</c:v>
                </c:pt>
                <c:pt idx="848">
                  <c:v>7057800000000</c:v>
                </c:pt>
                <c:pt idx="849">
                  <c:v>6345100000000</c:v>
                </c:pt>
                <c:pt idx="850">
                  <c:v>6345100000000</c:v>
                </c:pt>
                <c:pt idx="851">
                  <c:v>5225200000000</c:v>
                </c:pt>
                <c:pt idx="852">
                  <c:v>4303600000000</c:v>
                </c:pt>
                <c:pt idx="853">
                  <c:v>3545100000000</c:v>
                </c:pt>
                <c:pt idx="854">
                  <c:v>2920800000000</c:v>
                </c:pt>
                <c:pt idx="855">
                  <c:v>2407100000000</c:v>
                </c:pt>
                <c:pt idx="856">
                  <c:v>1984300000000</c:v>
                </c:pt>
                <c:pt idx="857">
                  <c:v>1636300000000</c:v>
                </c:pt>
                <c:pt idx="858">
                  <c:v>1349900000000</c:v>
                </c:pt>
                <c:pt idx="859">
                  <c:v>1114200000000</c:v>
                </c:pt>
                <c:pt idx="860">
                  <c:v>920200000000</c:v>
                </c:pt>
                <c:pt idx="861">
                  <c:v>760550000000</c:v>
                </c:pt>
                <c:pt idx="862">
                  <c:v>629160000000</c:v>
                </c:pt>
                <c:pt idx="863">
                  <c:v>521030000000</c:v>
                </c:pt>
                <c:pt idx="864">
                  <c:v>432040000000</c:v>
                </c:pt>
                <c:pt idx="865">
                  <c:v>358790000000</c:v>
                </c:pt>
                <c:pt idx="866">
                  <c:v>298520000000</c:v>
                </c:pt>
                <c:pt idx="867">
                  <c:v>248910000000</c:v>
                </c:pt>
                <c:pt idx="868">
                  <c:v>208080000000</c:v>
                </c:pt>
                <c:pt idx="869">
                  <c:v>174480000000</c:v>
                </c:pt>
                <c:pt idx="870">
                  <c:v>146820000000</c:v>
                </c:pt>
                <c:pt idx="871">
                  <c:v>124060000000</c:v>
                </c:pt>
                <c:pt idx="872">
                  <c:v>105330000000</c:v>
                </c:pt>
                <c:pt idx="873">
                  <c:v>89918000000</c:v>
                </c:pt>
                <c:pt idx="874">
                  <c:v>77230000000</c:v>
                </c:pt>
                <c:pt idx="875">
                  <c:v>66789000000</c:v>
                </c:pt>
                <c:pt idx="876">
                  <c:v>58195000000</c:v>
                </c:pt>
                <c:pt idx="877">
                  <c:v>51123000000</c:v>
                </c:pt>
                <c:pt idx="878">
                  <c:v>45302000000</c:v>
                </c:pt>
                <c:pt idx="879">
                  <c:v>40511000000</c:v>
                </c:pt>
                <c:pt idx="880">
                  <c:v>36568000000</c:v>
                </c:pt>
                <c:pt idx="881">
                  <c:v>33323000000</c:v>
                </c:pt>
                <c:pt idx="882">
                  <c:v>30653000000</c:v>
                </c:pt>
                <c:pt idx="883">
                  <c:v>28455000000</c:v>
                </c:pt>
                <c:pt idx="884">
                  <c:v>26646000000</c:v>
                </c:pt>
                <c:pt idx="885">
                  <c:v>25157000000</c:v>
                </c:pt>
                <c:pt idx="886">
                  <c:v>23931000000</c:v>
                </c:pt>
                <c:pt idx="887">
                  <c:v>22923000000</c:v>
                </c:pt>
                <c:pt idx="888">
                  <c:v>22092000000</c:v>
                </c:pt>
                <c:pt idx="889">
                  <c:v>21409000000</c:v>
                </c:pt>
                <c:pt idx="890">
                  <c:v>20847000000</c:v>
                </c:pt>
                <c:pt idx="891">
                  <c:v>20384000000</c:v>
                </c:pt>
                <c:pt idx="892">
                  <c:v>20003000000</c:v>
                </c:pt>
                <c:pt idx="893">
                  <c:v>19689000000</c:v>
                </c:pt>
                <c:pt idx="894">
                  <c:v>19431000000</c:v>
                </c:pt>
                <c:pt idx="895">
                  <c:v>19218000000</c:v>
                </c:pt>
                <c:pt idx="896">
                  <c:v>19043000000</c:v>
                </c:pt>
                <c:pt idx="897">
                  <c:v>18899000000</c:v>
                </c:pt>
                <c:pt idx="898">
                  <c:v>18780000000</c:v>
                </c:pt>
                <c:pt idx="899">
                  <c:v>18683000000</c:v>
                </c:pt>
                <c:pt idx="900">
                  <c:v>18683000000</c:v>
                </c:pt>
                <c:pt idx="901">
                  <c:v>18602000000</c:v>
                </c:pt>
                <c:pt idx="902">
                  <c:v>18536000000</c:v>
                </c:pt>
                <c:pt idx="903">
                  <c:v>18481000000</c:v>
                </c:pt>
                <c:pt idx="904">
                  <c:v>18436000000</c:v>
                </c:pt>
                <c:pt idx="905">
                  <c:v>18399000000</c:v>
                </c:pt>
                <c:pt idx="906">
                  <c:v>18368000000</c:v>
                </c:pt>
                <c:pt idx="907">
                  <c:v>18343000000</c:v>
                </c:pt>
                <c:pt idx="908">
                  <c:v>18322000000</c:v>
                </c:pt>
                <c:pt idx="909">
                  <c:v>18305000000</c:v>
                </c:pt>
                <c:pt idx="910">
                  <c:v>18291000000</c:v>
                </c:pt>
                <c:pt idx="911">
                  <c:v>18279000000</c:v>
                </c:pt>
                <c:pt idx="912">
                  <c:v>18270000000</c:v>
                </c:pt>
                <c:pt idx="913">
                  <c:v>18262000000</c:v>
                </c:pt>
                <c:pt idx="914">
                  <c:v>18255000000</c:v>
                </c:pt>
                <c:pt idx="915">
                  <c:v>18249000000</c:v>
                </c:pt>
                <c:pt idx="916">
                  <c:v>18245000000</c:v>
                </c:pt>
                <c:pt idx="917">
                  <c:v>18241000000</c:v>
                </c:pt>
                <c:pt idx="918">
                  <c:v>18238000000</c:v>
                </c:pt>
                <c:pt idx="919">
                  <c:v>18235000000</c:v>
                </c:pt>
                <c:pt idx="920">
                  <c:v>18233000000</c:v>
                </c:pt>
                <c:pt idx="921">
                  <c:v>18231000000</c:v>
                </c:pt>
                <c:pt idx="922">
                  <c:v>18229000000</c:v>
                </c:pt>
                <c:pt idx="923">
                  <c:v>18228000000</c:v>
                </c:pt>
                <c:pt idx="924">
                  <c:v>18227000000</c:v>
                </c:pt>
                <c:pt idx="925">
                  <c:v>18226000000</c:v>
                </c:pt>
                <c:pt idx="926">
                  <c:v>18225000000</c:v>
                </c:pt>
                <c:pt idx="927">
                  <c:v>18224000000</c:v>
                </c:pt>
                <c:pt idx="928">
                  <c:v>18224000000</c:v>
                </c:pt>
                <c:pt idx="929">
                  <c:v>18223000000</c:v>
                </c:pt>
                <c:pt idx="930">
                  <c:v>18222000000</c:v>
                </c:pt>
                <c:pt idx="931">
                  <c:v>18222000000</c:v>
                </c:pt>
                <c:pt idx="932">
                  <c:v>18222000000</c:v>
                </c:pt>
                <c:pt idx="933">
                  <c:v>18221000000</c:v>
                </c:pt>
                <c:pt idx="934">
                  <c:v>18221000000</c:v>
                </c:pt>
                <c:pt idx="935">
                  <c:v>18221000000</c:v>
                </c:pt>
                <c:pt idx="936">
                  <c:v>18220000000</c:v>
                </c:pt>
                <c:pt idx="937">
                  <c:v>18220000000</c:v>
                </c:pt>
                <c:pt idx="938">
                  <c:v>18220000000</c:v>
                </c:pt>
                <c:pt idx="939">
                  <c:v>18219000000</c:v>
                </c:pt>
                <c:pt idx="940">
                  <c:v>18219000000</c:v>
                </c:pt>
                <c:pt idx="941">
                  <c:v>18219000000</c:v>
                </c:pt>
                <c:pt idx="942">
                  <c:v>18219000000</c:v>
                </c:pt>
                <c:pt idx="943">
                  <c:v>18219000000</c:v>
                </c:pt>
                <c:pt idx="944">
                  <c:v>18218000000</c:v>
                </c:pt>
                <c:pt idx="945">
                  <c:v>18218000000</c:v>
                </c:pt>
                <c:pt idx="946">
                  <c:v>18218000000</c:v>
                </c:pt>
                <c:pt idx="947">
                  <c:v>18218000000</c:v>
                </c:pt>
                <c:pt idx="948">
                  <c:v>18218000000</c:v>
                </c:pt>
                <c:pt idx="949">
                  <c:v>18217000000</c:v>
                </c:pt>
                <c:pt idx="950">
                  <c:v>18217000000</c:v>
                </c:pt>
                <c:pt idx="951">
                  <c:v>18217000000</c:v>
                </c:pt>
                <c:pt idx="952">
                  <c:v>18217000000</c:v>
                </c:pt>
                <c:pt idx="953">
                  <c:v>18217000000</c:v>
                </c:pt>
                <c:pt idx="954">
                  <c:v>18217000000</c:v>
                </c:pt>
                <c:pt idx="955">
                  <c:v>18217000000</c:v>
                </c:pt>
                <c:pt idx="956">
                  <c:v>18216000000</c:v>
                </c:pt>
                <c:pt idx="957">
                  <c:v>18216000000</c:v>
                </c:pt>
                <c:pt idx="958">
                  <c:v>18216000000</c:v>
                </c:pt>
                <c:pt idx="959">
                  <c:v>18216000000</c:v>
                </c:pt>
                <c:pt idx="960">
                  <c:v>18216000000</c:v>
                </c:pt>
                <c:pt idx="961">
                  <c:v>18216000000</c:v>
                </c:pt>
                <c:pt idx="962">
                  <c:v>18216000000</c:v>
                </c:pt>
                <c:pt idx="963">
                  <c:v>18216000000</c:v>
                </c:pt>
                <c:pt idx="964">
                  <c:v>18215000000</c:v>
                </c:pt>
                <c:pt idx="965">
                  <c:v>18215000000</c:v>
                </c:pt>
                <c:pt idx="966">
                  <c:v>18215000000</c:v>
                </c:pt>
                <c:pt idx="967">
                  <c:v>18215000000</c:v>
                </c:pt>
                <c:pt idx="968">
                  <c:v>18215000000</c:v>
                </c:pt>
                <c:pt idx="969">
                  <c:v>18215000000</c:v>
                </c:pt>
                <c:pt idx="970">
                  <c:v>18215000000</c:v>
                </c:pt>
                <c:pt idx="971">
                  <c:v>18215000000</c:v>
                </c:pt>
                <c:pt idx="972">
                  <c:v>18215000000</c:v>
                </c:pt>
                <c:pt idx="973">
                  <c:v>18215000000</c:v>
                </c:pt>
                <c:pt idx="974">
                  <c:v>18215000000</c:v>
                </c:pt>
                <c:pt idx="975">
                  <c:v>18216000000</c:v>
                </c:pt>
                <c:pt idx="976">
                  <c:v>18216000000</c:v>
                </c:pt>
                <c:pt idx="977">
                  <c:v>18216000000</c:v>
                </c:pt>
                <c:pt idx="978">
                  <c:v>18217000000</c:v>
                </c:pt>
                <c:pt idx="979">
                  <c:v>18217000000</c:v>
                </c:pt>
                <c:pt idx="980">
                  <c:v>18218000000</c:v>
                </c:pt>
                <c:pt idx="981">
                  <c:v>18219000000</c:v>
                </c:pt>
                <c:pt idx="982">
                  <c:v>18220000000</c:v>
                </c:pt>
                <c:pt idx="983">
                  <c:v>18222000000</c:v>
                </c:pt>
                <c:pt idx="984">
                  <c:v>18223000000</c:v>
                </c:pt>
                <c:pt idx="985">
                  <c:v>18225000000</c:v>
                </c:pt>
                <c:pt idx="986">
                  <c:v>18228000000</c:v>
                </c:pt>
                <c:pt idx="987">
                  <c:v>18231000000</c:v>
                </c:pt>
                <c:pt idx="988">
                  <c:v>18235000000</c:v>
                </c:pt>
                <c:pt idx="989">
                  <c:v>18240000000</c:v>
                </c:pt>
                <c:pt idx="990">
                  <c:v>18246000000</c:v>
                </c:pt>
                <c:pt idx="991">
                  <c:v>18253000000</c:v>
                </c:pt>
                <c:pt idx="992">
                  <c:v>18261000000</c:v>
                </c:pt>
                <c:pt idx="993">
                  <c:v>18272000000</c:v>
                </c:pt>
                <c:pt idx="994">
                  <c:v>18284000000</c:v>
                </c:pt>
                <c:pt idx="995">
                  <c:v>18300000000</c:v>
                </c:pt>
                <c:pt idx="996">
                  <c:v>18318000000</c:v>
                </c:pt>
                <c:pt idx="997">
                  <c:v>18341000000</c:v>
                </c:pt>
                <c:pt idx="998">
                  <c:v>18369000000</c:v>
                </c:pt>
                <c:pt idx="999">
                  <c:v>18402000000</c:v>
                </c:pt>
                <c:pt idx="1000">
                  <c:v>18402000000</c:v>
                </c:pt>
                <c:pt idx="1001">
                  <c:v>18443000000</c:v>
                </c:pt>
                <c:pt idx="1002">
                  <c:v>18493000000</c:v>
                </c:pt>
                <c:pt idx="1003">
                  <c:v>18554000000</c:v>
                </c:pt>
                <c:pt idx="1004">
                  <c:v>18627000000</c:v>
                </c:pt>
                <c:pt idx="1005">
                  <c:v>18716000000</c:v>
                </c:pt>
                <c:pt idx="1006">
                  <c:v>18825000000</c:v>
                </c:pt>
                <c:pt idx="1007">
                  <c:v>18957000000</c:v>
                </c:pt>
                <c:pt idx="1008">
                  <c:v>19117000000</c:v>
                </c:pt>
                <c:pt idx="1009">
                  <c:v>19312000000</c:v>
                </c:pt>
                <c:pt idx="1010">
                  <c:v>19548000000</c:v>
                </c:pt>
                <c:pt idx="1011">
                  <c:v>19836000000</c:v>
                </c:pt>
                <c:pt idx="1012">
                  <c:v>20185000000</c:v>
                </c:pt>
                <c:pt idx="1013">
                  <c:v>20609000000</c:v>
                </c:pt>
                <c:pt idx="1014">
                  <c:v>21125000000</c:v>
                </c:pt>
                <c:pt idx="1015">
                  <c:v>21752000000</c:v>
                </c:pt>
                <c:pt idx="1016">
                  <c:v>22513000000</c:v>
                </c:pt>
                <c:pt idx="1017">
                  <c:v>23438000000</c:v>
                </c:pt>
                <c:pt idx="1018">
                  <c:v>24562000000</c:v>
                </c:pt>
                <c:pt idx="1019">
                  <c:v>25928000000</c:v>
                </c:pt>
                <c:pt idx="1020">
                  <c:v>27587000000</c:v>
                </c:pt>
                <c:pt idx="1021">
                  <c:v>29604000000</c:v>
                </c:pt>
                <c:pt idx="1022">
                  <c:v>32054000000</c:v>
                </c:pt>
                <c:pt idx="1023">
                  <c:v>35031000000</c:v>
                </c:pt>
                <c:pt idx="1024">
                  <c:v>38649000000</c:v>
                </c:pt>
                <c:pt idx="1025">
                  <c:v>43044000000</c:v>
                </c:pt>
                <c:pt idx="1026">
                  <c:v>48385000000</c:v>
                </c:pt>
                <c:pt idx="1027">
                  <c:v>54874000000</c:v>
                </c:pt>
                <c:pt idx="1028">
                  <c:v>62759000000</c:v>
                </c:pt>
                <c:pt idx="1029">
                  <c:v>72340000000</c:v>
                </c:pt>
                <c:pt idx="1030">
                  <c:v>83982000000</c:v>
                </c:pt>
                <c:pt idx="1031">
                  <c:v>98127000000</c:v>
                </c:pt>
                <c:pt idx="1032">
                  <c:v>115310000000</c:v>
                </c:pt>
                <c:pt idx="1033">
                  <c:v>136200000000</c:v>
                </c:pt>
                <c:pt idx="1034">
                  <c:v>161570000000</c:v>
                </c:pt>
                <c:pt idx="1035">
                  <c:v>192400000000</c:v>
                </c:pt>
                <c:pt idx="1036">
                  <c:v>229870000000</c:v>
                </c:pt>
                <c:pt idx="1037">
                  <c:v>275390000000</c:v>
                </c:pt>
                <c:pt idx="1038">
                  <c:v>330700000000</c:v>
                </c:pt>
                <c:pt idx="1039">
                  <c:v>397910000000</c:v>
                </c:pt>
                <c:pt idx="1040">
                  <c:v>479570000000</c:v>
                </c:pt>
                <c:pt idx="1041">
                  <c:v>578790000000</c:v>
                </c:pt>
                <c:pt idx="1042">
                  <c:v>699350000000</c:v>
                </c:pt>
                <c:pt idx="1043">
                  <c:v>845840000000</c:v>
                </c:pt>
                <c:pt idx="1044">
                  <c:v>1023800000000</c:v>
                </c:pt>
                <c:pt idx="1045">
                  <c:v>1240100000000</c:v>
                </c:pt>
                <c:pt idx="1046">
                  <c:v>1502900000000</c:v>
                </c:pt>
                <c:pt idx="1047">
                  <c:v>1822200000000</c:v>
                </c:pt>
                <c:pt idx="1048">
                  <c:v>2210200000000</c:v>
                </c:pt>
                <c:pt idx="1049">
                  <c:v>2681600000000</c:v>
                </c:pt>
                <c:pt idx="1050">
                  <c:v>2681600000000</c:v>
                </c:pt>
                <c:pt idx="1051">
                  <c:v>3396800000000</c:v>
                </c:pt>
                <c:pt idx="1052">
                  <c:v>4082200000000</c:v>
                </c:pt>
                <c:pt idx="1053">
                  <c:v>4737900000000</c:v>
                </c:pt>
                <c:pt idx="1054">
                  <c:v>5363900000000</c:v>
                </c:pt>
                <c:pt idx="1055">
                  <c:v>5960100000000</c:v>
                </c:pt>
                <c:pt idx="1056">
                  <c:v>6526600000000</c:v>
                </c:pt>
                <c:pt idx="1057">
                  <c:v>7063400000000</c:v>
                </c:pt>
                <c:pt idx="1058">
                  <c:v>7570400000000</c:v>
                </c:pt>
                <c:pt idx="1059">
                  <c:v>8047700000000</c:v>
                </c:pt>
                <c:pt idx="1060">
                  <c:v>8495200000000</c:v>
                </c:pt>
                <c:pt idx="1061">
                  <c:v>8913100000000</c:v>
                </c:pt>
                <c:pt idx="1062">
                  <c:v>9301100000000</c:v>
                </c:pt>
                <c:pt idx="1063">
                  <c:v>9659400000000</c:v>
                </c:pt>
                <c:pt idx="1064">
                  <c:v>9988000000000</c:v>
                </c:pt>
                <c:pt idx="1065">
                  <c:v>10287000000000</c:v>
                </c:pt>
                <c:pt idx="1066">
                  <c:v>10556000000000</c:v>
                </c:pt>
                <c:pt idx="1067">
                  <c:v>10795000000000</c:v>
                </c:pt>
                <c:pt idx="1068">
                  <c:v>11005000000000</c:v>
                </c:pt>
                <c:pt idx="1069">
                  <c:v>11184000000000</c:v>
                </c:pt>
                <c:pt idx="1070">
                  <c:v>11334000000000</c:v>
                </c:pt>
                <c:pt idx="1071">
                  <c:v>11455000000000</c:v>
                </c:pt>
                <c:pt idx="1072">
                  <c:v>11545000000000</c:v>
                </c:pt>
                <c:pt idx="1073">
                  <c:v>11606000000000</c:v>
                </c:pt>
                <c:pt idx="1074">
                  <c:v>11637000000000</c:v>
                </c:pt>
                <c:pt idx="1075">
                  <c:v>11638000000000</c:v>
                </c:pt>
                <c:pt idx="1076">
                  <c:v>11609000000000</c:v>
                </c:pt>
                <c:pt idx="1077">
                  <c:v>11551000000000</c:v>
                </c:pt>
                <c:pt idx="1078">
                  <c:v>11463000000000</c:v>
                </c:pt>
                <c:pt idx="1079">
                  <c:v>11345000000000</c:v>
                </c:pt>
                <c:pt idx="1080">
                  <c:v>11198000000000</c:v>
                </c:pt>
                <c:pt idx="1081">
                  <c:v>11020000000000</c:v>
                </c:pt>
                <c:pt idx="1082">
                  <c:v>10813000000000</c:v>
                </c:pt>
                <c:pt idx="1083">
                  <c:v>10576000000000</c:v>
                </c:pt>
                <c:pt idx="1084">
                  <c:v>10309000000000</c:v>
                </c:pt>
                <c:pt idx="1085">
                  <c:v>10013000000000</c:v>
                </c:pt>
                <c:pt idx="1086">
                  <c:v>9686800000000</c:v>
                </c:pt>
                <c:pt idx="1087">
                  <c:v>9330900000000</c:v>
                </c:pt>
                <c:pt idx="1088">
                  <c:v>8945200000000</c:v>
                </c:pt>
                <c:pt idx="1089">
                  <c:v>8529800000000</c:v>
                </c:pt>
                <c:pt idx="1090">
                  <c:v>8084600000000</c:v>
                </c:pt>
                <c:pt idx="1091">
                  <c:v>7609600000000</c:v>
                </c:pt>
                <c:pt idx="1092">
                  <c:v>7105000000000</c:v>
                </c:pt>
                <c:pt idx="1093">
                  <c:v>6570500000000</c:v>
                </c:pt>
                <c:pt idx="1094">
                  <c:v>6006400000000</c:v>
                </c:pt>
                <c:pt idx="1095">
                  <c:v>5412500000000</c:v>
                </c:pt>
                <c:pt idx="1096">
                  <c:v>4788800000000</c:v>
                </c:pt>
                <c:pt idx="1097">
                  <c:v>4135400000000</c:v>
                </c:pt>
                <c:pt idx="1098">
                  <c:v>3452300000000</c:v>
                </c:pt>
                <c:pt idx="1099">
                  <c:v>2739500000000</c:v>
                </c:pt>
                <c:pt idx="1100">
                  <c:v>2739500000000</c:v>
                </c:pt>
                <c:pt idx="1101">
                  <c:v>2151600000000</c:v>
                </c:pt>
                <c:pt idx="1102">
                  <c:v>1690600000000</c:v>
                </c:pt>
                <c:pt idx="1103">
                  <c:v>1329300000000</c:v>
                </c:pt>
                <c:pt idx="1104">
                  <c:v>1046000000000</c:v>
                </c:pt>
                <c:pt idx="1105">
                  <c:v>823940000000</c:v>
                </c:pt>
                <c:pt idx="1106">
                  <c:v>649850000000</c:v>
                </c:pt>
                <c:pt idx="1107">
                  <c:v>513380000000</c:v>
                </c:pt>
                <c:pt idx="1108">
                  <c:v>406400000000</c:v>
                </c:pt>
                <c:pt idx="1109">
                  <c:v>322530000000</c:v>
                </c:pt>
                <c:pt idx="1110">
                  <c:v>256780000000</c:v>
                </c:pt>
                <c:pt idx="1111">
                  <c:v>205230000000</c:v>
                </c:pt>
                <c:pt idx="1112">
                  <c:v>164830000000</c:v>
                </c:pt>
                <c:pt idx="1113">
                  <c:v>133150000000</c:v>
                </c:pt>
                <c:pt idx="1114">
                  <c:v>108320000000</c:v>
                </c:pt>
                <c:pt idx="1115">
                  <c:v>88850000000</c:v>
                </c:pt>
                <c:pt idx="1116">
                  <c:v>73588000000</c:v>
                </c:pt>
                <c:pt idx="1117">
                  <c:v>61625000000</c:v>
                </c:pt>
                <c:pt idx="1118">
                  <c:v>52246000000</c:v>
                </c:pt>
                <c:pt idx="1119">
                  <c:v>44893000000</c:v>
                </c:pt>
                <c:pt idx="1120">
                  <c:v>39129000000</c:v>
                </c:pt>
                <c:pt idx="1121">
                  <c:v>34611000000</c:v>
                </c:pt>
                <c:pt idx="1122">
                  <c:v>31068000000</c:v>
                </c:pt>
                <c:pt idx="1123">
                  <c:v>28291000000</c:v>
                </c:pt>
                <c:pt idx="1124">
                  <c:v>26114000000</c:v>
                </c:pt>
                <c:pt idx="1125">
                  <c:v>24408000000</c:v>
                </c:pt>
                <c:pt idx="1126">
                  <c:v>23070000000</c:v>
                </c:pt>
                <c:pt idx="1127">
                  <c:v>22021000000</c:v>
                </c:pt>
                <c:pt idx="1128">
                  <c:v>21198000000</c:v>
                </c:pt>
                <c:pt idx="1129">
                  <c:v>20554000000</c:v>
                </c:pt>
                <c:pt idx="1130">
                  <c:v>20048000000</c:v>
                </c:pt>
                <c:pt idx="1131">
                  <c:v>19652000000</c:v>
                </c:pt>
                <c:pt idx="1132">
                  <c:v>19341000000</c:v>
                </c:pt>
                <c:pt idx="1133">
                  <c:v>19098000000</c:v>
                </c:pt>
                <c:pt idx="1134">
                  <c:v>18907000000</c:v>
                </c:pt>
                <c:pt idx="1135">
                  <c:v>18757000000</c:v>
                </c:pt>
                <c:pt idx="1136">
                  <c:v>18640000000</c:v>
                </c:pt>
                <c:pt idx="1137">
                  <c:v>18547000000</c:v>
                </c:pt>
                <c:pt idx="1138">
                  <c:v>18475000000</c:v>
                </c:pt>
                <c:pt idx="1139">
                  <c:v>18419000000</c:v>
                </c:pt>
                <c:pt idx="1140">
                  <c:v>18374000000</c:v>
                </c:pt>
                <c:pt idx="1141">
                  <c:v>18339000000</c:v>
                </c:pt>
                <c:pt idx="1142">
                  <c:v>18312000000</c:v>
                </c:pt>
                <c:pt idx="1143">
                  <c:v>18290000000</c:v>
                </c:pt>
                <c:pt idx="1144">
                  <c:v>18274000000</c:v>
                </c:pt>
                <c:pt idx="1145">
                  <c:v>18260000000</c:v>
                </c:pt>
                <c:pt idx="1146">
                  <c:v>18250000000</c:v>
                </c:pt>
                <c:pt idx="1147">
                  <c:v>18242000000</c:v>
                </c:pt>
                <c:pt idx="1148">
                  <c:v>18235000000</c:v>
                </c:pt>
                <c:pt idx="1149">
                  <c:v>18230000000</c:v>
                </c:pt>
                <c:pt idx="1150">
                  <c:v>18230000000</c:v>
                </c:pt>
                <c:pt idx="1151">
                  <c:v>18226000000</c:v>
                </c:pt>
                <c:pt idx="1152">
                  <c:v>18223000000</c:v>
                </c:pt>
                <c:pt idx="1153">
                  <c:v>18221000000</c:v>
                </c:pt>
                <c:pt idx="1154">
                  <c:v>18219000000</c:v>
                </c:pt>
                <c:pt idx="1155">
                  <c:v>18217000000</c:v>
                </c:pt>
                <c:pt idx="1156">
                  <c:v>18216000000</c:v>
                </c:pt>
                <c:pt idx="1157">
                  <c:v>18215000000</c:v>
                </c:pt>
                <c:pt idx="1158">
                  <c:v>18214000000</c:v>
                </c:pt>
                <c:pt idx="1159">
                  <c:v>18213000000</c:v>
                </c:pt>
                <c:pt idx="1160">
                  <c:v>18213000000</c:v>
                </c:pt>
                <c:pt idx="1161">
                  <c:v>18212000000</c:v>
                </c:pt>
                <c:pt idx="1162">
                  <c:v>18212000000</c:v>
                </c:pt>
                <c:pt idx="1163">
                  <c:v>18212000000</c:v>
                </c:pt>
                <c:pt idx="1164">
                  <c:v>18211000000</c:v>
                </c:pt>
                <c:pt idx="1165">
                  <c:v>18211000000</c:v>
                </c:pt>
                <c:pt idx="1166">
                  <c:v>18211000000</c:v>
                </c:pt>
                <c:pt idx="1167">
                  <c:v>18211000000</c:v>
                </c:pt>
                <c:pt idx="1168">
                  <c:v>18211000000</c:v>
                </c:pt>
                <c:pt idx="1169">
                  <c:v>18211000000</c:v>
                </c:pt>
                <c:pt idx="1170">
                  <c:v>18211000000</c:v>
                </c:pt>
                <c:pt idx="1171">
                  <c:v>18210000000</c:v>
                </c:pt>
                <c:pt idx="1172">
                  <c:v>18210000000</c:v>
                </c:pt>
                <c:pt idx="1173">
                  <c:v>18210000000</c:v>
                </c:pt>
                <c:pt idx="1174">
                  <c:v>18210000000</c:v>
                </c:pt>
                <c:pt idx="1175">
                  <c:v>18210000000</c:v>
                </c:pt>
                <c:pt idx="1176">
                  <c:v>18210000000</c:v>
                </c:pt>
                <c:pt idx="1177">
                  <c:v>18210000000</c:v>
                </c:pt>
                <c:pt idx="1178">
                  <c:v>18210000000</c:v>
                </c:pt>
                <c:pt idx="1179">
                  <c:v>18210000000</c:v>
                </c:pt>
                <c:pt idx="1180">
                  <c:v>18210000000</c:v>
                </c:pt>
                <c:pt idx="1181">
                  <c:v>18210000000</c:v>
                </c:pt>
                <c:pt idx="1182">
                  <c:v>18209000000</c:v>
                </c:pt>
                <c:pt idx="1183">
                  <c:v>18209000000</c:v>
                </c:pt>
                <c:pt idx="1184">
                  <c:v>18209000000</c:v>
                </c:pt>
                <c:pt idx="1185">
                  <c:v>18209000000</c:v>
                </c:pt>
                <c:pt idx="1186">
                  <c:v>18209000000</c:v>
                </c:pt>
                <c:pt idx="1187">
                  <c:v>18209000000</c:v>
                </c:pt>
                <c:pt idx="1188">
                  <c:v>18209000000</c:v>
                </c:pt>
                <c:pt idx="1189">
                  <c:v>18209000000</c:v>
                </c:pt>
                <c:pt idx="1190">
                  <c:v>18209000000</c:v>
                </c:pt>
                <c:pt idx="1191">
                  <c:v>18209000000</c:v>
                </c:pt>
                <c:pt idx="1192">
                  <c:v>18209000000</c:v>
                </c:pt>
                <c:pt idx="1193">
                  <c:v>18209000000</c:v>
                </c:pt>
                <c:pt idx="1194">
                  <c:v>18209000000</c:v>
                </c:pt>
                <c:pt idx="1195">
                  <c:v>18209000000</c:v>
                </c:pt>
                <c:pt idx="1196">
                  <c:v>18208000000</c:v>
                </c:pt>
                <c:pt idx="1197">
                  <c:v>18208000000</c:v>
                </c:pt>
                <c:pt idx="1198">
                  <c:v>18208000000</c:v>
                </c:pt>
                <c:pt idx="1199">
                  <c:v>18208000000</c:v>
                </c:pt>
                <c:pt idx="1200">
                  <c:v>18208000000</c:v>
                </c:pt>
                <c:pt idx="1201">
                  <c:v>18208000000</c:v>
                </c:pt>
                <c:pt idx="1202">
                  <c:v>18208000000</c:v>
                </c:pt>
                <c:pt idx="1203">
                  <c:v>18208000000</c:v>
                </c:pt>
                <c:pt idx="1204">
                  <c:v>18208000000</c:v>
                </c:pt>
                <c:pt idx="1205">
                  <c:v>18208000000</c:v>
                </c:pt>
                <c:pt idx="1206">
                  <c:v>18208000000</c:v>
                </c:pt>
                <c:pt idx="1207">
                  <c:v>18208000000</c:v>
                </c:pt>
                <c:pt idx="1208">
                  <c:v>18208000000</c:v>
                </c:pt>
                <c:pt idx="1209">
                  <c:v>18208000000</c:v>
                </c:pt>
                <c:pt idx="1210">
                  <c:v>18208000000</c:v>
                </c:pt>
                <c:pt idx="1211">
                  <c:v>18208000000</c:v>
                </c:pt>
                <c:pt idx="1212">
                  <c:v>18208000000</c:v>
                </c:pt>
                <c:pt idx="1213">
                  <c:v>18208000000</c:v>
                </c:pt>
                <c:pt idx="1214">
                  <c:v>18208000000</c:v>
                </c:pt>
                <c:pt idx="1215">
                  <c:v>18207000000</c:v>
                </c:pt>
                <c:pt idx="1216">
                  <c:v>18207000000</c:v>
                </c:pt>
                <c:pt idx="1217">
                  <c:v>18207000000</c:v>
                </c:pt>
                <c:pt idx="1218">
                  <c:v>18207000000</c:v>
                </c:pt>
                <c:pt idx="1219">
                  <c:v>18207000000</c:v>
                </c:pt>
                <c:pt idx="1220">
                  <c:v>18207000000</c:v>
                </c:pt>
                <c:pt idx="1221">
                  <c:v>18207000000</c:v>
                </c:pt>
                <c:pt idx="1222">
                  <c:v>18207000000</c:v>
                </c:pt>
                <c:pt idx="1223">
                  <c:v>18207000000</c:v>
                </c:pt>
                <c:pt idx="1224">
                  <c:v>18207000000</c:v>
                </c:pt>
                <c:pt idx="1225">
                  <c:v>18207000000</c:v>
                </c:pt>
                <c:pt idx="1226">
                  <c:v>18207000000</c:v>
                </c:pt>
                <c:pt idx="1227">
                  <c:v>18207000000</c:v>
                </c:pt>
                <c:pt idx="1228">
                  <c:v>18207000000</c:v>
                </c:pt>
                <c:pt idx="1229">
                  <c:v>18207000000</c:v>
                </c:pt>
                <c:pt idx="1230">
                  <c:v>18207000000</c:v>
                </c:pt>
                <c:pt idx="1231">
                  <c:v>18207000000</c:v>
                </c:pt>
                <c:pt idx="1232">
                  <c:v>18207000000</c:v>
                </c:pt>
                <c:pt idx="1233">
                  <c:v>18207000000</c:v>
                </c:pt>
                <c:pt idx="1234">
                  <c:v>18206000000</c:v>
                </c:pt>
                <c:pt idx="1235">
                  <c:v>18206000000</c:v>
                </c:pt>
                <c:pt idx="1236">
                  <c:v>18206000000</c:v>
                </c:pt>
                <c:pt idx="1237">
                  <c:v>18206000000</c:v>
                </c:pt>
                <c:pt idx="1238">
                  <c:v>18206000000</c:v>
                </c:pt>
                <c:pt idx="1239">
                  <c:v>18206000000</c:v>
                </c:pt>
                <c:pt idx="1240">
                  <c:v>18206000000</c:v>
                </c:pt>
                <c:pt idx="1241">
                  <c:v>18206000000</c:v>
                </c:pt>
                <c:pt idx="1242">
                  <c:v>18206000000</c:v>
                </c:pt>
                <c:pt idx="1243">
                  <c:v>18206000000</c:v>
                </c:pt>
                <c:pt idx="1244">
                  <c:v>18206000000</c:v>
                </c:pt>
                <c:pt idx="1245">
                  <c:v>18206000000</c:v>
                </c:pt>
                <c:pt idx="1246">
                  <c:v>18206000000</c:v>
                </c:pt>
                <c:pt idx="1247">
                  <c:v>18206000000</c:v>
                </c:pt>
                <c:pt idx="1248">
                  <c:v>18206000000</c:v>
                </c:pt>
                <c:pt idx="1249">
                  <c:v>18206000000</c:v>
                </c:pt>
                <c:pt idx="1250">
                  <c:v>18206000000</c:v>
                </c:pt>
                <c:pt idx="1251">
                  <c:v>18206000000</c:v>
                </c:pt>
                <c:pt idx="1252">
                  <c:v>18206000000</c:v>
                </c:pt>
                <c:pt idx="1253">
                  <c:v>18206000000</c:v>
                </c:pt>
                <c:pt idx="1254">
                  <c:v>18206000000</c:v>
                </c:pt>
                <c:pt idx="1255">
                  <c:v>18206000000</c:v>
                </c:pt>
                <c:pt idx="1256">
                  <c:v>18205000000</c:v>
                </c:pt>
                <c:pt idx="1257">
                  <c:v>18205000000</c:v>
                </c:pt>
                <c:pt idx="1258">
                  <c:v>18205000000</c:v>
                </c:pt>
                <c:pt idx="1259">
                  <c:v>18205000000</c:v>
                </c:pt>
                <c:pt idx="1260">
                  <c:v>18205000000</c:v>
                </c:pt>
                <c:pt idx="1261">
                  <c:v>18205000000</c:v>
                </c:pt>
                <c:pt idx="1262">
                  <c:v>18205000000</c:v>
                </c:pt>
                <c:pt idx="1263">
                  <c:v>18205000000</c:v>
                </c:pt>
                <c:pt idx="1264">
                  <c:v>18205000000</c:v>
                </c:pt>
                <c:pt idx="1265">
                  <c:v>18205000000</c:v>
                </c:pt>
                <c:pt idx="1266">
                  <c:v>18205000000</c:v>
                </c:pt>
                <c:pt idx="1267">
                  <c:v>18205000000</c:v>
                </c:pt>
                <c:pt idx="1268">
                  <c:v>18205000000</c:v>
                </c:pt>
                <c:pt idx="1269">
                  <c:v>18205000000</c:v>
                </c:pt>
                <c:pt idx="1270">
                  <c:v>18205000000</c:v>
                </c:pt>
                <c:pt idx="1271">
                  <c:v>18205000000</c:v>
                </c:pt>
                <c:pt idx="1272">
                  <c:v>18205000000</c:v>
                </c:pt>
                <c:pt idx="1273">
                  <c:v>18205000000</c:v>
                </c:pt>
                <c:pt idx="1274">
                  <c:v>18205000000</c:v>
                </c:pt>
                <c:pt idx="1275">
                  <c:v>18205000000</c:v>
                </c:pt>
                <c:pt idx="1276">
                  <c:v>18205000000</c:v>
                </c:pt>
                <c:pt idx="1277">
                  <c:v>18205000000</c:v>
                </c:pt>
                <c:pt idx="1278">
                  <c:v>18204000000</c:v>
                </c:pt>
                <c:pt idx="1279">
                  <c:v>18204000000</c:v>
                </c:pt>
                <c:pt idx="1280">
                  <c:v>18204000000</c:v>
                </c:pt>
                <c:pt idx="1281">
                  <c:v>18204000000</c:v>
                </c:pt>
                <c:pt idx="1282">
                  <c:v>18204000000</c:v>
                </c:pt>
                <c:pt idx="1283">
                  <c:v>18204000000</c:v>
                </c:pt>
                <c:pt idx="1284">
                  <c:v>18204000000</c:v>
                </c:pt>
                <c:pt idx="1285">
                  <c:v>18204000000</c:v>
                </c:pt>
                <c:pt idx="1286">
                  <c:v>18204000000</c:v>
                </c:pt>
                <c:pt idx="1287">
                  <c:v>18204000000</c:v>
                </c:pt>
                <c:pt idx="1288">
                  <c:v>18204000000</c:v>
                </c:pt>
                <c:pt idx="1289">
                  <c:v>18204000000</c:v>
                </c:pt>
                <c:pt idx="1290">
                  <c:v>18204000000</c:v>
                </c:pt>
                <c:pt idx="1291">
                  <c:v>18204000000</c:v>
                </c:pt>
                <c:pt idx="1292">
                  <c:v>18204000000</c:v>
                </c:pt>
                <c:pt idx="1293">
                  <c:v>18204000000</c:v>
                </c:pt>
                <c:pt idx="1294">
                  <c:v>18204000000</c:v>
                </c:pt>
                <c:pt idx="1295">
                  <c:v>18204000000</c:v>
                </c:pt>
                <c:pt idx="1296">
                  <c:v>18204000000</c:v>
                </c:pt>
                <c:pt idx="1297">
                  <c:v>18204000000</c:v>
                </c:pt>
                <c:pt idx="1298">
                  <c:v>18204000000</c:v>
                </c:pt>
                <c:pt idx="1299">
                  <c:v>18203000000</c:v>
                </c:pt>
                <c:pt idx="1300">
                  <c:v>18203000000</c:v>
                </c:pt>
                <c:pt idx="1301">
                  <c:v>18203000000</c:v>
                </c:pt>
                <c:pt idx="1302">
                  <c:v>18203000000</c:v>
                </c:pt>
                <c:pt idx="1303">
                  <c:v>18203000000</c:v>
                </c:pt>
                <c:pt idx="1304">
                  <c:v>18203000000</c:v>
                </c:pt>
                <c:pt idx="1305">
                  <c:v>18203000000</c:v>
                </c:pt>
                <c:pt idx="1306">
                  <c:v>18203000000</c:v>
                </c:pt>
                <c:pt idx="1307">
                  <c:v>18203000000</c:v>
                </c:pt>
                <c:pt idx="1308">
                  <c:v>18203000000</c:v>
                </c:pt>
                <c:pt idx="1309">
                  <c:v>18203000000</c:v>
                </c:pt>
                <c:pt idx="1310">
                  <c:v>18203000000</c:v>
                </c:pt>
                <c:pt idx="1311">
                  <c:v>18203000000</c:v>
                </c:pt>
                <c:pt idx="1312">
                  <c:v>18203000000</c:v>
                </c:pt>
                <c:pt idx="1313">
                  <c:v>18203000000</c:v>
                </c:pt>
                <c:pt idx="1314">
                  <c:v>18203000000</c:v>
                </c:pt>
                <c:pt idx="1315">
                  <c:v>18203000000</c:v>
                </c:pt>
                <c:pt idx="1316">
                  <c:v>18203000000</c:v>
                </c:pt>
                <c:pt idx="1317">
                  <c:v>18203000000</c:v>
                </c:pt>
                <c:pt idx="1318">
                  <c:v>18203000000</c:v>
                </c:pt>
                <c:pt idx="1319">
                  <c:v>18203000000</c:v>
                </c:pt>
                <c:pt idx="1320">
                  <c:v>18203000000</c:v>
                </c:pt>
                <c:pt idx="1321">
                  <c:v>18203000000</c:v>
                </c:pt>
                <c:pt idx="1322">
                  <c:v>18202000000</c:v>
                </c:pt>
                <c:pt idx="1323">
                  <c:v>18202000000</c:v>
                </c:pt>
                <c:pt idx="1324">
                  <c:v>18202000000</c:v>
                </c:pt>
                <c:pt idx="1325">
                  <c:v>18202000000</c:v>
                </c:pt>
                <c:pt idx="1326">
                  <c:v>18202000000</c:v>
                </c:pt>
                <c:pt idx="1327">
                  <c:v>18202000000</c:v>
                </c:pt>
                <c:pt idx="1328">
                  <c:v>18202000000</c:v>
                </c:pt>
                <c:pt idx="1329">
                  <c:v>18202000000</c:v>
                </c:pt>
                <c:pt idx="1330">
                  <c:v>18202000000</c:v>
                </c:pt>
                <c:pt idx="1331">
                  <c:v>18202000000</c:v>
                </c:pt>
                <c:pt idx="1332">
                  <c:v>18202000000</c:v>
                </c:pt>
                <c:pt idx="1333">
                  <c:v>18202000000</c:v>
                </c:pt>
                <c:pt idx="1334">
                  <c:v>18202000000</c:v>
                </c:pt>
                <c:pt idx="1335">
                  <c:v>18202000000</c:v>
                </c:pt>
                <c:pt idx="1336">
                  <c:v>18202000000</c:v>
                </c:pt>
                <c:pt idx="1337">
                  <c:v>18202000000</c:v>
                </c:pt>
                <c:pt idx="1338">
                  <c:v>18202000000</c:v>
                </c:pt>
                <c:pt idx="1339">
                  <c:v>18202000000</c:v>
                </c:pt>
                <c:pt idx="1340">
                  <c:v>18202000000</c:v>
                </c:pt>
                <c:pt idx="1341">
                  <c:v>18202000000</c:v>
                </c:pt>
                <c:pt idx="1342">
                  <c:v>18201000000</c:v>
                </c:pt>
                <c:pt idx="1343">
                  <c:v>18201000000</c:v>
                </c:pt>
                <c:pt idx="1344">
                  <c:v>18201000000</c:v>
                </c:pt>
                <c:pt idx="1345">
                  <c:v>18201000000</c:v>
                </c:pt>
                <c:pt idx="1346">
                  <c:v>18201000000</c:v>
                </c:pt>
                <c:pt idx="1347">
                  <c:v>18201000000</c:v>
                </c:pt>
                <c:pt idx="1348">
                  <c:v>18201000000</c:v>
                </c:pt>
                <c:pt idx="1349">
                  <c:v>18201000000</c:v>
                </c:pt>
                <c:pt idx="1350">
                  <c:v>18201000000</c:v>
                </c:pt>
                <c:pt idx="1351">
                  <c:v>18201000000</c:v>
                </c:pt>
                <c:pt idx="1352">
                  <c:v>18201000000</c:v>
                </c:pt>
                <c:pt idx="1353">
                  <c:v>18201000000</c:v>
                </c:pt>
                <c:pt idx="1354">
                  <c:v>18201000000</c:v>
                </c:pt>
                <c:pt idx="1355">
                  <c:v>18201000000</c:v>
                </c:pt>
                <c:pt idx="1356">
                  <c:v>18201000000</c:v>
                </c:pt>
                <c:pt idx="1357">
                  <c:v>18201000000</c:v>
                </c:pt>
                <c:pt idx="1358">
                  <c:v>18201000000</c:v>
                </c:pt>
                <c:pt idx="1359">
                  <c:v>18201000000</c:v>
                </c:pt>
                <c:pt idx="1360">
                  <c:v>18201000000</c:v>
                </c:pt>
                <c:pt idx="1361">
                  <c:v>18201000000</c:v>
                </c:pt>
                <c:pt idx="1362">
                  <c:v>18201000000</c:v>
                </c:pt>
                <c:pt idx="1363">
                  <c:v>18200000000</c:v>
                </c:pt>
                <c:pt idx="1364">
                  <c:v>18200000000</c:v>
                </c:pt>
                <c:pt idx="1365">
                  <c:v>18200000000</c:v>
                </c:pt>
                <c:pt idx="1366">
                  <c:v>18200000000</c:v>
                </c:pt>
                <c:pt idx="1367">
                  <c:v>18200000000</c:v>
                </c:pt>
                <c:pt idx="1368">
                  <c:v>18200000000</c:v>
                </c:pt>
                <c:pt idx="1369">
                  <c:v>18200000000</c:v>
                </c:pt>
                <c:pt idx="1370">
                  <c:v>18200000000</c:v>
                </c:pt>
                <c:pt idx="1371">
                  <c:v>18200000000</c:v>
                </c:pt>
                <c:pt idx="1372">
                  <c:v>18200000000</c:v>
                </c:pt>
                <c:pt idx="1373">
                  <c:v>18200000000</c:v>
                </c:pt>
                <c:pt idx="1374">
                  <c:v>18200000000</c:v>
                </c:pt>
                <c:pt idx="1375">
                  <c:v>18200000000</c:v>
                </c:pt>
                <c:pt idx="1376">
                  <c:v>18200000000</c:v>
                </c:pt>
                <c:pt idx="1377">
                  <c:v>18200000000</c:v>
                </c:pt>
                <c:pt idx="1378">
                  <c:v>18200000000</c:v>
                </c:pt>
                <c:pt idx="1379">
                  <c:v>18200000000</c:v>
                </c:pt>
                <c:pt idx="1380">
                  <c:v>18200000000</c:v>
                </c:pt>
                <c:pt idx="1381">
                  <c:v>18200000000</c:v>
                </c:pt>
                <c:pt idx="1382">
                  <c:v>18200000000</c:v>
                </c:pt>
                <c:pt idx="1383">
                  <c:v>18199000000</c:v>
                </c:pt>
                <c:pt idx="1384">
                  <c:v>18199000000</c:v>
                </c:pt>
                <c:pt idx="1385">
                  <c:v>18199000000</c:v>
                </c:pt>
                <c:pt idx="1386">
                  <c:v>18199000000</c:v>
                </c:pt>
                <c:pt idx="1387">
                  <c:v>18199000000</c:v>
                </c:pt>
                <c:pt idx="1388">
                  <c:v>18199000000</c:v>
                </c:pt>
                <c:pt idx="1389">
                  <c:v>18199000000</c:v>
                </c:pt>
                <c:pt idx="1390">
                  <c:v>18199000000</c:v>
                </c:pt>
                <c:pt idx="1391">
                  <c:v>18199000000</c:v>
                </c:pt>
                <c:pt idx="1392">
                  <c:v>18199000000</c:v>
                </c:pt>
                <c:pt idx="1393">
                  <c:v>18199000000</c:v>
                </c:pt>
                <c:pt idx="1394">
                  <c:v>18199000000</c:v>
                </c:pt>
                <c:pt idx="1395">
                  <c:v>18199000000</c:v>
                </c:pt>
                <c:pt idx="1396">
                  <c:v>18199000000</c:v>
                </c:pt>
                <c:pt idx="1397">
                  <c:v>18199000000</c:v>
                </c:pt>
                <c:pt idx="1398">
                  <c:v>18199000000</c:v>
                </c:pt>
                <c:pt idx="1399">
                  <c:v>18199000000</c:v>
                </c:pt>
                <c:pt idx="1400">
                  <c:v>18199000000</c:v>
                </c:pt>
                <c:pt idx="1401">
                  <c:v>18199000000</c:v>
                </c:pt>
                <c:pt idx="1402">
                  <c:v>18199000000</c:v>
                </c:pt>
                <c:pt idx="1403">
                  <c:v>18198000000</c:v>
                </c:pt>
                <c:pt idx="1404">
                  <c:v>18198000000</c:v>
                </c:pt>
                <c:pt idx="1405">
                  <c:v>18198000000</c:v>
                </c:pt>
                <c:pt idx="1406">
                  <c:v>18198000000</c:v>
                </c:pt>
                <c:pt idx="1407">
                  <c:v>18198000000</c:v>
                </c:pt>
                <c:pt idx="1408">
                  <c:v>18198000000</c:v>
                </c:pt>
                <c:pt idx="1409">
                  <c:v>18198000000</c:v>
                </c:pt>
                <c:pt idx="1410">
                  <c:v>18198000000</c:v>
                </c:pt>
                <c:pt idx="1411">
                  <c:v>18198000000</c:v>
                </c:pt>
                <c:pt idx="1412">
                  <c:v>18198000000</c:v>
                </c:pt>
                <c:pt idx="1413">
                  <c:v>18198000000</c:v>
                </c:pt>
                <c:pt idx="1414">
                  <c:v>18198000000</c:v>
                </c:pt>
                <c:pt idx="1415">
                  <c:v>18198000000</c:v>
                </c:pt>
                <c:pt idx="1416">
                  <c:v>18198000000</c:v>
                </c:pt>
                <c:pt idx="1417">
                  <c:v>18198000000</c:v>
                </c:pt>
                <c:pt idx="1418">
                  <c:v>18198000000</c:v>
                </c:pt>
                <c:pt idx="1419">
                  <c:v>18198000000</c:v>
                </c:pt>
                <c:pt idx="1420">
                  <c:v>18198000000</c:v>
                </c:pt>
                <c:pt idx="1421">
                  <c:v>18197000000</c:v>
                </c:pt>
                <c:pt idx="1422">
                  <c:v>18197000000</c:v>
                </c:pt>
                <c:pt idx="1423">
                  <c:v>18197000000</c:v>
                </c:pt>
                <c:pt idx="1424">
                  <c:v>18197000000</c:v>
                </c:pt>
                <c:pt idx="1425">
                  <c:v>18197000000</c:v>
                </c:pt>
                <c:pt idx="1426">
                  <c:v>18197000000</c:v>
                </c:pt>
                <c:pt idx="1427">
                  <c:v>18197000000</c:v>
                </c:pt>
                <c:pt idx="1428">
                  <c:v>18197000000</c:v>
                </c:pt>
                <c:pt idx="1429">
                  <c:v>18197000000</c:v>
                </c:pt>
                <c:pt idx="1430">
                  <c:v>18197000000</c:v>
                </c:pt>
                <c:pt idx="1431">
                  <c:v>18197000000</c:v>
                </c:pt>
                <c:pt idx="1432">
                  <c:v>18197000000</c:v>
                </c:pt>
                <c:pt idx="1433">
                  <c:v>18197000000</c:v>
                </c:pt>
                <c:pt idx="1434">
                  <c:v>18197000000</c:v>
                </c:pt>
                <c:pt idx="1435">
                  <c:v>18197000000</c:v>
                </c:pt>
                <c:pt idx="1436">
                  <c:v>18197000000</c:v>
                </c:pt>
                <c:pt idx="1437">
                  <c:v>18197000000</c:v>
                </c:pt>
                <c:pt idx="1438">
                  <c:v>18197000000</c:v>
                </c:pt>
                <c:pt idx="1439">
                  <c:v>18196000000</c:v>
                </c:pt>
                <c:pt idx="1440">
                  <c:v>18196000000</c:v>
                </c:pt>
                <c:pt idx="1441">
                  <c:v>18196000000</c:v>
                </c:pt>
                <c:pt idx="1442">
                  <c:v>18196000000</c:v>
                </c:pt>
                <c:pt idx="1443">
                  <c:v>18196000000</c:v>
                </c:pt>
                <c:pt idx="1444">
                  <c:v>18196000000</c:v>
                </c:pt>
                <c:pt idx="1445">
                  <c:v>18196000000</c:v>
                </c:pt>
                <c:pt idx="1446">
                  <c:v>18196000000</c:v>
                </c:pt>
                <c:pt idx="1447">
                  <c:v>18196000000</c:v>
                </c:pt>
                <c:pt idx="1448">
                  <c:v>18196000000</c:v>
                </c:pt>
                <c:pt idx="1449">
                  <c:v>18196000000</c:v>
                </c:pt>
                <c:pt idx="1450">
                  <c:v>18196000000</c:v>
                </c:pt>
                <c:pt idx="1451">
                  <c:v>18196000000</c:v>
                </c:pt>
                <c:pt idx="1452">
                  <c:v>18196000000</c:v>
                </c:pt>
                <c:pt idx="1453">
                  <c:v>18196000000</c:v>
                </c:pt>
                <c:pt idx="1454">
                  <c:v>18196000000</c:v>
                </c:pt>
                <c:pt idx="1455">
                  <c:v>18196000000</c:v>
                </c:pt>
                <c:pt idx="1456">
                  <c:v>18196000000</c:v>
                </c:pt>
                <c:pt idx="1457">
                  <c:v>18195000000</c:v>
                </c:pt>
                <c:pt idx="1458">
                  <c:v>18195000000</c:v>
                </c:pt>
                <c:pt idx="1459">
                  <c:v>18195000000</c:v>
                </c:pt>
                <c:pt idx="1460">
                  <c:v>18195000000</c:v>
                </c:pt>
                <c:pt idx="1461">
                  <c:v>18195000000</c:v>
                </c:pt>
                <c:pt idx="1462">
                  <c:v>18195000000</c:v>
                </c:pt>
                <c:pt idx="1463">
                  <c:v>18195000000</c:v>
                </c:pt>
                <c:pt idx="1464">
                  <c:v>18195000000</c:v>
                </c:pt>
                <c:pt idx="1465">
                  <c:v>18195000000</c:v>
                </c:pt>
                <c:pt idx="1466">
                  <c:v>18195000000</c:v>
                </c:pt>
                <c:pt idx="1467">
                  <c:v>18195000000</c:v>
                </c:pt>
                <c:pt idx="1468">
                  <c:v>18195000000</c:v>
                </c:pt>
                <c:pt idx="1469">
                  <c:v>18195000000</c:v>
                </c:pt>
                <c:pt idx="1470">
                  <c:v>18195000000</c:v>
                </c:pt>
                <c:pt idx="1471">
                  <c:v>18195000000</c:v>
                </c:pt>
                <c:pt idx="1472">
                  <c:v>18195000000</c:v>
                </c:pt>
                <c:pt idx="1473">
                  <c:v>18195000000</c:v>
                </c:pt>
                <c:pt idx="1474">
                  <c:v>18194000000</c:v>
                </c:pt>
                <c:pt idx="1475">
                  <c:v>18194000000</c:v>
                </c:pt>
                <c:pt idx="1476">
                  <c:v>18194000000</c:v>
                </c:pt>
                <c:pt idx="1477">
                  <c:v>18194000000</c:v>
                </c:pt>
                <c:pt idx="1478">
                  <c:v>18194000000</c:v>
                </c:pt>
                <c:pt idx="1479">
                  <c:v>18194000000</c:v>
                </c:pt>
                <c:pt idx="1480">
                  <c:v>18194000000</c:v>
                </c:pt>
                <c:pt idx="1481">
                  <c:v>18194000000</c:v>
                </c:pt>
                <c:pt idx="1482">
                  <c:v>18194000000</c:v>
                </c:pt>
                <c:pt idx="1483">
                  <c:v>18194000000</c:v>
                </c:pt>
                <c:pt idx="1484">
                  <c:v>18194000000</c:v>
                </c:pt>
                <c:pt idx="1485">
                  <c:v>18194000000</c:v>
                </c:pt>
                <c:pt idx="1486">
                  <c:v>18194000000</c:v>
                </c:pt>
                <c:pt idx="1487">
                  <c:v>18194000000</c:v>
                </c:pt>
                <c:pt idx="1488">
                  <c:v>18194000000</c:v>
                </c:pt>
                <c:pt idx="1489">
                  <c:v>18194000000</c:v>
                </c:pt>
                <c:pt idx="1490">
                  <c:v>18193000000</c:v>
                </c:pt>
                <c:pt idx="1491">
                  <c:v>18193000000</c:v>
                </c:pt>
                <c:pt idx="1492">
                  <c:v>18193000000</c:v>
                </c:pt>
                <c:pt idx="1493">
                  <c:v>18193000000</c:v>
                </c:pt>
                <c:pt idx="1494">
                  <c:v>18193000000</c:v>
                </c:pt>
                <c:pt idx="1495">
                  <c:v>18193000000</c:v>
                </c:pt>
                <c:pt idx="1496">
                  <c:v>18193000000</c:v>
                </c:pt>
                <c:pt idx="1497">
                  <c:v>18193000000</c:v>
                </c:pt>
                <c:pt idx="1498">
                  <c:v>18193000000</c:v>
                </c:pt>
                <c:pt idx="1499">
                  <c:v>18193000000</c:v>
                </c:pt>
                <c:pt idx="1500">
                  <c:v>18193000000</c:v>
                </c:pt>
                <c:pt idx="1501">
                  <c:v>18193000000</c:v>
                </c:pt>
                <c:pt idx="1502">
                  <c:v>18193000000</c:v>
                </c:pt>
                <c:pt idx="1503">
                  <c:v>18193000000</c:v>
                </c:pt>
                <c:pt idx="1504">
                  <c:v>18193000000</c:v>
                </c:pt>
                <c:pt idx="1505">
                  <c:v>18193000000</c:v>
                </c:pt>
                <c:pt idx="1506">
                  <c:v>18193000000</c:v>
                </c:pt>
                <c:pt idx="1507">
                  <c:v>18192000000</c:v>
                </c:pt>
                <c:pt idx="1508">
                  <c:v>18192000000</c:v>
                </c:pt>
                <c:pt idx="1509">
                  <c:v>18192000000</c:v>
                </c:pt>
                <c:pt idx="1510">
                  <c:v>18192000000</c:v>
                </c:pt>
                <c:pt idx="1511">
                  <c:v>18192000000</c:v>
                </c:pt>
                <c:pt idx="1512">
                  <c:v>18192000000</c:v>
                </c:pt>
                <c:pt idx="1513">
                  <c:v>18192000000</c:v>
                </c:pt>
                <c:pt idx="1514">
                  <c:v>18192000000</c:v>
                </c:pt>
                <c:pt idx="1515">
                  <c:v>18192000000</c:v>
                </c:pt>
                <c:pt idx="1516">
                  <c:v>18192000000</c:v>
                </c:pt>
                <c:pt idx="1517">
                  <c:v>18192000000</c:v>
                </c:pt>
                <c:pt idx="1518">
                  <c:v>18192000000</c:v>
                </c:pt>
                <c:pt idx="1519">
                  <c:v>18192000000</c:v>
                </c:pt>
                <c:pt idx="1520">
                  <c:v>18192000000</c:v>
                </c:pt>
                <c:pt idx="1521">
                  <c:v>18192000000</c:v>
                </c:pt>
                <c:pt idx="1522">
                  <c:v>18192000000</c:v>
                </c:pt>
                <c:pt idx="1523">
                  <c:v>18191000000</c:v>
                </c:pt>
                <c:pt idx="1524">
                  <c:v>18191000000</c:v>
                </c:pt>
                <c:pt idx="1525">
                  <c:v>18191000000</c:v>
                </c:pt>
                <c:pt idx="1526">
                  <c:v>18191000000</c:v>
                </c:pt>
                <c:pt idx="1527">
                  <c:v>18191000000</c:v>
                </c:pt>
                <c:pt idx="1528">
                  <c:v>18191000000</c:v>
                </c:pt>
                <c:pt idx="1529">
                  <c:v>18191000000</c:v>
                </c:pt>
                <c:pt idx="1530">
                  <c:v>18191000000</c:v>
                </c:pt>
                <c:pt idx="1531">
                  <c:v>18191000000</c:v>
                </c:pt>
                <c:pt idx="1532">
                  <c:v>18191000000</c:v>
                </c:pt>
                <c:pt idx="1533">
                  <c:v>18191000000</c:v>
                </c:pt>
                <c:pt idx="1534">
                  <c:v>18191000000</c:v>
                </c:pt>
                <c:pt idx="1535">
                  <c:v>18191000000</c:v>
                </c:pt>
                <c:pt idx="1536">
                  <c:v>18191000000</c:v>
                </c:pt>
                <c:pt idx="1537">
                  <c:v>18191000000</c:v>
                </c:pt>
                <c:pt idx="1538">
                  <c:v>18190000000</c:v>
                </c:pt>
                <c:pt idx="1539">
                  <c:v>18190000000</c:v>
                </c:pt>
                <c:pt idx="1540">
                  <c:v>18190000000</c:v>
                </c:pt>
                <c:pt idx="1541">
                  <c:v>18190000000</c:v>
                </c:pt>
                <c:pt idx="1542">
                  <c:v>18190000000</c:v>
                </c:pt>
                <c:pt idx="1543">
                  <c:v>18190000000</c:v>
                </c:pt>
                <c:pt idx="1544">
                  <c:v>18190000000</c:v>
                </c:pt>
                <c:pt idx="1545">
                  <c:v>18190000000</c:v>
                </c:pt>
                <c:pt idx="1546">
                  <c:v>18190000000</c:v>
                </c:pt>
                <c:pt idx="1547">
                  <c:v>18190000000</c:v>
                </c:pt>
                <c:pt idx="1548">
                  <c:v>18190000000</c:v>
                </c:pt>
                <c:pt idx="1549">
                  <c:v>18190000000</c:v>
                </c:pt>
                <c:pt idx="1550">
                  <c:v>18190000000</c:v>
                </c:pt>
                <c:pt idx="1551">
                  <c:v>18190000000</c:v>
                </c:pt>
                <c:pt idx="1552">
                  <c:v>18190000000</c:v>
                </c:pt>
                <c:pt idx="1553">
                  <c:v>18190000000</c:v>
                </c:pt>
                <c:pt idx="1554">
                  <c:v>18189000000</c:v>
                </c:pt>
                <c:pt idx="1555">
                  <c:v>18189000000</c:v>
                </c:pt>
                <c:pt idx="1556">
                  <c:v>18189000000</c:v>
                </c:pt>
                <c:pt idx="1557">
                  <c:v>18189000000</c:v>
                </c:pt>
                <c:pt idx="1558">
                  <c:v>18189000000</c:v>
                </c:pt>
                <c:pt idx="1559">
                  <c:v>18189000000</c:v>
                </c:pt>
                <c:pt idx="1560">
                  <c:v>18189000000</c:v>
                </c:pt>
                <c:pt idx="1561">
                  <c:v>18189000000</c:v>
                </c:pt>
                <c:pt idx="1562">
                  <c:v>18189000000</c:v>
                </c:pt>
                <c:pt idx="1563">
                  <c:v>18189000000</c:v>
                </c:pt>
                <c:pt idx="1564">
                  <c:v>18189000000</c:v>
                </c:pt>
                <c:pt idx="1565">
                  <c:v>18189000000</c:v>
                </c:pt>
                <c:pt idx="1566">
                  <c:v>18189000000</c:v>
                </c:pt>
                <c:pt idx="1567">
                  <c:v>18189000000</c:v>
                </c:pt>
                <c:pt idx="1568">
                  <c:v>18188000000</c:v>
                </c:pt>
                <c:pt idx="1569">
                  <c:v>18188000000</c:v>
                </c:pt>
                <c:pt idx="1570">
                  <c:v>18188000000</c:v>
                </c:pt>
                <c:pt idx="1571">
                  <c:v>18188000000</c:v>
                </c:pt>
                <c:pt idx="1572">
                  <c:v>18188000000</c:v>
                </c:pt>
                <c:pt idx="1573">
                  <c:v>18188000000</c:v>
                </c:pt>
                <c:pt idx="1574">
                  <c:v>18188000000</c:v>
                </c:pt>
                <c:pt idx="1575">
                  <c:v>18188000000</c:v>
                </c:pt>
                <c:pt idx="1576">
                  <c:v>18188000000</c:v>
                </c:pt>
                <c:pt idx="1577">
                  <c:v>18188000000</c:v>
                </c:pt>
                <c:pt idx="1578">
                  <c:v>18188000000</c:v>
                </c:pt>
                <c:pt idx="1579">
                  <c:v>18188000000</c:v>
                </c:pt>
                <c:pt idx="1580">
                  <c:v>18188000000</c:v>
                </c:pt>
                <c:pt idx="1581">
                  <c:v>18188000000</c:v>
                </c:pt>
                <c:pt idx="1582">
                  <c:v>18188000000</c:v>
                </c:pt>
                <c:pt idx="1583">
                  <c:v>18187000000</c:v>
                </c:pt>
                <c:pt idx="1584">
                  <c:v>18187000000</c:v>
                </c:pt>
                <c:pt idx="1585">
                  <c:v>18187000000</c:v>
                </c:pt>
                <c:pt idx="1586">
                  <c:v>18187000000</c:v>
                </c:pt>
                <c:pt idx="1587">
                  <c:v>18187000000</c:v>
                </c:pt>
                <c:pt idx="1588">
                  <c:v>18187000000</c:v>
                </c:pt>
                <c:pt idx="1589">
                  <c:v>18187000000</c:v>
                </c:pt>
                <c:pt idx="1590">
                  <c:v>18187000000</c:v>
                </c:pt>
                <c:pt idx="1591">
                  <c:v>18187000000</c:v>
                </c:pt>
                <c:pt idx="1592">
                  <c:v>18187000000</c:v>
                </c:pt>
                <c:pt idx="1593">
                  <c:v>18187000000</c:v>
                </c:pt>
                <c:pt idx="1594">
                  <c:v>18187000000</c:v>
                </c:pt>
                <c:pt idx="1595">
                  <c:v>18187000000</c:v>
                </c:pt>
                <c:pt idx="1596">
                  <c:v>18187000000</c:v>
                </c:pt>
                <c:pt idx="1597">
                  <c:v>18186000000</c:v>
                </c:pt>
                <c:pt idx="1598">
                  <c:v>18186000000</c:v>
                </c:pt>
                <c:pt idx="1599">
                  <c:v>18186000000</c:v>
                </c:pt>
                <c:pt idx="1600">
                  <c:v>18186000000</c:v>
                </c:pt>
                <c:pt idx="1601">
                  <c:v>18186000000</c:v>
                </c:pt>
                <c:pt idx="1602">
                  <c:v>18186000000</c:v>
                </c:pt>
                <c:pt idx="1603">
                  <c:v>18186000000</c:v>
                </c:pt>
                <c:pt idx="1604">
                  <c:v>18186000000</c:v>
                </c:pt>
                <c:pt idx="1605">
                  <c:v>18186000000</c:v>
                </c:pt>
                <c:pt idx="1606">
                  <c:v>18186000000</c:v>
                </c:pt>
                <c:pt idx="1607">
                  <c:v>18186000000</c:v>
                </c:pt>
                <c:pt idx="1608">
                  <c:v>18186000000</c:v>
                </c:pt>
                <c:pt idx="1609">
                  <c:v>18186000000</c:v>
                </c:pt>
                <c:pt idx="1610">
                  <c:v>18186000000</c:v>
                </c:pt>
                <c:pt idx="1611">
                  <c:v>18185000000</c:v>
                </c:pt>
                <c:pt idx="1612">
                  <c:v>18185000000</c:v>
                </c:pt>
                <c:pt idx="1613">
                  <c:v>18185000000</c:v>
                </c:pt>
                <c:pt idx="1614">
                  <c:v>18185000000</c:v>
                </c:pt>
                <c:pt idx="1615">
                  <c:v>18185000000</c:v>
                </c:pt>
                <c:pt idx="1616">
                  <c:v>18185000000</c:v>
                </c:pt>
                <c:pt idx="1617">
                  <c:v>18185000000</c:v>
                </c:pt>
                <c:pt idx="1618">
                  <c:v>18185000000</c:v>
                </c:pt>
                <c:pt idx="1619">
                  <c:v>18185000000</c:v>
                </c:pt>
                <c:pt idx="1620">
                  <c:v>18185000000</c:v>
                </c:pt>
                <c:pt idx="1621">
                  <c:v>18185000000</c:v>
                </c:pt>
                <c:pt idx="1622">
                  <c:v>18185000000</c:v>
                </c:pt>
                <c:pt idx="1623">
                  <c:v>18185000000</c:v>
                </c:pt>
                <c:pt idx="1624">
                  <c:v>18185000000</c:v>
                </c:pt>
                <c:pt idx="1625">
                  <c:v>18184000000</c:v>
                </c:pt>
                <c:pt idx="1626">
                  <c:v>18184000000</c:v>
                </c:pt>
                <c:pt idx="1627">
                  <c:v>18184000000</c:v>
                </c:pt>
                <c:pt idx="1628">
                  <c:v>18184000000</c:v>
                </c:pt>
                <c:pt idx="1629">
                  <c:v>18184000000</c:v>
                </c:pt>
                <c:pt idx="1630">
                  <c:v>18184000000</c:v>
                </c:pt>
                <c:pt idx="1631">
                  <c:v>18184000000</c:v>
                </c:pt>
                <c:pt idx="1632">
                  <c:v>18184000000</c:v>
                </c:pt>
                <c:pt idx="1633">
                  <c:v>18184000000</c:v>
                </c:pt>
                <c:pt idx="1634">
                  <c:v>18184000000</c:v>
                </c:pt>
                <c:pt idx="1635">
                  <c:v>18184000000</c:v>
                </c:pt>
                <c:pt idx="1636">
                  <c:v>18184000000</c:v>
                </c:pt>
                <c:pt idx="1637">
                  <c:v>18184000000</c:v>
                </c:pt>
                <c:pt idx="1638">
                  <c:v>18183000000</c:v>
                </c:pt>
                <c:pt idx="1639">
                  <c:v>18183000000</c:v>
                </c:pt>
                <c:pt idx="1640">
                  <c:v>18183000000</c:v>
                </c:pt>
                <c:pt idx="1641">
                  <c:v>18183000000</c:v>
                </c:pt>
                <c:pt idx="1642">
                  <c:v>18183000000</c:v>
                </c:pt>
                <c:pt idx="1643">
                  <c:v>18183000000</c:v>
                </c:pt>
                <c:pt idx="1644">
                  <c:v>18183000000</c:v>
                </c:pt>
                <c:pt idx="1645">
                  <c:v>18183000000</c:v>
                </c:pt>
                <c:pt idx="1646">
                  <c:v>18183000000</c:v>
                </c:pt>
                <c:pt idx="1647">
                  <c:v>18183000000</c:v>
                </c:pt>
                <c:pt idx="1648">
                  <c:v>18183000000</c:v>
                </c:pt>
                <c:pt idx="1649">
                  <c:v>18183000000</c:v>
                </c:pt>
                <c:pt idx="1650">
                  <c:v>18183000000</c:v>
                </c:pt>
                <c:pt idx="1651">
                  <c:v>18183000000</c:v>
                </c:pt>
                <c:pt idx="1652">
                  <c:v>18182000000</c:v>
                </c:pt>
                <c:pt idx="1653">
                  <c:v>18182000000</c:v>
                </c:pt>
                <c:pt idx="1654">
                  <c:v>18182000000</c:v>
                </c:pt>
                <c:pt idx="1655">
                  <c:v>18182000000</c:v>
                </c:pt>
                <c:pt idx="1656">
                  <c:v>18182000000</c:v>
                </c:pt>
                <c:pt idx="1657">
                  <c:v>18182000000</c:v>
                </c:pt>
                <c:pt idx="1658">
                  <c:v>18182000000</c:v>
                </c:pt>
                <c:pt idx="1659">
                  <c:v>18182000000</c:v>
                </c:pt>
                <c:pt idx="1660">
                  <c:v>18182000000</c:v>
                </c:pt>
                <c:pt idx="1661">
                  <c:v>18182000000</c:v>
                </c:pt>
                <c:pt idx="1662">
                  <c:v>18182000000</c:v>
                </c:pt>
                <c:pt idx="1663">
                  <c:v>18182000000</c:v>
                </c:pt>
                <c:pt idx="1664">
                  <c:v>18182000000</c:v>
                </c:pt>
                <c:pt idx="1665">
                  <c:v>18181000000</c:v>
                </c:pt>
                <c:pt idx="1666">
                  <c:v>18181000000</c:v>
                </c:pt>
                <c:pt idx="1667">
                  <c:v>18181000000</c:v>
                </c:pt>
                <c:pt idx="1668">
                  <c:v>18181000000</c:v>
                </c:pt>
                <c:pt idx="1669">
                  <c:v>18181000000</c:v>
                </c:pt>
                <c:pt idx="1670">
                  <c:v>18181000000</c:v>
                </c:pt>
                <c:pt idx="1671">
                  <c:v>18181000000</c:v>
                </c:pt>
                <c:pt idx="1672">
                  <c:v>18181000000</c:v>
                </c:pt>
                <c:pt idx="1673">
                  <c:v>18181000000</c:v>
                </c:pt>
                <c:pt idx="1674">
                  <c:v>18181000000</c:v>
                </c:pt>
                <c:pt idx="1675">
                  <c:v>18181000000</c:v>
                </c:pt>
                <c:pt idx="1676">
                  <c:v>18181000000</c:v>
                </c:pt>
                <c:pt idx="1677">
                  <c:v>18181000000</c:v>
                </c:pt>
                <c:pt idx="1678">
                  <c:v>18180000000</c:v>
                </c:pt>
                <c:pt idx="1679">
                  <c:v>18180000000</c:v>
                </c:pt>
                <c:pt idx="1680">
                  <c:v>18180000000</c:v>
                </c:pt>
                <c:pt idx="1681">
                  <c:v>18180000000</c:v>
                </c:pt>
                <c:pt idx="1682">
                  <c:v>18180000000</c:v>
                </c:pt>
                <c:pt idx="1683">
                  <c:v>18180000000</c:v>
                </c:pt>
                <c:pt idx="1684">
                  <c:v>18180000000</c:v>
                </c:pt>
                <c:pt idx="1685">
                  <c:v>18180000000</c:v>
                </c:pt>
                <c:pt idx="1686">
                  <c:v>18180000000</c:v>
                </c:pt>
                <c:pt idx="1687">
                  <c:v>18180000000</c:v>
                </c:pt>
                <c:pt idx="1688">
                  <c:v>18180000000</c:v>
                </c:pt>
                <c:pt idx="1689">
                  <c:v>18180000000</c:v>
                </c:pt>
                <c:pt idx="1690">
                  <c:v>18179000000</c:v>
                </c:pt>
                <c:pt idx="1691">
                  <c:v>18179000000</c:v>
                </c:pt>
                <c:pt idx="1692">
                  <c:v>18179000000</c:v>
                </c:pt>
                <c:pt idx="1693">
                  <c:v>18179000000</c:v>
                </c:pt>
                <c:pt idx="1694">
                  <c:v>18179000000</c:v>
                </c:pt>
                <c:pt idx="1695">
                  <c:v>18179000000</c:v>
                </c:pt>
                <c:pt idx="1696">
                  <c:v>18179000000</c:v>
                </c:pt>
                <c:pt idx="1697">
                  <c:v>18179000000</c:v>
                </c:pt>
                <c:pt idx="1698">
                  <c:v>18179000000</c:v>
                </c:pt>
                <c:pt idx="1699">
                  <c:v>18179000000</c:v>
                </c:pt>
                <c:pt idx="1700">
                  <c:v>18179000000</c:v>
                </c:pt>
                <c:pt idx="1701">
                  <c:v>18179000000</c:v>
                </c:pt>
                <c:pt idx="1702">
                  <c:v>18179000000</c:v>
                </c:pt>
                <c:pt idx="1703">
                  <c:v>18179000000</c:v>
                </c:pt>
                <c:pt idx="1704">
                  <c:v>18178000000</c:v>
                </c:pt>
                <c:pt idx="1705">
                  <c:v>18178000000</c:v>
                </c:pt>
                <c:pt idx="1706">
                  <c:v>18178000000</c:v>
                </c:pt>
                <c:pt idx="1707">
                  <c:v>18178000000</c:v>
                </c:pt>
                <c:pt idx="1708">
                  <c:v>18178000000</c:v>
                </c:pt>
                <c:pt idx="1709">
                  <c:v>18178000000</c:v>
                </c:pt>
                <c:pt idx="1710">
                  <c:v>18178000000</c:v>
                </c:pt>
                <c:pt idx="1711">
                  <c:v>18178000000</c:v>
                </c:pt>
                <c:pt idx="1712">
                  <c:v>18178000000</c:v>
                </c:pt>
                <c:pt idx="1713">
                  <c:v>18178000000</c:v>
                </c:pt>
                <c:pt idx="1714">
                  <c:v>18178000000</c:v>
                </c:pt>
                <c:pt idx="1715">
                  <c:v>18178000000</c:v>
                </c:pt>
                <c:pt idx="1716">
                  <c:v>18177000000</c:v>
                </c:pt>
                <c:pt idx="1717">
                  <c:v>18177000000</c:v>
                </c:pt>
                <c:pt idx="1718">
                  <c:v>18177000000</c:v>
                </c:pt>
                <c:pt idx="1719">
                  <c:v>18177000000</c:v>
                </c:pt>
                <c:pt idx="1720">
                  <c:v>18177000000</c:v>
                </c:pt>
                <c:pt idx="1721">
                  <c:v>18177000000</c:v>
                </c:pt>
                <c:pt idx="1722">
                  <c:v>18177000000</c:v>
                </c:pt>
                <c:pt idx="1723">
                  <c:v>18177000000</c:v>
                </c:pt>
                <c:pt idx="1724">
                  <c:v>18177000000</c:v>
                </c:pt>
                <c:pt idx="1725">
                  <c:v>18177000000</c:v>
                </c:pt>
                <c:pt idx="1726">
                  <c:v>18177000000</c:v>
                </c:pt>
                <c:pt idx="1727">
                  <c:v>18177000000</c:v>
                </c:pt>
                <c:pt idx="1728">
                  <c:v>18176000000</c:v>
                </c:pt>
                <c:pt idx="1729">
                  <c:v>18176000000</c:v>
                </c:pt>
                <c:pt idx="1730">
                  <c:v>18176000000</c:v>
                </c:pt>
                <c:pt idx="1731">
                  <c:v>18176000000</c:v>
                </c:pt>
                <c:pt idx="1732">
                  <c:v>18176000000</c:v>
                </c:pt>
                <c:pt idx="1733">
                  <c:v>18176000000</c:v>
                </c:pt>
                <c:pt idx="1734">
                  <c:v>18176000000</c:v>
                </c:pt>
                <c:pt idx="1735">
                  <c:v>18176000000</c:v>
                </c:pt>
                <c:pt idx="1736">
                  <c:v>18176000000</c:v>
                </c:pt>
                <c:pt idx="1737">
                  <c:v>18176000000</c:v>
                </c:pt>
                <c:pt idx="1738">
                  <c:v>18176000000</c:v>
                </c:pt>
                <c:pt idx="1739">
                  <c:v>18176000000</c:v>
                </c:pt>
                <c:pt idx="1740">
                  <c:v>18175000000</c:v>
                </c:pt>
                <c:pt idx="1741">
                  <c:v>18175000000</c:v>
                </c:pt>
                <c:pt idx="1742">
                  <c:v>18175000000</c:v>
                </c:pt>
                <c:pt idx="1743">
                  <c:v>18175000000</c:v>
                </c:pt>
                <c:pt idx="1744">
                  <c:v>18175000000</c:v>
                </c:pt>
                <c:pt idx="1745">
                  <c:v>18175000000</c:v>
                </c:pt>
                <c:pt idx="1746">
                  <c:v>18175000000</c:v>
                </c:pt>
                <c:pt idx="1747">
                  <c:v>18175000000</c:v>
                </c:pt>
                <c:pt idx="1748">
                  <c:v>18175000000</c:v>
                </c:pt>
                <c:pt idx="1749">
                  <c:v>18175000000</c:v>
                </c:pt>
                <c:pt idx="1750">
                  <c:v>18175000000</c:v>
                </c:pt>
                <c:pt idx="1751">
                  <c:v>18175000000</c:v>
                </c:pt>
                <c:pt idx="1752">
                  <c:v>18174000000</c:v>
                </c:pt>
                <c:pt idx="1753">
                  <c:v>18174000000</c:v>
                </c:pt>
                <c:pt idx="1754">
                  <c:v>18174000000</c:v>
                </c:pt>
                <c:pt idx="1755">
                  <c:v>18174000000</c:v>
                </c:pt>
                <c:pt idx="1756">
                  <c:v>18174000000</c:v>
                </c:pt>
                <c:pt idx="1757">
                  <c:v>18174000000</c:v>
                </c:pt>
                <c:pt idx="1758">
                  <c:v>18174000000</c:v>
                </c:pt>
                <c:pt idx="1759">
                  <c:v>18174000000</c:v>
                </c:pt>
                <c:pt idx="1760">
                  <c:v>18174000000</c:v>
                </c:pt>
                <c:pt idx="1761">
                  <c:v>18174000000</c:v>
                </c:pt>
                <c:pt idx="1762">
                  <c:v>18174000000</c:v>
                </c:pt>
                <c:pt idx="1763">
                  <c:v>18174000000</c:v>
                </c:pt>
                <c:pt idx="1764">
                  <c:v>18173000000</c:v>
                </c:pt>
                <c:pt idx="1765">
                  <c:v>18173000000</c:v>
                </c:pt>
                <c:pt idx="1766">
                  <c:v>18173000000</c:v>
                </c:pt>
                <c:pt idx="1767">
                  <c:v>18173000000</c:v>
                </c:pt>
                <c:pt idx="1768">
                  <c:v>18173000000</c:v>
                </c:pt>
                <c:pt idx="1769">
                  <c:v>18173000000</c:v>
                </c:pt>
                <c:pt idx="1770">
                  <c:v>18173000000</c:v>
                </c:pt>
                <c:pt idx="1771">
                  <c:v>18173000000</c:v>
                </c:pt>
                <c:pt idx="1772">
                  <c:v>18173000000</c:v>
                </c:pt>
                <c:pt idx="1773">
                  <c:v>18173000000</c:v>
                </c:pt>
                <c:pt idx="1774">
                  <c:v>18173000000</c:v>
                </c:pt>
                <c:pt idx="1775">
                  <c:v>18172000000</c:v>
                </c:pt>
                <c:pt idx="1776">
                  <c:v>18172000000</c:v>
                </c:pt>
                <c:pt idx="1777">
                  <c:v>18172000000</c:v>
                </c:pt>
                <c:pt idx="1778">
                  <c:v>18172000000</c:v>
                </c:pt>
                <c:pt idx="1779">
                  <c:v>18172000000</c:v>
                </c:pt>
                <c:pt idx="1780">
                  <c:v>18172000000</c:v>
                </c:pt>
                <c:pt idx="1781">
                  <c:v>18172000000</c:v>
                </c:pt>
                <c:pt idx="1782">
                  <c:v>18172000000</c:v>
                </c:pt>
                <c:pt idx="1783">
                  <c:v>18172000000</c:v>
                </c:pt>
                <c:pt idx="1784">
                  <c:v>18172000000</c:v>
                </c:pt>
                <c:pt idx="1785">
                  <c:v>18172000000</c:v>
                </c:pt>
                <c:pt idx="1786">
                  <c:v>18172000000</c:v>
                </c:pt>
                <c:pt idx="1787">
                  <c:v>18171000000</c:v>
                </c:pt>
                <c:pt idx="1788">
                  <c:v>18171000000</c:v>
                </c:pt>
                <c:pt idx="1789">
                  <c:v>18171000000</c:v>
                </c:pt>
                <c:pt idx="1790">
                  <c:v>18171000000</c:v>
                </c:pt>
                <c:pt idx="1791">
                  <c:v>18171000000</c:v>
                </c:pt>
                <c:pt idx="1792">
                  <c:v>18171000000</c:v>
                </c:pt>
                <c:pt idx="1793">
                  <c:v>18171000000</c:v>
                </c:pt>
                <c:pt idx="1794">
                  <c:v>18171000000</c:v>
                </c:pt>
                <c:pt idx="1795">
                  <c:v>18171000000</c:v>
                </c:pt>
                <c:pt idx="1796">
                  <c:v>18171000000</c:v>
                </c:pt>
                <c:pt idx="1797">
                  <c:v>18171000000</c:v>
                </c:pt>
                <c:pt idx="1798">
                  <c:v>18170000000</c:v>
                </c:pt>
                <c:pt idx="1799">
                  <c:v>18170000000</c:v>
                </c:pt>
                <c:pt idx="1800">
                  <c:v>18170000000</c:v>
                </c:pt>
                <c:pt idx="1801">
                  <c:v>18170000000</c:v>
                </c:pt>
                <c:pt idx="1802">
                  <c:v>18170000000</c:v>
                </c:pt>
                <c:pt idx="1803">
                  <c:v>18170000000</c:v>
                </c:pt>
                <c:pt idx="1804">
                  <c:v>18170000000</c:v>
                </c:pt>
                <c:pt idx="1805">
                  <c:v>18170000000</c:v>
                </c:pt>
                <c:pt idx="1806">
                  <c:v>18170000000</c:v>
                </c:pt>
                <c:pt idx="1807">
                  <c:v>18170000000</c:v>
                </c:pt>
                <c:pt idx="1808">
                  <c:v>18170000000</c:v>
                </c:pt>
                <c:pt idx="1809">
                  <c:v>18170000000</c:v>
                </c:pt>
                <c:pt idx="1810">
                  <c:v>18169000000</c:v>
                </c:pt>
                <c:pt idx="1811">
                  <c:v>18169000000</c:v>
                </c:pt>
                <c:pt idx="1812">
                  <c:v>18169000000</c:v>
                </c:pt>
                <c:pt idx="1813">
                  <c:v>18169000000</c:v>
                </c:pt>
                <c:pt idx="1814">
                  <c:v>18169000000</c:v>
                </c:pt>
                <c:pt idx="1815">
                  <c:v>18169000000</c:v>
                </c:pt>
                <c:pt idx="1816">
                  <c:v>18169000000</c:v>
                </c:pt>
                <c:pt idx="1817">
                  <c:v>18169000000</c:v>
                </c:pt>
                <c:pt idx="1818">
                  <c:v>18169000000</c:v>
                </c:pt>
                <c:pt idx="1819">
                  <c:v>18169000000</c:v>
                </c:pt>
                <c:pt idx="1820">
                  <c:v>18169000000</c:v>
                </c:pt>
                <c:pt idx="1821">
                  <c:v>18168000000</c:v>
                </c:pt>
                <c:pt idx="1822">
                  <c:v>18168000000</c:v>
                </c:pt>
                <c:pt idx="1823">
                  <c:v>18168000000</c:v>
                </c:pt>
                <c:pt idx="1824">
                  <c:v>18168000000</c:v>
                </c:pt>
                <c:pt idx="1825">
                  <c:v>18168000000</c:v>
                </c:pt>
                <c:pt idx="1826">
                  <c:v>18168000000</c:v>
                </c:pt>
                <c:pt idx="1827">
                  <c:v>18168000000</c:v>
                </c:pt>
                <c:pt idx="1828">
                  <c:v>18168000000</c:v>
                </c:pt>
                <c:pt idx="1829">
                  <c:v>18168000000</c:v>
                </c:pt>
                <c:pt idx="1830">
                  <c:v>18168000000</c:v>
                </c:pt>
                <c:pt idx="1831">
                  <c:v>18168000000</c:v>
                </c:pt>
                <c:pt idx="1832">
                  <c:v>18167000000</c:v>
                </c:pt>
                <c:pt idx="1833">
                  <c:v>18167000000</c:v>
                </c:pt>
                <c:pt idx="1834">
                  <c:v>18167000000</c:v>
                </c:pt>
                <c:pt idx="1835">
                  <c:v>18167000000</c:v>
                </c:pt>
                <c:pt idx="1836">
                  <c:v>18167000000</c:v>
                </c:pt>
                <c:pt idx="1837">
                  <c:v>18167000000</c:v>
                </c:pt>
                <c:pt idx="1838">
                  <c:v>18167000000</c:v>
                </c:pt>
                <c:pt idx="1839">
                  <c:v>18167000000</c:v>
                </c:pt>
                <c:pt idx="1840">
                  <c:v>18167000000</c:v>
                </c:pt>
                <c:pt idx="1841">
                  <c:v>18167000000</c:v>
                </c:pt>
                <c:pt idx="1842">
                  <c:v>18167000000</c:v>
                </c:pt>
                <c:pt idx="1843">
                  <c:v>18166000000</c:v>
                </c:pt>
                <c:pt idx="1844">
                  <c:v>18166000000</c:v>
                </c:pt>
                <c:pt idx="1845">
                  <c:v>18166000000</c:v>
                </c:pt>
                <c:pt idx="1846">
                  <c:v>18166000000</c:v>
                </c:pt>
                <c:pt idx="1847">
                  <c:v>18166000000</c:v>
                </c:pt>
                <c:pt idx="1848">
                  <c:v>18166000000</c:v>
                </c:pt>
                <c:pt idx="1849">
                  <c:v>18166000000</c:v>
                </c:pt>
                <c:pt idx="1850">
                  <c:v>18166000000</c:v>
                </c:pt>
                <c:pt idx="1851">
                  <c:v>18166000000</c:v>
                </c:pt>
                <c:pt idx="1852">
                  <c:v>18166000000</c:v>
                </c:pt>
                <c:pt idx="1853">
                  <c:v>18166000000</c:v>
                </c:pt>
                <c:pt idx="1854">
                  <c:v>18166000000</c:v>
                </c:pt>
                <c:pt idx="1855">
                  <c:v>18166000000</c:v>
                </c:pt>
                <c:pt idx="1856">
                  <c:v>18167000000</c:v>
                </c:pt>
                <c:pt idx="1857">
                  <c:v>18167000000</c:v>
                </c:pt>
                <c:pt idx="1858">
                  <c:v>18167000000</c:v>
                </c:pt>
                <c:pt idx="1859">
                  <c:v>18168000000</c:v>
                </c:pt>
                <c:pt idx="1860">
                  <c:v>18169000000</c:v>
                </c:pt>
                <c:pt idx="1861">
                  <c:v>18170000000</c:v>
                </c:pt>
                <c:pt idx="1862">
                  <c:v>18171000000</c:v>
                </c:pt>
                <c:pt idx="1863">
                  <c:v>18172000000</c:v>
                </c:pt>
                <c:pt idx="1864">
                  <c:v>18174000000</c:v>
                </c:pt>
                <c:pt idx="1865">
                  <c:v>18177000000</c:v>
                </c:pt>
                <c:pt idx="1866">
                  <c:v>18180000000</c:v>
                </c:pt>
                <c:pt idx="1867">
                  <c:v>18185000000</c:v>
                </c:pt>
                <c:pt idx="1868">
                  <c:v>18190000000</c:v>
                </c:pt>
                <c:pt idx="1869">
                  <c:v>18197000000</c:v>
                </c:pt>
                <c:pt idx="1870">
                  <c:v>18207000000</c:v>
                </c:pt>
                <c:pt idx="1871">
                  <c:v>18218000000</c:v>
                </c:pt>
                <c:pt idx="1872">
                  <c:v>18233000000</c:v>
                </c:pt>
                <c:pt idx="1873">
                  <c:v>18252000000</c:v>
                </c:pt>
                <c:pt idx="1874">
                  <c:v>18276000000</c:v>
                </c:pt>
                <c:pt idx="1875">
                  <c:v>18307000000</c:v>
                </c:pt>
                <c:pt idx="1876">
                  <c:v>18347000000</c:v>
                </c:pt>
                <c:pt idx="1877">
                  <c:v>18398000000</c:v>
                </c:pt>
                <c:pt idx="1878">
                  <c:v>18462000000</c:v>
                </c:pt>
                <c:pt idx="1879">
                  <c:v>18545000000</c:v>
                </c:pt>
                <c:pt idx="1880">
                  <c:v>18650000000</c:v>
                </c:pt>
                <c:pt idx="1881">
                  <c:v>18784000000</c:v>
                </c:pt>
                <c:pt idx="1882">
                  <c:v>18955000000</c:v>
                </c:pt>
                <c:pt idx="1883">
                  <c:v>19173000000</c:v>
                </c:pt>
                <c:pt idx="1884">
                  <c:v>19451000000</c:v>
                </c:pt>
                <c:pt idx="1885">
                  <c:v>19806000000</c:v>
                </c:pt>
                <c:pt idx="1886">
                  <c:v>20259000000</c:v>
                </c:pt>
                <c:pt idx="1887">
                  <c:v>20837000000</c:v>
                </c:pt>
                <c:pt idx="1888">
                  <c:v>21574000000</c:v>
                </c:pt>
                <c:pt idx="1889">
                  <c:v>22514000000</c:v>
                </c:pt>
                <c:pt idx="1890">
                  <c:v>23713000000</c:v>
                </c:pt>
                <c:pt idx="1891">
                  <c:v>25243000000</c:v>
                </c:pt>
                <c:pt idx="1892">
                  <c:v>27194000000</c:v>
                </c:pt>
                <c:pt idx="1893">
                  <c:v>29684000000</c:v>
                </c:pt>
                <c:pt idx="1894">
                  <c:v>32859000000</c:v>
                </c:pt>
                <c:pt idx="1895">
                  <c:v>36910000000</c:v>
                </c:pt>
                <c:pt idx="1896">
                  <c:v>42077000000</c:v>
                </c:pt>
                <c:pt idx="1897">
                  <c:v>48668000000</c:v>
                </c:pt>
                <c:pt idx="1898">
                  <c:v>57076000000</c:v>
                </c:pt>
                <c:pt idx="1899">
                  <c:v>67801000000</c:v>
                </c:pt>
                <c:pt idx="1900">
                  <c:v>67801000000</c:v>
                </c:pt>
                <c:pt idx="1901">
                  <c:v>73586000000</c:v>
                </c:pt>
                <c:pt idx="1902">
                  <c:v>79131000000</c:v>
                </c:pt>
                <c:pt idx="1903">
                  <c:v>84436000000</c:v>
                </c:pt>
                <c:pt idx="1904">
                  <c:v>89501000000</c:v>
                </c:pt>
                <c:pt idx="1905">
                  <c:v>94326000000</c:v>
                </c:pt>
                <c:pt idx="1906">
                  <c:v>98911000000</c:v>
                </c:pt>
                <c:pt idx="1907">
                  <c:v>103260000000</c:v>
                </c:pt>
                <c:pt idx="1908">
                  <c:v>107360000000</c:v>
                </c:pt>
                <c:pt idx="1909">
                  <c:v>111230000000</c:v>
                </c:pt>
                <c:pt idx="1910">
                  <c:v>114850000000</c:v>
                </c:pt>
                <c:pt idx="1911">
                  <c:v>118240000000</c:v>
                </c:pt>
                <c:pt idx="1912">
                  <c:v>121380000000</c:v>
                </c:pt>
                <c:pt idx="1913">
                  <c:v>124290000000</c:v>
                </c:pt>
                <c:pt idx="1914">
                  <c:v>126950000000</c:v>
                </c:pt>
                <c:pt idx="1915">
                  <c:v>129380000000</c:v>
                </c:pt>
                <c:pt idx="1916">
                  <c:v>131560000000</c:v>
                </c:pt>
                <c:pt idx="1917">
                  <c:v>133510000000</c:v>
                </c:pt>
                <c:pt idx="1918">
                  <c:v>135210000000</c:v>
                </c:pt>
                <c:pt idx="1919">
                  <c:v>136680000000</c:v>
                </c:pt>
                <c:pt idx="1920">
                  <c:v>137900000000</c:v>
                </c:pt>
                <c:pt idx="1921">
                  <c:v>138890000000</c:v>
                </c:pt>
                <c:pt idx="1922">
                  <c:v>139630000000</c:v>
                </c:pt>
                <c:pt idx="1923">
                  <c:v>140140000000</c:v>
                </c:pt>
                <c:pt idx="1924">
                  <c:v>140400000000</c:v>
                </c:pt>
                <c:pt idx="1925">
                  <c:v>140430000000</c:v>
                </c:pt>
                <c:pt idx="1926">
                  <c:v>140220000000</c:v>
                </c:pt>
                <c:pt idx="1927">
                  <c:v>139760000000</c:v>
                </c:pt>
                <c:pt idx="1928">
                  <c:v>139070000000</c:v>
                </c:pt>
                <c:pt idx="1929">
                  <c:v>138130000000</c:v>
                </c:pt>
                <c:pt idx="1930">
                  <c:v>136960000000</c:v>
                </c:pt>
                <c:pt idx="1931">
                  <c:v>135540000000</c:v>
                </c:pt>
                <c:pt idx="1932">
                  <c:v>133890000000</c:v>
                </c:pt>
                <c:pt idx="1933">
                  <c:v>131990000000</c:v>
                </c:pt>
                <c:pt idx="1934">
                  <c:v>129860000000</c:v>
                </c:pt>
                <c:pt idx="1935">
                  <c:v>127480000000</c:v>
                </c:pt>
                <c:pt idx="1936">
                  <c:v>124870000000</c:v>
                </c:pt>
                <c:pt idx="1937">
                  <c:v>122020000000</c:v>
                </c:pt>
                <c:pt idx="1938">
                  <c:v>118920000000</c:v>
                </c:pt>
                <c:pt idx="1939">
                  <c:v>115590000000</c:v>
                </c:pt>
                <c:pt idx="1940">
                  <c:v>112010000000</c:v>
                </c:pt>
                <c:pt idx="1941">
                  <c:v>108200000000</c:v>
                </c:pt>
                <c:pt idx="1942">
                  <c:v>104140000000</c:v>
                </c:pt>
                <c:pt idx="1943">
                  <c:v>99850000000</c:v>
                </c:pt>
                <c:pt idx="1944">
                  <c:v>95316000000</c:v>
                </c:pt>
                <c:pt idx="1945">
                  <c:v>90541000000</c:v>
                </c:pt>
                <c:pt idx="1946">
                  <c:v>85527000000</c:v>
                </c:pt>
                <c:pt idx="1947">
                  <c:v>80273000000</c:v>
                </c:pt>
                <c:pt idx="1948">
                  <c:v>74779000000</c:v>
                </c:pt>
                <c:pt idx="1949">
                  <c:v>69044000000</c:v>
                </c:pt>
                <c:pt idx="1950">
                  <c:v>69044000000</c:v>
                </c:pt>
                <c:pt idx="1951">
                  <c:v>55446000000</c:v>
                </c:pt>
                <c:pt idx="1952">
                  <c:v>45482000000</c:v>
                </c:pt>
                <c:pt idx="1953">
                  <c:v>38181000000</c:v>
                </c:pt>
                <c:pt idx="1954">
                  <c:v>32831000000</c:v>
                </c:pt>
                <c:pt idx="1955">
                  <c:v>28911000000</c:v>
                </c:pt>
                <c:pt idx="1956">
                  <c:v>26039000000</c:v>
                </c:pt>
                <c:pt idx="1957">
                  <c:v>23934000000</c:v>
                </c:pt>
                <c:pt idx="1958">
                  <c:v>22392000000</c:v>
                </c:pt>
                <c:pt idx="1959">
                  <c:v>21262000000</c:v>
                </c:pt>
                <c:pt idx="1960">
                  <c:v>20433000000</c:v>
                </c:pt>
                <c:pt idx="1961">
                  <c:v>19827000000</c:v>
                </c:pt>
                <c:pt idx="1962">
                  <c:v>19382000000</c:v>
                </c:pt>
                <c:pt idx="1963">
                  <c:v>19056000000</c:v>
                </c:pt>
                <c:pt idx="1964">
                  <c:v>18818000000</c:v>
                </c:pt>
                <c:pt idx="1965">
                  <c:v>18643000000</c:v>
                </c:pt>
                <c:pt idx="1966">
                  <c:v>18515000000</c:v>
                </c:pt>
                <c:pt idx="1967">
                  <c:v>18421000000</c:v>
                </c:pt>
                <c:pt idx="1968">
                  <c:v>18352000000</c:v>
                </c:pt>
                <c:pt idx="1969">
                  <c:v>18302000000</c:v>
                </c:pt>
                <c:pt idx="1970">
                  <c:v>18265000000</c:v>
                </c:pt>
                <c:pt idx="1971">
                  <c:v>18238000000</c:v>
                </c:pt>
                <c:pt idx="1972">
                  <c:v>18218000000</c:v>
                </c:pt>
                <c:pt idx="1973">
                  <c:v>18204000000</c:v>
                </c:pt>
                <c:pt idx="1974">
                  <c:v>18193000000</c:v>
                </c:pt>
                <c:pt idx="1975">
                  <c:v>18185000000</c:v>
                </c:pt>
                <c:pt idx="1976">
                  <c:v>18179000000</c:v>
                </c:pt>
                <c:pt idx="1977">
                  <c:v>18175000000</c:v>
                </c:pt>
                <c:pt idx="1978">
                  <c:v>18172000000</c:v>
                </c:pt>
                <c:pt idx="1979">
                  <c:v>18170000000</c:v>
                </c:pt>
                <c:pt idx="1980">
                  <c:v>18169000000</c:v>
                </c:pt>
                <c:pt idx="1981">
                  <c:v>18167000000</c:v>
                </c:pt>
                <c:pt idx="1982">
                  <c:v>18167000000</c:v>
                </c:pt>
                <c:pt idx="1983">
                  <c:v>18166000000</c:v>
                </c:pt>
                <c:pt idx="1984">
                  <c:v>18166000000</c:v>
                </c:pt>
                <c:pt idx="1985">
                  <c:v>18165000000</c:v>
                </c:pt>
                <c:pt idx="1986">
                  <c:v>18165000000</c:v>
                </c:pt>
                <c:pt idx="1987">
                  <c:v>18165000000</c:v>
                </c:pt>
                <c:pt idx="1988">
                  <c:v>18165000000</c:v>
                </c:pt>
                <c:pt idx="1989">
                  <c:v>18165000000</c:v>
                </c:pt>
                <c:pt idx="1990">
                  <c:v>18165000000</c:v>
                </c:pt>
                <c:pt idx="1991">
                  <c:v>18165000000</c:v>
                </c:pt>
                <c:pt idx="1992">
                  <c:v>18165000000</c:v>
                </c:pt>
                <c:pt idx="1993">
                  <c:v>18165000000</c:v>
                </c:pt>
                <c:pt idx="1994">
                  <c:v>18165000000</c:v>
                </c:pt>
                <c:pt idx="1995">
                  <c:v>18165000000</c:v>
                </c:pt>
                <c:pt idx="1996">
                  <c:v>18165000000</c:v>
                </c:pt>
                <c:pt idx="1997">
                  <c:v>18165000000</c:v>
                </c:pt>
                <c:pt idx="1998">
                  <c:v>18165000000</c:v>
                </c:pt>
                <c:pt idx="1999">
                  <c:v>18165000000</c:v>
                </c:pt>
                <c:pt idx="2000">
                  <c:v>18165000000</c:v>
                </c:pt>
                <c:pt idx="2001">
                  <c:v>18165000000</c:v>
                </c:pt>
                <c:pt idx="2002">
                  <c:v>18165000000</c:v>
                </c:pt>
                <c:pt idx="2003">
                  <c:v>18165000000</c:v>
                </c:pt>
                <c:pt idx="2004">
                  <c:v>18165000000</c:v>
                </c:pt>
                <c:pt idx="2005">
                  <c:v>18165000000</c:v>
                </c:pt>
                <c:pt idx="2006">
                  <c:v>18165000000</c:v>
                </c:pt>
                <c:pt idx="2007">
                  <c:v>18166000000</c:v>
                </c:pt>
                <c:pt idx="2008">
                  <c:v>18166000000</c:v>
                </c:pt>
                <c:pt idx="2009">
                  <c:v>18166000000</c:v>
                </c:pt>
                <c:pt idx="2010">
                  <c:v>18166000000</c:v>
                </c:pt>
                <c:pt idx="2011">
                  <c:v>18166000000</c:v>
                </c:pt>
                <c:pt idx="2012">
                  <c:v>18166000000</c:v>
                </c:pt>
                <c:pt idx="2013">
                  <c:v>18166000000</c:v>
                </c:pt>
                <c:pt idx="2014">
                  <c:v>18166000000</c:v>
                </c:pt>
                <c:pt idx="2015">
                  <c:v>18166000000</c:v>
                </c:pt>
                <c:pt idx="2016">
                  <c:v>18166000000</c:v>
                </c:pt>
                <c:pt idx="2017">
                  <c:v>18166000000</c:v>
                </c:pt>
                <c:pt idx="2018">
                  <c:v>18166000000</c:v>
                </c:pt>
                <c:pt idx="2019">
                  <c:v>18166000000</c:v>
                </c:pt>
                <c:pt idx="2020">
                  <c:v>18166000000</c:v>
                </c:pt>
                <c:pt idx="2021">
                  <c:v>18166000000</c:v>
                </c:pt>
                <c:pt idx="2022">
                  <c:v>18166000000</c:v>
                </c:pt>
                <c:pt idx="2023">
                  <c:v>18166000000</c:v>
                </c:pt>
                <c:pt idx="2024">
                  <c:v>18166000000</c:v>
                </c:pt>
                <c:pt idx="2025">
                  <c:v>18166000000</c:v>
                </c:pt>
                <c:pt idx="2026">
                  <c:v>18167000000</c:v>
                </c:pt>
                <c:pt idx="2027">
                  <c:v>18167000000</c:v>
                </c:pt>
                <c:pt idx="2028">
                  <c:v>18167000000</c:v>
                </c:pt>
                <c:pt idx="2029">
                  <c:v>18167000000</c:v>
                </c:pt>
                <c:pt idx="2030">
                  <c:v>18167000000</c:v>
                </c:pt>
                <c:pt idx="2031">
                  <c:v>18167000000</c:v>
                </c:pt>
                <c:pt idx="2032">
                  <c:v>18167000000</c:v>
                </c:pt>
                <c:pt idx="2033">
                  <c:v>18167000000</c:v>
                </c:pt>
                <c:pt idx="2034">
                  <c:v>18167000000</c:v>
                </c:pt>
                <c:pt idx="2035">
                  <c:v>18167000000</c:v>
                </c:pt>
                <c:pt idx="2036">
                  <c:v>18167000000</c:v>
                </c:pt>
                <c:pt idx="2037">
                  <c:v>18167000000</c:v>
                </c:pt>
                <c:pt idx="2038">
                  <c:v>18167000000</c:v>
                </c:pt>
                <c:pt idx="2039">
                  <c:v>18167000000</c:v>
                </c:pt>
                <c:pt idx="2040">
                  <c:v>18167000000</c:v>
                </c:pt>
                <c:pt idx="2041">
                  <c:v>18167000000</c:v>
                </c:pt>
                <c:pt idx="2042">
                  <c:v>18167000000</c:v>
                </c:pt>
                <c:pt idx="2043">
                  <c:v>18167000000</c:v>
                </c:pt>
                <c:pt idx="2044">
                  <c:v>18167000000</c:v>
                </c:pt>
                <c:pt idx="2045">
                  <c:v>18167000000</c:v>
                </c:pt>
                <c:pt idx="2046">
                  <c:v>18168000000</c:v>
                </c:pt>
                <c:pt idx="2047">
                  <c:v>18168000000</c:v>
                </c:pt>
                <c:pt idx="2048">
                  <c:v>18168000000</c:v>
                </c:pt>
                <c:pt idx="2049">
                  <c:v>18168000000</c:v>
                </c:pt>
                <c:pt idx="2050">
                  <c:v>18168000000</c:v>
                </c:pt>
                <c:pt idx="2051">
                  <c:v>18168000000</c:v>
                </c:pt>
                <c:pt idx="2052">
                  <c:v>18168000000</c:v>
                </c:pt>
                <c:pt idx="2053">
                  <c:v>18168000000</c:v>
                </c:pt>
                <c:pt idx="2054">
                  <c:v>18168000000</c:v>
                </c:pt>
                <c:pt idx="2055">
                  <c:v>18168000000</c:v>
                </c:pt>
                <c:pt idx="2056">
                  <c:v>18168000000</c:v>
                </c:pt>
                <c:pt idx="2057">
                  <c:v>18168000000</c:v>
                </c:pt>
                <c:pt idx="2058">
                  <c:v>18168000000</c:v>
                </c:pt>
                <c:pt idx="2059">
                  <c:v>18168000000</c:v>
                </c:pt>
                <c:pt idx="2060">
                  <c:v>18168000000</c:v>
                </c:pt>
                <c:pt idx="2061">
                  <c:v>18168000000</c:v>
                </c:pt>
                <c:pt idx="2062">
                  <c:v>18168000000</c:v>
                </c:pt>
                <c:pt idx="2063">
                  <c:v>18168000000</c:v>
                </c:pt>
                <c:pt idx="2064">
                  <c:v>18168000000</c:v>
                </c:pt>
                <c:pt idx="2065">
                  <c:v>18168000000</c:v>
                </c:pt>
                <c:pt idx="2066">
                  <c:v>18168000000</c:v>
                </c:pt>
                <c:pt idx="2067">
                  <c:v>18168000000</c:v>
                </c:pt>
                <c:pt idx="2068">
                  <c:v>18169000000</c:v>
                </c:pt>
                <c:pt idx="2069">
                  <c:v>18169000000</c:v>
                </c:pt>
                <c:pt idx="2070">
                  <c:v>18169000000</c:v>
                </c:pt>
                <c:pt idx="2071">
                  <c:v>18169000000</c:v>
                </c:pt>
                <c:pt idx="2072">
                  <c:v>18169000000</c:v>
                </c:pt>
                <c:pt idx="2073">
                  <c:v>18169000000</c:v>
                </c:pt>
                <c:pt idx="2074">
                  <c:v>18169000000</c:v>
                </c:pt>
                <c:pt idx="2075">
                  <c:v>18169000000</c:v>
                </c:pt>
                <c:pt idx="2076">
                  <c:v>18169000000</c:v>
                </c:pt>
                <c:pt idx="2077">
                  <c:v>18169000000</c:v>
                </c:pt>
                <c:pt idx="2078">
                  <c:v>18169000000</c:v>
                </c:pt>
                <c:pt idx="2079">
                  <c:v>18169000000</c:v>
                </c:pt>
                <c:pt idx="2080">
                  <c:v>18169000000</c:v>
                </c:pt>
                <c:pt idx="2081">
                  <c:v>18169000000</c:v>
                </c:pt>
                <c:pt idx="2082">
                  <c:v>18169000000</c:v>
                </c:pt>
                <c:pt idx="2083">
                  <c:v>18169000000</c:v>
                </c:pt>
                <c:pt idx="2084">
                  <c:v>18169000000</c:v>
                </c:pt>
                <c:pt idx="2085">
                  <c:v>18169000000</c:v>
                </c:pt>
                <c:pt idx="2086">
                  <c:v>18169000000</c:v>
                </c:pt>
                <c:pt idx="2087">
                  <c:v>18169000000</c:v>
                </c:pt>
                <c:pt idx="2088">
                  <c:v>18169000000</c:v>
                </c:pt>
                <c:pt idx="2089">
                  <c:v>18169000000</c:v>
                </c:pt>
                <c:pt idx="2090">
                  <c:v>18170000000</c:v>
                </c:pt>
                <c:pt idx="2091">
                  <c:v>18170000000</c:v>
                </c:pt>
                <c:pt idx="2092">
                  <c:v>18170000000</c:v>
                </c:pt>
                <c:pt idx="2093">
                  <c:v>18170000000</c:v>
                </c:pt>
                <c:pt idx="2094">
                  <c:v>18170000000</c:v>
                </c:pt>
                <c:pt idx="2095">
                  <c:v>18170000000</c:v>
                </c:pt>
                <c:pt idx="2096">
                  <c:v>18170000000</c:v>
                </c:pt>
                <c:pt idx="2097">
                  <c:v>18170000000</c:v>
                </c:pt>
                <c:pt idx="2098">
                  <c:v>18170000000</c:v>
                </c:pt>
                <c:pt idx="2099">
                  <c:v>18170000000</c:v>
                </c:pt>
                <c:pt idx="2100">
                  <c:v>18170000000</c:v>
                </c:pt>
                <c:pt idx="2101">
                  <c:v>18170000000</c:v>
                </c:pt>
                <c:pt idx="2102">
                  <c:v>18170000000</c:v>
                </c:pt>
                <c:pt idx="2103">
                  <c:v>18170000000</c:v>
                </c:pt>
                <c:pt idx="2104">
                  <c:v>18170000000</c:v>
                </c:pt>
                <c:pt idx="2105">
                  <c:v>18170000000</c:v>
                </c:pt>
                <c:pt idx="2106">
                  <c:v>18170000000</c:v>
                </c:pt>
                <c:pt idx="2107">
                  <c:v>18171000000</c:v>
                </c:pt>
                <c:pt idx="2108">
                  <c:v>18171000000</c:v>
                </c:pt>
                <c:pt idx="2109">
                  <c:v>18171000000</c:v>
                </c:pt>
                <c:pt idx="2110">
                  <c:v>18171000000</c:v>
                </c:pt>
                <c:pt idx="2111">
                  <c:v>18172000000</c:v>
                </c:pt>
                <c:pt idx="2112">
                  <c:v>18172000000</c:v>
                </c:pt>
                <c:pt idx="2113">
                  <c:v>18173000000</c:v>
                </c:pt>
                <c:pt idx="2114">
                  <c:v>18173000000</c:v>
                </c:pt>
                <c:pt idx="2115">
                  <c:v>18175000000</c:v>
                </c:pt>
                <c:pt idx="2116">
                  <c:v>18176000000</c:v>
                </c:pt>
                <c:pt idx="2117">
                  <c:v>18178000000</c:v>
                </c:pt>
                <c:pt idx="2118">
                  <c:v>18181000000</c:v>
                </c:pt>
                <c:pt idx="2119">
                  <c:v>18185000000</c:v>
                </c:pt>
                <c:pt idx="2120">
                  <c:v>18190000000</c:v>
                </c:pt>
                <c:pt idx="2121">
                  <c:v>18197000000</c:v>
                </c:pt>
                <c:pt idx="2122">
                  <c:v>18207000000</c:v>
                </c:pt>
                <c:pt idx="2123">
                  <c:v>18220000000</c:v>
                </c:pt>
                <c:pt idx="2124">
                  <c:v>18238000000</c:v>
                </c:pt>
                <c:pt idx="2125">
                  <c:v>18262000000</c:v>
                </c:pt>
                <c:pt idx="2126">
                  <c:v>18296000000</c:v>
                </c:pt>
                <c:pt idx="2127">
                  <c:v>18341000000</c:v>
                </c:pt>
                <c:pt idx="2128">
                  <c:v>18403000000</c:v>
                </c:pt>
                <c:pt idx="2129">
                  <c:v>18488000000</c:v>
                </c:pt>
                <c:pt idx="2130">
                  <c:v>18604000000</c:v>
                </c:pt>
                <c:pt idx="2131">
                  <c:v>18762000000</c:v>
                </c:pt>
                <c:pt idx="2132">
                  <c:v>18977000000</c:v>
                </c:pt>
                <c:pt idx="2133">
                  <c:v>19271000000</c:v>
                </c:pt>
                <c:pt idx="2134">
                  <c:v>19672000000</c:v>
                </c:pt>
                <c:pt idx="2135">
                  <c:v>20220000000</c:v>
                </c:pt>
                <c:pt idx="2136">
                  <c:v>20967000000</c:v>
                </c:pt>
                <c:pt idx="2137">
                  <c:v>21987000000</c:v>
                </c:pt>
                <c:pt idx="2138">
                  <c:v>23378000000</c:v>
                </c:pt>
                <c:pt idx="2139">
                  <c:v>25278000000</c:v>
                </c:pt>
                <c:pt idx="2140">
                  <c:v>27869000000</c:v>
                </c:pt>
                <c:pt idx="2141">
                  <c:v>31406000000</c:v>
                </c:pt>
                <c:pt idx="2142">
                  <c:v>36233000000</c:v>
                </c:pt>
                <c:pt idx="2143">
                  <c:v>42820000000</c:v>
                </c:pt>
                <c:pt idx="2144">
                  <c:v>51810000000</c:v>
                </c:pt>
                <c:pt idx="2145">
                  <c:v>64079000000</c:v>
                </c:pt>
                <c:pt idx="2146">
                  <c:v>80822000000</c:v>
                </c:pt>
                <c:pt idx="2147">
                  <c:v>103670000000</c:v>
                </c:pt>
                <c:pt idx="2148">
                  <c:v>134850000000</c:v>
                </c:pt>
                <c:pt idx="2149">
                  <c:v>177410000000</c:v>
                </c:pt>
                <c:pt idx="2150">
                  <c:v>177410000000</c:v>
                </c:pt>
                <c:pt idx="2151">
                  <c:v>234110000000</c:v>
                </c:pt>
                <c:pt idx="2152">
                  <c:v>288530000000</c:v>
                </c:pt>
                <c:pt idx="2153">
                  <c:v>340650000000</c:v>
                </c:pt>
                <c:pt idx="2154">
                  <c:v>390490000000</c:v>
                </c:pt>
                <c:pt idx="2155">
                  <c:v>438050000000</c:v>
                </c:pt>
                <c:pt idx="2156">
                  <c:v>483310000000</c:v>
                </c:pt>
                <c:pt idx="2157">
                  <c:v>526290000000</c:v>
                </c:pt>
                <c:pt idx="2158">
                  <c:v>566980000000</c:v>
                </c:pt>
                <c:pt idx="2159">
                  <c:v>605380000000</c:v>
                </c:pt>
                <c:pt idx="2160">
                  <c:v>641500000000</c:v>
                </c:pt>
                <c:pt idx="2161">
                  <c:v>675330000000</c:v>
                </c:pt>
                <c:pt idx="2162">
                  <c:v>706870000000</c:v>
                </c:pt>
                <c:pt idx="2163">
                  <c:v>736120000000</c:v>
                </c:pt>
                <c:pt idx="2164">
                  <c:v>763080000000</c:v>
                </c:pt>
                <c:pt idx="2165">
                  <c:v>787760000000</c:v>
                </c:pt>
                <c:pt idx="2166">
                  <c:v>810150000000</c:v>
                </c:pt>
                <c:pt idx="2167">
                  <c:v>830250000000</c:v>
                </c:pt>
                <c:pt idx="2168">
                  <c:v>848070000000</c:v>
                </c:pt>
                <c:pt idx="2169">
                  <c:v>863590000000</c:v>
                </c:pt>
                <c:pt idx="2170">
                  <c:v>876830000000</c:v>
                </c:pt>
                <c:pt idx="2171">
                  <c:v>887780000000</c:v>
                </c:pt>
                <c:pt idx="2172">
                  <c:v>896440000000</c:v>
                </c:pt>
                <c:pt idx="2173">
                  <c:v>902820000000</c:v>
                </c:pt>
                <c:pt idx="2174">
                  <c:v>906900000000</c:v>
                </c:pt>
                <c:pt idx="2175">
                  <c:v>908700000000</c:v>
                </c:pt>
                <c:pt idx="2176">
                  <c:v>908210000000</c:v>
                </c:pt>
                <c:pt idx="2177">
                  <c:v>905440000000</c:v>
                </c:pt>
                <c:pt idx="2178">
                  <c:v>900370000000</c:v>
                </c:pt>
                <c:pt idx="2179">
                  <c:v>893020000000</c:v>
                </c:pt>
                <c:pt idx="2180">
                  <c:v>883370000000</c:v>
                </c:pt>
                <c:pt idx="2181">
                  <c:v>871450000000</c:v>
                </c:pt>
                <c:pt idx="2182">
                  <c:v>857230000000</c:v>
                </c:pt>
                <c:pt idx="2183">
                  <c:v>840720000000</c:v>
                </c:pt>
                <c:pt idx="2184">
                  <c:v>821930000000</c:v>
                </c:pt>
                <c:pt idx="2185">
                  <c:v>800850000000</c:v>
                </c:pt>
                <c:pt idx="2186">
                  <c:v>777480000000</c:v>
                </c:pt>
                <c:pt idx="2187">
                  <c:v>751820000000</c:v>
                </c:pt>
                <c:pt idx="2188">
                  <c:v>723870000000</c:v>
                </c:pt>
                <c:pt idx="2189">
                  <c:v>693640000000</c:v>
                </c:pt>
                <c:pt idx="2190">
                  <c:v>661120000000</c:v>
                </c:pt>
                <c:pt idx="2191">
                  <c:v>626310000000</c:v>
                </c:pt>
                <c:pt idx="2192">
                  <c:v>589210000000</c:v>
                </c:pt>
                <c:pt idx="2193">
                  <c:v>549830000000</c:v>
                </c:pt>
                <c:pt idx="2194">
                  <c:v>508150000000</c:v>
                </c:pt>
                <c:pt idx="2195">
                  <c:v>464190000000</c:v>
                </c:pt>
                <c:pt idx="2196">
                  <c:v>417940000000</c:v>
                </c:pt>
                <c:pt idx="2197">
                  <c:v>369410000000</c:v>
                </c:pt>
                <c:pt idx="2198">
                  <c:v>318580000000</c:v>
                </c:pt>
                <c:pt idx="2199">
                  <c:v>265470000000</c:v>
                </c:pt>
                <c:pt idx="2200">
                  <c:v>265470000000</c:v>
                </c:pt>
                <c:pt idx="2201">
                  <c:v>211610000000</c:v>
                </c:pt>
                <c:pt idx="2202">
                  <c:v>169710000000</c:v>
                </c:pt>
                <c:pt idx="2203">
                  <c:v>137110000000</c:v>
                </c:pt>
                <c:pt idx="2204">
                  <c:v>111750000000</c:v>
                </c:pt>
                <c:pt idx="2205">
                  <c:v>92016000000</c:v>
                </c:pt>
                <c:pt idx="2206">
                  <c:v>76667000000</c:v>
                </c:pt>
                <c:pt idx="2207">
                  <c:v>64726000000</c:v>
                </c:pt>
                <c:pt idx="2208">
                  <c:v>55436000000</c:v>
                </c:pt>
                <c:pt idx="2209">
                  <c:v>48209000000</c:v>
                </c:pt>
                <c:pt idx="2210">
                  <c:v>42587000000</c:v>
                </c:pt>
                <c:pt idx="2211">
                  <c:v>38213000000</c:v>
                </c:pt>
                <c:pt idx="2212">
                  <c:v>34810000000</c:v>
                </c:pt>
                <c:pt idx="2213">
                  <c:v>32163000000</c:v>
                </c:pt>
                <c:pt idx="2214">
                  <c:v>30103000000</c:v>
                </c:pt>
                <c:pt idx="2215">
                  <c:v>28501000000</c:v>
                </c:pt>
                <c:pt idx="2216">
                  <c:v>27255000000</c:v>
                </c:pt>
                <c:pt idx="2217">
                  <c:v>26285000000</c:v>
                </c:pt>
                <c:pt idx="2218">
                  <c:v>25531000000</c:v>
                </c:pt>
                <c:pt idx="2219">
                  <c:v>24944000000</c:v>
                </c:pt>
                <c:pt idx="2220">
                  <c:v>24487000000</c:v>
                </c:pt>
                <c:pt idx="2221">
                  <c:v>24132000000</c:v>
                </c:pt>
                <c:pt idx="2222">
                  <c:v>23856000000</c:v>
                </c:pt>
                <c:pt idx="2223">
                  <c:v>23641000000</c:v>
                </c:pt>
                <c:pt idx="2224">
                  <c:v>23474000000</c:v>
                </c:pt>
                <c:pt idx="2225">
                  <c:v>23344000000</c:v>
                </c:pt>
                <c:pt idx="2226">
                  <c:v>23243000000</c:v>
                </c:pt>
                <c:pt idx="2227">
                  <c:v>23164000000</c:v>
                </c:pt>
                <c:pt idx="2228">
                  <c:v>23103000000</c:v>
                </c:pt>
                <c:pt idx="2229">
                  <c:v>23056000000</c:v>
                </c:pt>
                <c:pt idx="2230">
                  <c:v>23019000000</c:v>
                </c:pt>
                <c:pt idx="2231">
                  <c:v>22990000000</c:v>
                </c:pt>
                <c:pt idx="2232">
                  <c:v>22968000000</c:v>
                </c:pt>
                <c:pt idx="2233">
                  <c:v>22950000000</c:v>
                </c:pt>
                <c:pt idx="2234">
                  <c:v>22937000000</c:v>
                </c:pt>
                <c:pt idx="2235">
                  <c:v>22926000000</c:v>
                </c:pt>
                <c:pt idx="2236">
                  <c:v>22918000000</c:v>
                </c:pt>
                <c:pt idx="2237">
                  <c:v>22912000000</c:v>
                </c:pt>
                <c:pt idx="2238">
                  <c:v>22907000000</c:v>
                </c:pt>
                <c:pt idx="2239">
                  <c:v>22903000000</c:v>
                </c:pt>
                <c:pt idx="2240">
                  <c:v>22901000000</c:v>
                </c:pt>
                <c:pt idx="2241">
                  <c:v>22898000000</c:v>
                </c:pt>
                <c:pt idx="2242">
                  <c:v>22897000000</c:v>
                </c:pt>
                <c:pt idx="2243">
                  <c:v>22895000000</c:v>
                </c:pt>
                <c:pt idx="2244">
                  <c:v>22894000000</c:v>
                </c:pt>
                <c:pt idx="2245">
                  <c:v>22894000000</c:v>
                </c:pt>
                <c:pt idx="2246">
                  <c:v>22893000000</c:v>
                </c:pt>
                <c:pt idx="2247">
                  <c:v>22893000000</c:v>
                </c:pt>
                <c:pt idx="2248">
                  <c:v>22892000000</c:v>
                </c:pt>
                <c:pt idx="2249">
                  <c:v>22892000000</c:v>
                </c:pt>
                <c:pt idx="2250">
                  <c:v>22892000000</c:v>
                </c:pt>
                <c:pt idx="2251">
                  <c:v>22892000000</c:v>
                </c:pt>
                <c:pt idx="2252">
                  <c:v>22892000000</c:v>
                </c:pt>
                <c:pt idx="2253">
                  <c:v>22892000000</c:v>
                </c:pt>
                <c:pt idx="2254">
                  <c:v>22892000000</c:v>
                </c:pt>
                <c:pt idx="2255">
                  <c:v>22892000000</c:v>
                </c:pt>
                <c:pt idx="2256">
                  <c:v>22892000000</c:v>
                </c:pt>
                <c:pt idx="2257">
                  <c:v>22892000000</c:v>
                </c:pt>
                <c:pt idx="2258">
                  <c:v>22892000000</c:v>
                </c:pt>
                <c:pt idx="2259">
                  <c:v>22892000000</c:v>
                </c:pt>
                <c:pt idx="2260">
                  <c:v>22892000000</c:v>
                </c:pt>
                <c:pt idx="2261">
                  <c:v>22892000000</c:v>
                </c:pt>
                <c:pt idx="2262">
                  <c:v>22892000000</c:v>
                </c:pt>
                <c:pt idx="2263">
                  <c:v>22893000000</c:v>
                </c:pt>
                <c:pt idx="2264">
                  <c:v>22893000000</c:v>
                </c:pt>
                <c:pt idx="2265">
                  <c:v>22893000000</c:v>
                </c:pt>
                <c:pt idx="2266">
                  <c:v>22893000000</c:v>
                </c:pt>
                <c:pt idx="2267">
                  <c:v>22893000000</c:v>
                </c:pt>
                <c:pt idx="2268">
                  <c:v>22893000000</c:v>
                </c:pt>
                <c:pt idx="2269">
                  <c:v>22893000000</c:v>
                </c:pt>
                <c:pt idx="2270">
                  <c:v>22893000000</c:v>
                </c:pt>
                <c:pt idx="2271">
                  <c:v>22893000000</c:v>
                </c:pt>
                <c:pt idx="2272">
                  <c:v>22894000000</c:v>
                </c:pt>
                <c:pt idx="2273">
                  <c:v>22894000000</c:v>
                </c:pt>
                <c:pt idx="2274">
                  <c:v>22894000000</c:v>
                </c:pt>
                <c:pt idx="2275">
                  <c:v>22894000000</c:v>
                </c:pt>
                <c:pt idx="2276">
                  <c:v>22894000000</c:v>
                </c:pt>
                <c:pt idx="2277">
                  <c:v>22894000000</c:v>
                </c:pt>
                <c:pt idx="2278">
                  <c:v>22894000000</c:v>
                </c:pt>
                <c:pt idx="2279">
                  <c:v>22894000000</c:v>
                </c:pt>
                <c:pt idx="2280">
                  <c:v>22894000000</c:v>
                </c:pt>
                <c:pt idx="2281">
                  <c:v>22895000000</c:v>
                </c:pt>
                <c:pt idx="2282">
                  <c:v>22895000000</c:v>
                </c:pt>
                <c:pt idx="2283">
                  <c:v>22895000000</c:v>
                </c:pt>
                <c:pt idx="2284">
                  <c:v>22895000000</c:v>
                </c:pt>
                <c:pt idx="2285">
                  <c:v>22895000000</c:v>
                </c:pt>
                <c:pt idx="2286">
                  <c:v>22895000000</c:v>
                </c:pt>
                <c:pt idx="2287">
                  <c:v>22895000000</c:v>
                </c:pt>
                <c:pt idx="2288">
                  <c:v>22895000000</c:v>
                </c:pt>
                <c:pt idx="2289">
                  <c:v>22896000000</c:v>
                </c:pt>
                <c:pt idx="2290">
                  <c:v>22896000000</c:v>
                </c:pt>
                <c:pt idx="2291">
                  <c:v>22896000000</c:v>
                </c:pt>
                <c:pt idx="2292">
                  <c:v>22896000000</c:v>
                </c:pt>
                <c:pt idx="2293">
                  <c:v>22896000000</c:v>
                </c:pt>
                <c:pt idx="2294">
                  <c:v>22896000000</c:v>
                </c:pt>
                <c:pt idx="2295">
                  <c:v>22896000000</c:v>
                </c:pt>
                <c:pt idx="2296">
                  <c:v>22896000000</c:v>
                </c:pt>
                <c:pt idx="2297">
                  <c:v>22896000000</c:v>
                </c:pt>
                <c:pt idx="2298">
                  <c:v>22897000000</c:v>
                </c:pt>
                <c:pt idx="2299">
                  <c:v>22897000000</c:v>
                </c:pt>
                <c:pt idx="2300">
                  <c:v>22897000000</c:v>
                </c:pt>
                <c:pt idx="2301">
                  <c:v>22897000000</c:v>
                </c:pt>
                <c:pt idx="2302">
                  <c:v>22897000000</c:v>
                </c:pt>
                <c:pt idx="2303">
                  <c:v>22897000000</c:v>
                </c:pt>
                <c:pt idx="2304">
                  <c:v>22897000000</c:v>
                </c:pt>
                <c:pt idx="2305">
                  <c:v>22897000000</c:v>
                </c:pt>
                <c:pt idx="2306">
                  <c:v>22897000000</c:v>
                </c:pt>
                <c:pt idx="2307">
                  <c:v>22897000000</c:v>
                </c:pt>
                <c:pt idx="2308">
                  <c:v>22898000000</c:v>
                </c:pt>
                <c:pt idx="2309">
                  <c:v>22898000000</c:v>
                </c:pt>
                <c:pt idx="2310">
                  <c:v>22898000000</c:v>
                </c:pt>
                <c:pt idx="2311">
                  <c:v>22898000000</c:v>
                </c:pt>
                <c:pt idx="2312">
                  <c:v>22898000000</c:v>
                </c:pt>
                <c:pt idx="2313">
                  <c:v>22898000000</c:v>
                </c:pt>
                <c:pt idx="2314">
                  <c:v>22898000000</c:v>
                </c:pt>
                <c:pt idx="2315">
                  <c:v>22898000000</c:v>
                </c:pt>
                <c:pt idx="2316">
                  <c:v>22898000000</c:v>
                </c:pt>
                <c:pt idx="2317">
                  <c:v>22899000000</c:v>
                </c:pt>
                <c:pt idx="2318">
                  <c:v>22899000000</c:v>
                </c:pt>
                <c:pt idx="2319">
                  <c:v>22899000000</c:v>
                </c:pt>
                <c:pt idx="2320">
                  <c:v>22899000000</c:v>
                </c:pt>
                <c:pt idx="2321">
                  <c:v>22899000000</c:v>
                </c:pt>
                <c:pt idx="2322">
                  <c:v>22899000000</c:v>
                </c:pt>
                <c:pt idx="2323">
                  <c:v>22899000000</c:v>
                </c:pt>
                <c:pt idx="2324">
                  <c:v>22899000000</c:v>
                </c:pt>
                <c:pt idx="2325">
                  <c:v>22899000000</c:v>
                </c:pt>
                <c:pt idx="2326">
                  <c:v>22899000000</c:v>
                </c:pt>
                <c:pt idx="2327">
                  <c:v>22900000000</c:v>
                </c:pt>
                <c:pt idx="2328">
                  <c:v>22900000000</c:v>
                </c:pt>
                <c:pt idx="2329">
                  <c:v>22900000000</c:v>
                </c:pt>
                <c:pt idx="2330">
                  <c:v>22900000000</c:v>
                </c:pt>
                <c:pt idx="2331">
                  <c:v>22900000000</c:v>
                </c:pt>
                <c:pt idx="2332">
                  <c:v>22900000000</c:v>
                </c:pt>
                <c:pt idx="2333">
                  <c:v>22900000000</c:v>
                </c:pt>
                <c:pt idx="2334">
                  <c:v>22900000000</c:v>
                </c:pt>
                <c:pt idx="2335">
                  <c:v>22900000000</c:v>
                </c:pt>
                <c:pt idx="2336">
                  <c:v>22901000000</c:v>
                </c:pt>
                <c:pt idx="2337">
                  <c:v>22901000000</c:v>
                </c:pt>
                <c:pt idx="2338">
                  <c:v>22901000000</c:v>
                </c:pt>
                <c:pt idx="2339">
                  <c:v>22901000000</c:v>
                </c:pt>
                <c:pt idx="2340">
                  <c:v>22901000000</c:v>
                </c:pt>
                <c:pt idx="2341">
                  <c:v>22901000000</c:v>
                </c:pt>
                <c:pt idx="2342">
                  <c:v>22901000000</c:v>
                </c:pt>
                <c:pt idx="2343">
                  <c:v>22901000000</c:v>
                </c:pt>
                <c:pt idx="2344">
                  <c:v>22901000000</c:v>
                </c:pt>
                <c:pt idx="2345">
                  <c:v>22902000000</c:v>
                </c:pt>
                <c:pt idx="2346">
                  <c:v>22902000000</c:v>
                </c:pt>
                <c:pt idx="2347">
                  <c:v>22902000000</c:v>
                </c:pt>
                <c:pt idx="2348">
                  <c:v>22902000000</c:v>
                </c:pt>
                <c:pt idx="2349">
                  <c:v>22902000000</c:v>
                </c:pt>
                <c:pt idx="2350">
                  <c:v>22902000000</c:v>
                </c:pt>
                <c:pt idx="2351">
                  <c:v>22902000000</c:v>
                </c:pt>
                <c:pt idx="2352">
                  <c:v>22902000000</c:v>
                </c:pt>
                <c:pt idx="2353">
                  <c:v>22902000000</c:v>
                </c:pt>
                <c:pt idx="2354">
                  <c:v>22902000000</c:v>
                </c:pt>
                <c:pt idx="2355">
                  <c:v>22902000000</c:v>
                </c:pt>
                <c:pt idx="2356">
                  <c:v>22903000000</c:v>
                </c:pt>
                <c:pt idx="2357">
                  <c:v>22903000000</c:v>
                </c:pt>
                <c:pt idx="2358">
                  <c:v>22903000000</c:v>
                </c:pt>
                <c:pt idx="2359">
                  <c:v>22903000000</c:v>
                </c:pt>
                <c:pt idx="2360">
                  <c:v>22903000000</c:v>
                </c:pt>
                <c:pt idx="2361">
                  <c:v>22903000000</c:v>
                </c:pt>
                <c:pt idx="2362">
                  <c:v>22903000000</c:v>
                </c:pt>
                <c:pt idx="2363">
                  <c:v>22903000000</c:v>
                </c:pt>
                <c:pt idx="2364">
                  <c:v>22903000000</c:v>
                </c:pt>
                <c:pt idx="2365">
                  <c:v>22903000000</c:v>
                </c:pt>
                <c:pt idx="2366">
                  <c:v>22904000000</c:v>
                </c:pt>
                <c:pt idx="2367">
                  <c:v>22904000000</c:v>
                </c:pt>
                <c:pt idx="2368">
                  <c:v>22904000000</c:v>
                </c:pt>
                <c:pt idx="2369">
                  <c:v>22904000000</c:v>
                </c:pt>
                <c:pt idx="2370">
                  <c:v>22904000000</c:v>
                </c:pt>
                <c:pt idx="2371">
                  <c:v>22904000000</c:v>
                </c:pt>
                <c:pt idx="2372">
                  <c:v>22904000000</c:v>
                </c:pt>
                <c:pt idx="2373">
                  <c:v>22904000000</c:v>
                </c:pt>
                <c:pt idx="2374">
                  <c:v>22904000000</c:v>
                </c:pt>
                <c:pt idx="2375">
                  <c:v>22905000000</c:v>
                </c:pt>
                <c:pt idx="2376">
                  <c:v>22905000000</c:v>
                </c:pt>
                <c:pt idx="2377">
                  <c:v>22905000000</c:v>
                </c:pt>
                <c:pt idx="2378">
                  <c:v>22905000000</c:v>
                </c:pt>
                <c:pt idx="2379">
                  <c:v>22905000000</c:v>
                </c:pt>
                <c:pt idx="2380">
                  <c:v>22905000000</c:v>
                </c:pt>
                <c:pt idx="2381">
                  <c:v>22905000000</c:v>
                </c:pt>
                <c:pt idx="2382">
                  <c:v>22905000000</c:v>
                </c:pt>
                <c:pt idx="2383">
                  <c:v>22905000000</c:v>
                </c:pt>
                <c:pt idx="2384">
                  <c:v>22905000000</c:v>
                </c:pt>
                <c:pt idx="2385">
                  <c:v>22906000000</c:v>
                </c:pt>
                <c:pt idx="2386">
                  <c:v>22906000000</c:v>
                </c:pt>
                <c:pt idx="2387">
                  <c:v>22906000000</c:v>
                </c:pt>
                <c:pt idx="2388">
                  <c:v>22906000000</c:v>
                </c:pt>
                <c:pt idx="2389">
                  <c:v>22906000000</c:v>
                </c:pt>
                <c:pt idx="2390">
                  <c:v>22906000000</c:v>
                </c:pt>
                <c:pt idx="2391">
                  <c:v>22906000000</c:v>
                </c:pt>
                <c:pt idx="2392">
                  <c:v>22906000000</c:v>
                </c:pt>
                <c:pt idx="2393">
                  <c:v>22906000000</c:v>
                </c:pt>
                <c:pt idx="2394">
                  <c:v>22906000000</c:v>
                </c:pt>
                <c:pt idx="2395">
                  <c:v>22906000000</c:v>
                </c:pt>
                <c:pt idx="2396">
                  <c:v>22907000000</c:v>
                </c:pt>
                <c:pt idx="2397">
                  <c:v>22907000000</c:v>
                </c:pt>
                <c:pt idx="2398">
                  <c:v>22907000000</c:v>
                </c:pt>
                <c:pt idx="2399">
                  <c:v>22907000000</c:v>
                </c:pt>
                <c:pt idx="2400">
                  <c:v>22907000000</c:v>
                </c:pt>
                <c:pt idx="2401">
                  <c:v>22907000000</c:v>
                </c:pt>
                <c:pt idx="2402">
                  <c:v>22907000000</c:v>
                </c:pt>
                <c:pt idx="2403">
                  <c:v>22907000000</c:v>
                </c:pt>
                <c:pt idx="2404">
                  <c:v>22907000000</c:v>
                </c:pt>
                <c:pt idx="2405">
                  <c:v>22907000000</c:v>
                </c:pt>
                <c:pt idx="2406">
                  <c:v>22907000000</c:v>
                </c:pt>
                <c:pt idx="2407">
                  <c:v>22908000000</c:v>
                </c:pt>
                <c:pt idx="2408">
                  <c:v>22908000000</c:v>
                </c:pt>
                <c:pt idx="2409">
                  <c:v>22908000000</c:v>
                </c:pt>
                <c:pt idx="2410">
                  <c:v>22908000000</c:v>
                </c:pt>
                <c:pt idx="2411">
                  <c:v>22908000000</c:v>
                </c:pt>
                <c:pt idx="2412">
                  <c:v>22908000000</c:v>
                </c:pt>
                <c:pt idx="2413">
                  <c:v>22908000000</c:v>
                </c:pt>
                <c:pt idx="2414">
                  <c:v>22908000000</c:v>
                </c:pt>
                <c:pt idx="2415">
                  <c:v>22908000000</c:v>
                </c:pt>
                <c:pt idx="2416">
                  <c:v>22908000000</c:v>
                </c:pt>
                <c:pt idx="2417">
                  <c:v>22909000000</c:v>
                </c:pt>
                <c:pt idx="2418">
                  <c:v>22909000000</c:v>
                </c:pt>
                <c:pt idx="2419">
                  <c:v>22909000000</c:v>
                </c:pt>
                <c:pt idx="2420">
                  <c:v>22909000000</c:v>
                </c:pt>
                <c:pt idx="2421">
                  <c:v>22909000000</c:v>
                </c:pt>
                <c:pt idx="2422">
                  <c:v>22909000000</c:v>
                </c:pt>
                <c:pt idx="2423">
                  <c:v>22909000000</c:v>
                </c:pt>
                <c:pt idx="2424">
                  <c:v>22909000000</c:v>
                </c:pt>
                <c:pt idx="2425">
                  <c:v>22909000000</c:v>
                </c:pt>
                <c:pt idx="2426">
                  <c:v>22909000000</c:v>
                </c:pt>
                <c:pt idx="2427">
                  <c:v>22909000000</c:v>
                </c:pt>
                <c:pt idx="2428">
                  <c:v>22910000000</c:v>
                </c:pt>
                <c:pt idx="2429">
                  <c:v>22910000000</c:v>
                </c:pt>
                <c:pt idx="2430">
                  <c:v>22910000000</c:v>
                </c:pt>
                <c:pt idx="2431">
                  <c:v>22910000000</c:v>
                </c:pt>
                <c:pt idx="2432">
                  <c:v>22910000000</c:v>
                </c:pt>
                <c:pt idx="2433">
                  <c:v>22910000000</c:v>
                </c:pt>
                <c:pt idx="2434">
                  <c:v>22910000000</c:v>
                </c:pt>
                <c:pt idx="2435">
                  <c:v>22910000000</c:v>
                </c:pt>
                <c:pt idx="2436">
                  <c:v>22910000000</c:v>
                </c:pt>
                <c:pt idx="2437">
                  <c:v>22910000000</c:v>
                </c:pt>
                <c:pt idx="2438">
                  <c:v>22910000000</c:v>
                </c:pt>
                <c:pt idx="2439">
                  <c:v>22911000000</c:v>
                </c:pt>
                <c:pt idx="2440">
                  <c:v>22911000000</c:v>
                </c:pt>
                <c:pt idx="2441">
                  <c:v>22911000000</c:v>
                </c:pt>
                <c:pt idx="2442">
                  <c:v>22911000000</c:v>
                </c:pt>
                <c:pt idx="2443">
                  <c:v>22911000000</c:v>
                </c:pt>
                <c:pt idx="2444">
                  <c:v>22911000000</c:v>
                </c:pt>
                <c:pt idx="2445">
                  <c:v>22911000000</c:v>
                </c:pt>
                <c:pt idx="2446">
                  <c:v>22911000000</c:v>
                </c:pt>
                <c:pt idx="2447">
                  <c:v>22911000000</c:v>
                </c:pt>
                <c:pt idx="2448">
                  <c:v>22911000000</c:v>
                </c:pt>
                <c:pt idx="2449">
                  <c:v>22911000000</c:v>
                </c:pt>
                <c:pt idx="2450">
                  <c:v>22911000000</c:v>
                </c:pt>
                <c:pt idx="2451">
                  <c:v>22912000000</c:v>
                </c:pt>
                <c:pt idx="2452">
                  <c:v>22912000000</c:v>
                </c:pt>
                <c:pt idx="2453">
                  <c:v>22912000000</c:v>
                </c:pt>
                <c:pt idx="2454">
                  <c:v>22912000000</c:v>
                </c:pt>
                <c:pt idx="2455">
                  <c:v>22912000000</c:v>
                </c:pt>
                <c:pt idx="2456">
                  <c:v>22912000000</c:v>
                </c:pt>
                <c:pt idx="2457">
                  <c:v>22912000000</c:v>
                </c:pt>
                <c:pt idx="2458">
                  <c:v>22912000000</c:v>
                </c:pt>
                <c:pt idx="2459">
                  <c:v>22912000000</c:v>
                </c:pt>
                <c:pt idx="2460">
                  <c:v>22912000000</c:v>
                </c:pt>
                <c:pt idx="2461">
                  <c:v>22912000000</c:v>
                </c:pt>
                <c:pt idx="2462">
                  <c:v>22913000000</c:v>
                </c:pt>
                <c:pt idx="2463">
                  <c:v>22913000000</c:v>
                </c:pt>
                <c:pt idx="2464">
                  <c:v>22913000000</c:v>
                </c:pt>
                <c:pt idx="2465">
                  <c:v>22913000000</c:v>
                </c:pt>
                <c:pt idx="2466">
                  <c:v>22913000000</c:v>
                </c:pt>
                <c:pt idx="2467">
                  <c:v>22913000000</c:v>
                </c:pt>
                <c:pt idx="2468">
                  <c:v>22913000000</c:v>
                </c:pt>
                <c:pt idx="2469">
                  <c:v>22913000000</c:v>
                </c:pt>
                <c:pt idx="2470">
                  <c:v>22913000000</c:v>
                </c:pt>
                <c:pt idx="2471">
                  <c:v>22913000000</c:v>
                </c:pt>
                <c:pt idx="2472">
                  <c:v>22913000000</c:v>
                </c:pt>
                <c:pt idx="2473">
                  <c:v>22913000000</c:v>
                </c:pt>
                <c:pt idx="2474">
                  <c:v>22914000000</c:v>
                </c:pt>
                <c:pt idx="2475">
                  <c:v>22914000000</c:v>
                </c:pt>
                <c:pt idx="2476">
                  <c:v>22914000000</c:v>
                </c:pt>
                <c:pt idx="2477">
                  <c:v>22914000000</c:v>
                </c:pt>
                <c:pt idx="2478">
                  <c:v>22914000000</c:v>
                </c:pt>
                <c:pt idx="2479">
                  <c:v>22914000000</c:v>
                </c:pt>
                <c:pt idx="2480">
                  <c:v>22914000000</c:v>
                </c:pt>
                <c:pt idx="2481">
                  <c:v>22914000000</c:v>
                </c:pt>
                <c:pt idx="2482">
                  <c:v>22914000000</c:v>
                </c:pt>
                <c:pt idx="2483">
                  <c:v>22914000000</c:v>
                </c:pt>
                <c:pt idx="2484">
                  <c:v>22914000000</c:v>
                </c:pt>
                <c:pt idx="2485">
                  <c:v>22914000000</c:v>
                </c:pt>
                <c:pt idx="2486">
                  <c:v>22915000000</c:v>
                </c:pt>
                <c:pt idx="2487">
                  <c:v>22915000000</c:v>
                </c:pt>
                <c:pt idx="2488">
                  <c:v>22915000000</c:v>
                </c:pt>
                <c:pt idx="2489">
                  <c:v>22915000000</c:v>
                </c:pt>
                <c:pt idx="2490">
                  <c:v>22915000000</c:v>
                </c:pt>
                <c:pt idx="2491">
                  <c:v>22915000000</c:v>
                </c:pt>
                <c:pt idx="2492">
                  <c:v>22915000000</c:v>
                </c:pt>
                <c:pt idx="2493">
                  <c:v>22915000000</c:v>
                </c:pt>
                <c:pt idx="2494">
                  <c:v>22915000000</c:v>
                </c:pt>
                <c:pt idx="2495">
                  <c:v>22915000000</c:v>
                </c:pt>
                <c:pt idx="2496">
                  <c:v>22915000000</c:v>
                </c:pt>
                <c:pt idx="2497">
                  <c:v>22915000000</c:v>
                </c:pt>
                <c:pt idx="2498">
                  <c:v>22916000000</c:v>
                </c:pt>
                <c:pt idx="2499">
                  <c:v>22916000000</c:v>
                </c:pt>
                <c:pt idx="2500">
                  <c:v>22916000000</c:v>
                </c:pt>
                <c:pt idx="2501">
                  <c:v>22916000000</c:v>
                </c:pt>
                <c:pt idx="2502">
                  <c:v>22916000000</c:v>
                </c:pt>
                <c:pt idx="2503">
                  <c:v>22916000000</c:v>
                </c:pt>
                <c:pt idx="2504">
                  <c:v>22916000000</c:v>
                </c:pt>
                <c:pt idx="2505">
                  <c:v>22916000000</c:v>
                </c:pt>
                <c:pt idx="2506">
                  <c:v>22916000000</c:v>
                </c:pt>
                <c:pt idx="2507">
                  <c:v>22916000000</c:v>
                </c:pt>
                <c:pt idx="2508">
                  <c:v>22916000000</c:v>
                </c:pt>
                <c:pt idx="2509">
                  <c:v>22916000000</c:v>
                </c:pt>
                <c:pt idx="2510">
                  <c:v>22916000000</c:v>
                </c:pt>
                <c:pt idx="2511">
                  <c:v>22917000000</c:v>
                </c:pt>
                <c:pt idx="2512">
                  <c:v>22917000000</c:v>
                </c:pt>
                <c:pt idx="2513">
                  <c:v>22917000000</c:v>
                </c:pt>
                <c:pt idx="2514">
                  <c:v>22917000000</c:v>
                </c:pt>
                <c:pt idx="2515">
                  <c:v>22917000000</c:v>
                </c:pt>
                <c:pt idx="2516">
                  <c:v>22917000000</c:v>
                </c:pt>
                <c:pt idx="2517">
                  <c:v>22917000000</c:v>
                </c:pt>
                <c:pt idx="2518">
                  <c:v>22917000000</c:v>
                </c:pt>
                <c:pt idx="2519">
                  <c:v>22917000000</c:v>
                </c:pt>
                <c:pt idx="2520">
                  <c:v>22917000000</c:v>
                </c:pt>
                <c:pt idx="2521">
                  <c:v>22917000000</c:v>
                </c:pt>
                <c:pt idx="2522">
                  <c:v>22917000000</c:v>
                </c:pt>
                <c:pt idx="2523">
                  <c:v>22917000000</c:v>
                </c:pt>
                <c:pt idx="2524">
                  <c:v>22918000000</c:v>
                </c:pt>
                <c:pt idx="2525">
                  <c:v>22918000000</c:v>
                </c:pt>
                <c:pt idx="2526">
                  <c:v>22918000000</c:v>
                </c:pt>
                <c:pt idx="2527">
                  <c:v>22918000000</c:v>
                </c:pt>
                <c:pt idx="2528">
                  <c:v>22918000000</c:v>
                </c:pt>
                <c:pt idx="2529">
                  <c:v>22918000000</c:v>
                </c:pt>
                <c:pt idx="2530">
                  <c:v>22918000000</c:v>
                </c:pt>
                <c:pt idx="2531">
                  <c:v>22918000000</c:v>
                </c:pt>
                <c:pt idx="2532">
                  <c:v>22918000000</c:v>
                </c:pt>
                <c:pt idx="2533">
                  <c:v>22918000000</c:v>
                </c:pt>
                <c:pt idx="2534">
                  <c:v>22918000000</c:v>
                </c:pt>
                <c:pt idx="2535">
                  <c:v>22918000000</c:v>
                </c:pt>
                <c:pt idx="2536">
                  <c:v>22918000000</c:v>
                </c:pt>
                <c:pt idx="2537">
                  <c:v>22919000000</c:v>
                </c:pt>
                <c:pt idx="2538">
                  <c:v>22919000000</c:v>
                </c:pt>
                <c:pt idx="2539">
                  <c:v>22919000000</c:v>
                </c:pt>
                <c:pt idx="2540">
                  <c:v>22919000000</c:v>
                </c:pt>
                <c:pt idx="2541">
                  <c:v>22919000000</c:v>
                </c:pt>
                <c:pt idx="2542">
                  <c:v>22919000000</c:v>
                </c:pt>
                <c:pt idx="2543">
                  <c:v>22919000000</c:v>
                </c:pt>
                <c:pt idx="2544">
                  <c:v>22919000000</c:v>
                </c:pt>
                <c:pt idx="2545">
                  <c:v>22919000000</c:v>
                </c:pt>
                <c:pt idx="2546">
                  <c:v>22919000000</c:v>
                </c:pt>
                <c:pt idx="2547">
                  <c:v>22919000000</c:v>
                </c:pt>
                <c:pt idx="2548">
                  <c:v>22919000000</c:v>
                </c:pt>
                <c:pt idx="2549">
                  <c:v>22919000000</c:v>
                </c:pt>
                <c:pt idx="2550">
                  <c:v>22919000000</c:v>
                </c:pt>
                <c:pt idx="2551">
                  <c:v>22920000000</c:v>
                </c:pt>
                <c:pt idx="2552">
                  <c:v>22920000000</c:v>
                </c:pt>
                <c:pt idx="2553">
                  <c:v>22920000000</c:v>
                </c:pt>
                <c:pt idx="2554">
                  <c:v>22920000000</c:v>
                </c:pt>
                <c:pt idx="2555">
                  <c:v>22920000000</c:v>
                </c:pt>
                <c:pt idx="2556">
                  <c:v>22920000000</c:v>
                </c:pt>
                <c:pt idx="2557">
                  <c:v>22920000000</c:v>
                </c:pt>
                <c:pt idx="2558">
                  <c:v>22920000000</c:v>
                </c:pt>
                <c:pt idx="2559">
                  <c:v>22920000000</c:v>
                </c:pt>
                <c:pt idx="2560">
                  <c:v>22920000000</c:v>
                </c:pt>
                <c:pt idx="2561">
                  <c:v>22920000000</c:v>
                </c:pt>
                <c:pt idx="2562">
                  <c:v>22921000000</c:v>
                </c:pt>
                <c:pt idx="2563">
                  <c:v>22921000000</c:v>
                </c:pt>
                <c:pt idx="2564">
                  <c:v>22921000000</c:v>
                </c:pt>
                <c:pt idx="2565">
                  <c:v>22921000000</c:v>
                </c:pt>
                <c:pt idx="2566">
                  <c:v>22921000000</c:v>
                </c:pt>
                <c:pt idx="2567">
                  <c:v>22922000000</c:v>
                </c:pt>
                <c:pt idx="2568">
                  <c:v>22922000000</c:v>
                </c:pt>
                <c:pt idx="2569">
                  <c:v>22922000000</c:v>
                </c:pt>
                <c:pt idx="2570">
                  <c:v>22923000000</c:v>
                </c:pt>
                <c:pt idx="2571">
                  <c:v>22923000000</c:v>
                </c:pt>
                <c:pt idx="2572">
                  <c:v>22924000000</c:v>
                </c:pt>
                <c:pt idx="2573">
                  <c:v>22925000000</c:v>
                </c:pt>
                <c:pt idx="2574">
                  <c:v>22926000000</c:v>
                </c:pt>
                <c:pt idx="2575">
                  <c:v>22928000000</c:v>
                </c:pt>
                <c:pt idx="2576">
                  <c:v>22929000000</c:v>
                </c:pt>
                <c:pt idx="2577">
                  <c:v>22932000000</c:v>
                </c:pt>
                <c:pt idx="2578">
                  <c:v>22935000000</c:v>
                </c:pt>
                <c:pt idx="2579">
                  <c:v>22939000000</c:v>
                </c:pt>
                <c:pt idx="2580">
                  <c:v>22944000000</c:v>
                </c:pt>
                <c:pt idx="2581">
                  <c:v>22950000000</c:v>
                </c:pt>
                <c:pt idx="2582">
                  <c:v>22959000000</c:v>
                </c:pt>
                <c:pt idx="2583">
                  <c:v>22969000000</c:v>
                </c:pt>
                <c:pt idx="2584">
                  <c:v>22983000000</c:v>
                </c:pt>
                <c:pt idx="2585">
                  <c:v>23001000000</c:v>
                </c:pt>
                <c:pt idx="2586">
                  <c:v>23023000000</c:v>
                </c:pt>
                <c:pt idx="2587">
                  <c:v>23052000000</c:v>
                </c:pt>
                <c:pt idx="2588">
                  <c:v>23089000000</c:v>
                </c:pt>
                <c:pt idx="2589">
                  <c:v>23137000000</c:v>
                </c:pt>
                <c:pt idx="2590">
                  <c:v>23198000000</c:v>
                </c:pt>
                <c:pt idx="2591">
                  <c:v>23277000000</c:v>
                </c:pt>
                <c:pt idx="2592">
                  <c:v>23378000000</c:v>
                </c:pt>
                <c:pt idx="2593">
                  <c:v>23508000000</c:v>
                </c:pt>
                <c:pt idx="2594">
                  <c:v>23676000000</c:v>
                </c:pt>
                <c:pt idx="2595">
                  <c:v>23891000000</c:v>
                </c:pt>
                <c:pt idx="2596">
                  <c:v>24167000000</c:v>
                </c:pt>
                <c:pt idx="2597">
                  <c:v>24522000000</c:v>
                </c:pt>
                <c:pt idx="2598">
                  <c:v>24979000000</c:v>
                </c:pt>
                <c:pt idx="2599">
                  <c:v>25565000000</c:v>
                </c:pt>
                <c:pt idx="2600">
                  <c:v>25565000000</c:v>
                </c:pt>
                <c:pt idx="2601">
                  <c:v>26394000000</c:v>
                </c:pt>
                <c:pt idx="2602">
                  <c:v>27073000000</c:v>
                </c:pt>
                <c:pt idx="2603">
                  <c:v>27629000000</c:v>
                </c:pt>
                <c:pt idx="2604">
                  <c:v>28084000000</c:v>
                </c:pt>
                <c:pt idx="2605">
                  <c:v>28457000000</c:v>
                </c:pt>
                <c:pt idx="2606">
                  <c:v>28762000000</c:v>
                </c:pt>
                <c:pt idx="2607">
                  <c:v>29012000000</c:v>
                </c:pt>
                <c:pt idx="2608">
                  <c:v>29217000000</c:v>
                </c:pt>
                <c:pt idx="2609">
                  <c:v>29384000000</c:v>
                </c:pt>
                <c:pt idx="2610">
                  <c:v>29522000000</c:v>
                </c:pt>
                <c:pt idx="2611">
                  <c:v>29634000000</c:v>
                </c:pt>
                <c:pt idx="2612">
                  <c:v>29726000000</c:v>
                </c:pt>
                <c:pt idx="2613">
                  <c:v>29802000000</c:v>
                </c:pt>
                <c:pt idx="2614">
                  <c:v>29863000000</c:v>
                </c:pt>
                <c:pt idx="2615">
                  <c:v>29914000000</c:v>
                </c:pt>
                <c:pt idx="2616">
                  <c:v>29955000000</c:v>
                </c:pt>
                <c:pt idx="2617">
                  <c:v>29989000000</c:v>
                </c:pt>
                <c:pt idx="2618">
                  <c:v>30017000000</c:v>
                </c:pt>
                <c:pt idx="2619">
                  <c:v>30040000000</c:v>
                </c:pt>
                <c:pt idx="2620">
                  <c:v>30059000000</c:v>
                </c:pt>
                <c:pt idx="2621">
                  <c:v>30074000000</c:v>
                </c:pt>
                <c:pt idx="2622">
                  <c:v>30087000000</c:v>
                </c:pt>
                <c:pt idx="2623">
                  <c:v>30097000000</c:v>
                </c:pt>
                <c:pt idx="2624">
                  <c:v>30105000000</c:v>
                </c:pt>
                <c:pt idx="2625">
                  <c:v>30112000000</c:v>
                </c:pt>
                <c:pt idx="2626">
                  <c:v>30118000000</c:v>
                </c:pt>
                <c:pt idx="2627">
                  <c:v>30123000000</c:v>
                </c:pt>
                <c:pt idx="2628">
                  <c:v>30127000000</c:v>
                </c:pt>
                <c:pt idx="2629">
                  <c:v>30130000000</c:v>
                </c:pt>
                <c:pt idx="2630">
                  <c:v>30133000000</c:v>
                </c:pt>
                <c:pt idx="2631">
                  <c:v>30135000000</c:v>
                </c:pt>
                <c:pt idx="2632">
                  <c:v>30137000000</c:v>
                </c:pt>
                <c:pt idx="2633">
                  <c:v>30138000000</c:v>
                </c:pt>
                <c:pt idx="2634">
                  <c:v>30139000000</c:v>
                </c:pt>
                <c:pt idx="2635">
                  <c:v>30140000000</c:v>
                </c:pt>
                <c:pt idx="2636">
                  <c:v>30141000000</c:v>
                </c:pt>
                <c:pt idx="2637">
                  <c:v>30142000000</c:v>
                </c:pt>
                <c:pt idx="2638">
                  <c:v>30143000000</c:v>
                </c:pt>
                <c:pt idx="2639">
                  <c:v>30143000000</c:v>
                </c:pt>
                <c:pt idx="2640">
                  <c:v>30144000000</c:v>
                </c:pt>
                <c:pt idx="2641">
                  <c:v>30144000000</c:v>
                </c:pt>
                <c:pt idx="2642">
                  <c:v>30144000000</c:v>
                </c:pt>
                <c:pt idx="2643">
                  <c:v>30145000000</c:v>
                </c:pt>
                <c:pt idx="2644">
                  <c:v>30145000000</c:v>
                </c:pt>
                <c:pt idx="2645">
                  <c:v>30145000000</c:v>
                </c:pt>
                <c:pt idx="2646">
                  <c:v>30145000000</c:v>
                </c:pt>
                <c:pt idx="2647">
                  <c:v>30145000000</c:v>
                </c:pt>
                <c:pt idx="2648">
                  <c:v>30146000000</c:v>
                </c:pt>
                <c:pt idx="2649">
                  <c:v>30146000000</c:v>
                </c:pt>
                <c:pt idx="2650">
                  <c:v>30146000000</c:v>
                </c:pt>
                <c:pt idx="2651">
                  <c:v>30146000000</c:v>
                </c:pt>
                <c:pt idx="2652">
                  <c:v>30146000000</c:v>
                </c:pt>
                <c:pt idx="2653">
                  <c:v>30146000000</c:v>
                </c:pt>
                <c:pt idx="2654">
                  <c:v>30146000000</c:v>
                </c:pt>
                <c:pt idx="2655">
                  <c:v>30147000000</c:v>
                </c:pt>
                <c:pt idx="2656">
                  <c:v>30147000000</c:v>
                </c:pt>
                <c:pt idx="2657">
                  <c:v>30147000000</c:v>
                </c:pt>
                <c:pt idx="2658">
                  <c:v>30147000000</c:v>
                </c:pt>
                <c:pt idx="2659">
                  <c:v>30147000000</c:v>
                </c:pt>
                <c:pt idx="2660">
                  <c:v>30147000000</c:v>
                </c:pt>
                <c:pt idx="2661">
                  <c:v>30147000000</c:v>
                </c:pt>
                <c:pt idx="2662">
                  <c:v>30147000000</c:v>
                </c:pt>
                <c:pt idx="2663">
                  <c:v>30147000000</c:v>
                </c:pt>
                <c:pt idx="2664">
                  <c:v>30148000000</c:v>
                </c:pt>
                <c:pt idx="2665">
                  <c:v>30148000000</c:v>
                </c:pt>
                <c:pt idx="2666">
                  <c:v>30148000000</c:v>
                </c:pt>
                <c:pt idx="2667">
                  <c:v>30148000000</c:v>
                </c:pt>
                <c:pt idx="2668">
                  <c:v>30148000000</c:v>
                </c:pt>
                <c:pt idx="2669">
                  <c:v>30148000000</c:v>
                </c:pt>
                <c:pt idx="2670">
                  <c:v>30148000000</c:v>
                </c:pt>
                <c:pt idx="2671">
                  <c:v>30148000000</c:v>
                </c:pt>
                <c:pt idx="2672">
                  <c:v>30148000000</c:v>
                </c:pt>
                <c:pt idx="2673">
                  <c:v>30149000000</c:v>
                </c:pt>
                <c:pt idx="2674">
                  <c:v>30149000000</c:v>
                </c:pt>
                <c:pt idx="2675">
                  <c:v>30149000000</c:v>
                </c:pt>
                <c:pt idx="2676">
                  <c:v>30149000000</c:v>
                </c:pt>
                <c:pt idx="2677">
                  <c:v>30149000000</c:v>
                </c:pt>
                <c:pt idx="2678">
                  <c:v>30149000000</c:v>
                </c:pt>
                <c:pt idx="2679">
                  <c:v>30149000000</c:v>
                </c:pt>
                <c:pt idx="2680">
                  <c:v>30149000000</c:v>
                </c:pt>
                <c:pt idx="2681">
                  <c:v>30149000000</c:v>
                </c:pt>
                <c:pt idx="2682">
                  <c:v>30150000000</c:v>
                </c:pt>
                <c:pt idx="2683">
                  <c:v>30150000000</c:v>
                </c:pt>
                <c:pt idx="2684">
                  <c:v>30150000000</c:v>
                </c:pt>
                <c:pt idx="2685">
                  <c:v>30150000000</c:v>
                </c:pt>
                <c:pt idx="2686">
                  <c:v>30150000000</c:v>
                </c:pt>
                <c:pt idx="2687">
                  <c:v>30150000000</c:v>
                </c:pt>
                <c:pt idx="2688">
                  <c:v>30150000000</c:v>
                </c:pt>
                <c:pt idx="2689">
                  <c:v>30150000000</c:v>
                </c:pt>
                <c:pt idx="2690">
                  <c:v>30150000000</c:v>
                </c:pt>
                <c:pt idx="2691">
                  <c:v>30150000000</c:v>
                </c:pt>
                <c:pt idx="2692">
                  <c:v>30151000000</c:v>
                </c:pt>
                <c:pt idx="2693">
                  <c:v>30151000000</c:v>
                </c:pt>
                <c:pt idx="2694">
                  <c:v>30151000000</c:v>
                </c:pt>
                <c:pt idx="2695">
                  <c:v>30151000000</c:v>
                </c:pt>
                <c:pt idx="2696">
                  <c:v>30151000000</c:v>
                </c:pt>
                <c:pt idx="2697">
                  <c:v>30151000000</c:v>
                </c:pt>
                <c:pt idx="2698">
                  <c:v>30151000000</c:v>
                </c:pt>
                <c:pt idx="2699">
                  <c:v>30151000000</c:v>
                </c:pt>
                <c:pt idx="2700">
                  <c:v>30151000000</c:v>
                </c:pt>
                <c:pt idx="2701">
                  <c:v>30151000000</c:v>
                </c:pt>
                <c:pt idx="2702">
                  <c:v>30151000000</c:v>
                </c:pt>
                <c:pt idx="2703">
                  <c:v>30152000000</c:v>
                </c:pt>
                <c:pt idx="2704">
                  <c:v>30152000000</c:v>
                </c:pt>
                <c:pt idx="2705">
                  <c:v>30152000000</c:v>
                </c:pt>
                <c:pt idx="2706">
                  <c:v>30152000000</c:v>
                </c:pt>
                <c:pt idx="2707">
                  <c:v>30152000000</c:v>
                </c:pt>
                <c:pt idx="2708">
                  <c:v>30152000000</c:v>
                </c:pt>
                <c:pt idx="2709">
                  <c:v>30152000000</c:v>
                </c:pt>
                <c:pt idx="2710">
                  <c:v>30152000000</c:v>
                </c:pt>
                <c:pt idx="2711">
                  <c:v>30152000000</c:v>
                </c:pt>
                <c:pt idx="2712">
                  <c:v>30152000000</c:v>
                </c:pt>
                <c:pt idx="2713">
                  <c:v>30153000000</c:v>
                </c:pt>
                <c:pt idx="2714">
                  <c:v>30153000000</c:v>
                </c:pt>
                <c:pt idx="2715">
                  <c:v>30153000000</c:v>
                </c:pt>
                <c:pt idx="2716">
                  <c:v>30153000000</c:v>
                </c:pt>
                <c:pt idx="2717">
                  <c:v>30153000000</c:v>
                </c:pt>
                <c:pt idx="2718">
                  <c:v>30153000000</c:v>
                </c:pt>
                <c:pt idx="2719">
                  <c:v>30153000000</c:v>
                </c:pt>
                <c:pt idx="2720">
                  <c:v>30153000000</c:v>
                </c:pt>
                <c:pt idx="2721">
                  <c:v>30153000000</c:v>
                </c:pt>
                <c:pt idx="2722">
                  <c:v>30153000000</c:v>
                </c:pt>
                <c:pt idx="2723">
                  <c:v>30154000000</c:v>
                </c:pt>
                <c:pt idx="2724">
                  <c:v>30154000000</c:v>
                </c:pt>
                <c:pt idx="2725">
                  <c:v>30154000000</c:v>
                </c:pt>
                <c:pt idx="2726">
                  <c:v>30154000000</c:v>
                </c:pt>
                <c:pt idx="2727">
                  <c:v>30154000000</c:v>
                </c:pt>
                <c:pt idx="2728">
                  <c:v>30154000000</c:v>
                </c:pt>
                <c:pt idx="2729">
                  <c:v>30154000000</c:v>
                </c:pt>
                <c:pt idx="2730">
                  <c:v>30154000000</c:v>
                </c:pt>
                <c:pt idx="2731">
                  <c:v>30154000000</c:v>
                </c:pt>
                <c:pt idx="2732">
                  <c:v>30154000000</c:v>
                </c:pt>
                <c:pt idx="2733">
                  <c:v>30155000000</c:v>
                </c:pt>
                <c:pt idx="2734">
                  <c:v>30155000000</c:v>
                </c:pt>
                <c:pt idx="2735">
                  <c:v>30155000000</c:v>
                </c:pt>
                <c:pt idx="2736">
                  <c:v>30155000000</c:v>
                </c:pt>
                <c:pt idx="2737">
                  <c:v>30155000000</c:v>
                </c:pt>
                <c:pt idx="2738">
                  <c:v>30155000000</c:v>
                </c:pt>
                <c:pt idx="2739">
                  <c:v>30155000000</c:v>
                </c:pt>
                <c:pt idx="2740">
                  <c:v>30155000000</c:v>
                </c:pt>
                <c:pt idx="2741">
                  <c:v>30155000000</c:v>
                </c:pt>
                <c:pt idx="2742">
                  <c:v>30155000000</c:v>
                </c:pt>
                <c:pt idx="2743">
                  <c:v>30155000000</c:v>
                </c:pt>
                <c:pt idx="2744">
                  <c:v>30156000000</c:v>
                </c:pt>
                <c:pt idx="2745">
                  <c:v>30156000000</c:v>
                </c:pt>
                <c:pt idx="2746">
                  <c:v>30156000000</c:v>
                </c:pt>
                <c:pt idx="2747">
                  <c:v>30156000000</c:v>
                </c:pt>
                <c:pt idx="2748">
                  <c:v>30156000000</c:v>
                </c:pt>
                <c:pt idx="2749">
                  <c:v>30156000000</c:v>
                </c:pt>
                <c:pt idx="2750">
                  <c:v>30156000000</c:v>
                </c:pt>
                <c:pt idx="2751">
                  <c:v>30156000000</c:v>
                </c:pt>
                <c:pt idx="2752">
                  <c:v>30156000000</c:v>
                </c:pt>
                <c:pt idx="2753">
                  <c:v>30156000000</c:v>
                </c:pt>
                <c:pt idx="2754">
                  <c:v>30156000000</c:v>
                </c:pt>
                <c:pt idx="2755">
                  <c:v>30156000000</c:v>
                </c:pt>
                <c:pt idx="2756">
                  <c:v>30156000000</c:v>
                </c:pt>
                <c:pt idx="2757">
                  <c:v>30156000000</c:v>
                </c:pt>
                <c:pt idx="2758">
                  <c:v>30156000000</c:v>
                </c:pt>
                <c:pt idx="2759">
                  <c:v>30156000000</c:v>
                </c:pt>
                <c:pt idx="2760">
                  <c:v>30156000000</c:v>
                </c:pt>
                <c:pt idx="2761">
                  <c:v>30156000000</c:v>
                </c:pt>
                <c:pt idx="2762">
                  <c:v>30156000000</c:v>
                </c:pt>
                <c:pt idx="2763">
                  <c:v>30156000000</c:v>
                </c:pt>
                <c:pt idx="2764">
                  <c:v>30156000000</c:v>
                </c:pt>
                <c:pt idx="2765">
                  <c:v>30156000000</c:v>
                </c:pt>
                <c:pt idx="2766">
                  <c:v>30156000000</c:v>
                </c:pt>
                <c:pt idx="2767">
                  <c:v>30155000000</c:v>
                </c:pt>
                <c:pt idx="2768">
                  <c:v>30155000000</c:v>
                </c:pt>
                <c:pt idx="2769">
                  <c:v>30154000000</c:v>
                </c:pt>
                <c:pt idx="2770">
                  <c:v>30154000000</c:v>
                </c:pt>
                <c:pt idx="2771">
                  <c:v>30153000000</c:v>
                </c:pt>
                <c:pt idx="2772">
                  <c:v>30152000000</c:v>
                </c:pt>
                <c:pt idx="2773">
                  <c:v>30151000000</c:v>
                </c:pt>
                <c:pt idx="2774">
                  <c:v>30149000000</c:v>
                </c:pt>
                <c:pt idx="2775">
                  <c:v>30147000000</c:v>
                </c:pt>
                <c:pt idx="2776">
                  <c:v>30145000000</c:v>
                </c:pt>
                <c:pt idx="2777">
                  <c:v>30142000000</c:v>
                </c:pt>
                <c:pt idx="2778">
                  <c:v>30138000000</c:v>
                </c:pt>
                <c:pt idx="2779">
                  <c:v>30134000000</c:v>
                </c:pt>
                <c:pt idx="2780">
                  <c:v>30129000000</c:v>
                </c:pt>
                <c:pt idx="2781">
                  <c:v>30122000000</c:v>
                </c:pt>
                <c:pt idx="2782">
                  <c:v>30114000000</c:v>
                </c:pt>
                <c:pt idx="2783">
                  <c:v>30104000000</c:v>
                </c:pt>
                <c:pt idx="2784">
                  <c:v>30092000000</c:v>
                </c:pt>
                <c:pt idx="2785">
                  <c:v>30077000000</c:v>
                </c:pt>
                <c:pt idx="2786">
                  <c:v>30059000000</c:v>
                </c:pt>
                <c:pt idx="2787">
                  <c:v>30037000000</c:v>
                </c:pt>
                <c:pt idx="2788">
                  <c:v>30010000000</c:v>
                </c:pt>
                <c:pt idx="2789">
                  <c:v>29977000000</c:v>
                </c:pt>
                <c:pt idx="2790">
                  <c:v>29937000000</c:v>
                </c:pt>
                <c:pt idx="2791">
                  <c:v>29888000000</c:v>
                </c:pt>
                <c:pt idx="2792">
                  <c:v>29828000000</c:v>
                </c:pt>
                <c:pt idx="2793">
                  <c:v>29755000000</c:v>
                </c:pt>
                <c:pt idx="2794">
                  <c:v>29665000000</c:v>
                </c:pt>
                <c:pt idx="2795">
                  <c:v>29556000000</c:v>
                </c:pt>
                <c:pt idx="2796">
                  <c:v>29422000000</c:v>
                </c:pt>
                <c:pt idx="2797">
                  <c:v>29259000000</c:v>
                </c:pt>
                <c:pt idx="2798">
                  <c:v>29060000000</c:v>
                </c:pt>
                <c:pt idx="2799">
                  <c:v>28817000000</c:v>
                </c:pt>
                <c:pt idx="2800">
                  <c:v>28817000000</c:v>
                </c:pt>
                <c:pt idx="2801">
                  <c:v>28649000000</c:v>
                </c:pt>
                <c:pt idx="2802">
                  <c:v>28505000000</c:v>
                </c:pt>
                <c:pt idx="2803">
                  <c:v>28383000000</c:v>
                </c:pt>
                <c:pt idx="2804">
                  <c:v>28279000000</c:v>
                </c:pt>
                <c:pt idx="2805">
                  <c:v>28190000000</c:v>
                </c:pt>
                <c:pt idx="2806">
                  <c:v>28114000000</c:v>
                </c:pt>
                <c:pt idx="2807">
                  <c:v>28049000000</c:v>
                </c:pt>
                <c:pt idx="2808">
                  <c:v>27994000000</c:v>
                </c:pt>
                <c:pt idx="2809">
                  <c:v>27946000000</c:v>
                </c:pt>
                <c:pt idx="2810">
                  <c:v>27905000000</c:v>
                </c:pt>
                <c:pt idx="2811">
                  <c:v>27870000000</c:v>
                </c:pt>
                <c:pt idx="2812">
                  <c:v>27839000000</c:v>
                </c:pt>
                <c:pt idx="2813">
                  <c:v>27813000000</c:v>
                </c:pt>
                <c:pt idx="2814">
                  <c:v>27789000000</c:v>
                </c:pt>
                <c:pt idx="2815">
                  <c:v>27768000000</c:v>
                </c:pt>
                <c:pt idx="2816">
                  <c:v>27749000000</c:v>
                </c:pt>
                <c:pt idx="2817">
                  <c:v>27732000000</c:v>
                </c:pt>
                <c:pt idx="2818">
                  <c:v>27716000000</c:v>
                </c:pt>
                <c:pt idx="2819">
                  <c:v>27700000000</c:v>
                </c:pt>
                <c:pt idx="2820">
                  <c:v>27685000000</c:v>
                </c:pt>
                <c:pt idx="2821">
                  <c:v>27669000000</c:v>
                </c:pt>
                <c:pt idx="2822">
                  <c:v>27653000000</c:v>
                </c:pt>
                <c:pt idx="2823">
                  <c:v>27636000000</c:v>
                </c:pt>
                <c:pt idx="2824">
                  <c:v>27618000000</c:v>
                </c:pt>
                <c:pt idx="2825">
                  <c:v>27598000000</c:v>
                </c:pt>
                <c:pt idx="2826">
                  <c:v>27575000000</c:v>
                </c:pt>
                <c:pt idx="2827">
                  <c:v>27550000000</c:v>
                </c:pt>
                <c:pt idx="2828">
                  <c:v>27520000000</c:v>
                </c:pt>
                <c:pt idx="2829">
                  <c:v>27487000000</c:v>
                </c:pt>
                <c:pt idx="2830">
                  <c:v>27448000000</c:v>
                </c:pt>
                <c:pt idx="2831">
                  <c:v>27402000000</c:v>
                </c:pt>
                <c:pt idx="2832">
                  <c:v>27350000000</c:v>
                </c:pt>
                <c:pt idx="2833">
                  <c:v>27288000000</c:v>
                </c:pt>
                <c:pt idx="2834">
                  <c:v>27216000000</c:v>
                </c:pt>
                <c:pt idx="2835">
                  <c:v>27132000000</c:v>
                </c:pt>
                <c:pt idx="2836">
                  <c:v>27033000000</c:v>
                </c:pt>
                <c:pt idx="2837">
                  <c:v>26917000000</c:v>
                </c:pt>
                <c:pt idx="2838">
                  <c:v>26781000000</c:v>
                </c:pt>
                <c:pt idx="2839">
                  <c:v>26622000000</c:v>
                </c:pt>
                <c:pt idx="2840">
                  <c:v>26435000000</c:v>
                </c:pt>
                <c:pt idx="2841">
                  <c:v>26215000000</c:v>
                </c:pt>
                <c:pt idx="2842">
                  <c:v>25957000000</c:v>
                </c:pt>
                <c:pt idx="2843">
                  <c:v>25654000000</c:v>
                </c:pt>
                <c:pt idx="2844">
                  <c:v>25298000000</c:v>
                </c:pt>
                <c:pt idx="2845">
                  <c:v>24880000000</c:v>
                </c:pt>
                <c:pt idx="2846">
                  <c:v>24389000000</c:v>
                </c:pt>
                <c:pt idx="2847">
                  <c:v>23812000000</c:v>
                </c:pt>
                <c:pt idx="2848">
                  <c:v>23135000000</c:v>
                </c:pt>
                <c:pt idx="2849">
                  <c:v>22340000000</c:v>
                </c:pt>
                <c:pt idx="2850">
                  <c:v>22340000000</c:v>
                </c:pt>
                <c:pt idx="2851">
                  <c:v>21643000000</c:v>
                </c:pt>
                <c:pt idx="2852">
                  <c:v>21127000000</c:v>
                </c:pt>
                <c:pt idx="2853">
                  <c:v>20745000000</c:v>
                </c:pt>
                <c:pt idx="2854">
                  <c:v>20462000000</c:v>
                </c:pt>
                <c:pt idx="2855">
                  <c:v>20252000000</c:v>
                </c:pt>
                <c:pt idx="2856">
                  <c:v>20096000000</c:v>
                </c:pt>
                <c:pt idx="2857">
                  <c:v>19981000000</c:v>
                </c:pt>
                <c:pt idx="2858">
                  <c:v>19895000000</c:v>
                </c:pt>
                <c:pt idx="2859">
                  <c:v>19832000000</c:v>
                </c:pt>
                <c:pt idx="2860">
                  <c:v>19785000000</c:v>
                </c:pt>
                <c:pt idx="2861">
                  <c:v>19750000000</c:v>
                </c:pt>
                <c:pt idx="2862">
                  <c:v>19724000000</c:v>
                </c:pt>
                <c:pt idx="2863">
                  <c:v>19705000000</c:v>
                </c:pt>
                <c:pt idx="2864">
                  <c:v>19691000000</c:v>
                </c:pt>
                <c:pt idx="2865">
                  <c:v>19681000000</c:v>
                </c:pt>
                <c:pt idx="2866">
                  <c:v>19673000000</c:v>
                </c:pt>
                <c:pt idx="2867">
                  <c:v>19667000000</c:v>
                </c:pt>
                <c:pt idx="2868">
                  <c:v>19663000000</c:v>
                </c:pt>
                <c:pt idx="2869">
                  <c:v>19660000000</c:v>
                </c:pt>
                <c:pt idx="2870">
                  <c:v>19657000000</c:v>
                </c:pt>
                <c:pt idx="2871">
                  <c:v>19656000000</c:v>
                </c:pt>
                <c:pt idx="2872">
                  <c:v>19654000000</c:v>
                </c:pt>
                <c:pt idx="2873">
                  <c:v>19653000000</c:v>
                </c:pt>
                <c:pt idx="2874">
                  <c:v>19653000000</c:v>
                </c:pt>
                <c:pt idx="2875">
                  <c:v>19652000000</c:v>
                </c:pt>
                <c:pt idx="2876">
                  <c:v>19652000000</c:v>
                </c:pt>
                <c:pt idx="2877">
                  <c:v>19652000000</c:v>
                </c:pt>
                <c:pt idx="2878">
                  <c:v>19651000000</c:v>
                </c:pt>
                <c:pt idx="2879">
                  <c:v>19651000000</c:v>
                </c:pt>
                <c:pt idx="2880">
                  <c:v>19651000000</c:v>
                </c:pt>
                <c:pt idx="2881">
                  <c:v>19651000000</c:v>
                </c:pt>
                <c:pt idx="2882">
                  <c:v>19651000000</c:v>
                </c:pt>
                <c:pt idx="2883">
                  <c:v>19651000000</c:v>
                </c:pt>
                <c:pt idx="2884">
                  <c:v>19651000000</c:v>
                </c:pt>
                <c:pt idx="2885">
                  <c:v>19651000000</c:v>
                </c:pt>
                <c:pt idx="2886">
                  <c:v>19651000000</c:v>
                </c:pt>
                <c:pt idx="2887">
                  <c:v>19651000000</c:v>
                </c:pt>
                <c:pt idx="2888">
                  <c:v>19651000000</c:v>
                </c:pt>
                <c:pt idx="2889">
                  <c:v>19651000000</c:v>
                </c:pt>
                <c:pt idx="2890">
                  <c:v>19651000000</c:v>
                </c:pt>
                <c:pt idx="2891">
                  <c:v>19651000000</c:v>
                </c:pt>
                <c:pt idx="2892">
                  <c:v>19651000000</c:v>
                </c:pt>
                <c:pt idx="2893">
                  <c:v>19651000000</c:v>
                </c:pt>
                <c:pt idx="2894">
                  <c:v>19651000000</c:v>
                </c:pt>
                <c:pt idx="2895">
                  <c:v>19651000000</c:v>
                </c:pt>
                <c:pt idx="2896">
                  <c:v>19651000000</c:v>
                </c:pt>
                <c:pt idx="2897">
                  <c:v>19651000000</c:v>
                </c:pt>
                <c:pt idx="2898">
                  <c:v>19651000000</c:v>
                </c:pt>
                <c:pt idx="2899">
                  <c:v>19651000000</c:v>
                </c:pt>
                <c:pt idx="2900">
                  <c:v>19651000000</c:v>
                </c:pt>
                <c:pt idx="2901">
                  <c:v>19651000000</c:v>
                </c:pt>
                <c:pt idx="2902">
                  <c:v>19651000000</c:v>
                </c:pt>
                <c:pt idx="2903">
                  <c:v>19651000000</c:v>
                </c:pt>
                <c:pt idx="2904">
                  <c:v>19651000000</c:v>
                </c:pt>
                <c:pt idx="2905">
                  <c:v>19651000000</c:v>
                </c:pt>
                <c:pt idx="2906">
                  <c:v>19651000000</c:v>
                </c:pt>
                <c:pt idx="2907">
                  <c:v>19651000000</c:v>
                </c:pt>
                <c:pt idx="2908">
                  <c:v>19652000000</c:v>
                </c:pt>
                <c:pt idx="2909">
                  <c:v>19652000000</c:v>
                </c:pt>
                <c:pt idx="2910">
                  <c:v>19652000000</c:v>
                </c:pt>
                <c:pt idx="2911">
                  <c:v>19652000000</c:v>
                </c:pt>
                <c:pt idx="2912">
                  <c:v>19652000000</c:v>
                </c:pt>
                <c:pt idx="2913">
                  <c:v>19652000000</c:v>
                </c:pt>
                <c:pt idx="2914">
                  <c:v>19652000000</c:v>
                </c:pt>
                <c:pt idx="2915">
                  <c:v>19652000000</c:v>
                </c:pt>
                <c:pt idx="2916">
                  <c:v>19652000000</c:v>
                </c:pt>
                <c:pt idx="2917">
                  <c:v>19652000000</c:v>
                </c:pt>
                <c:pt idx="2918">
                  <c:v>19652000000</c:v>
                </c:pt>
                <c:pt idx="2919">
                  <c:v>19652000000</c:v>
                </c:pt>
                <c:pt idx="2920">
                  <c:v>19652000000</c:v>
                </c:pt>
                <c:pt idx="2921">
                  <c:v>19652000000</c:v>
                </c:pt>
                <c:pt idx="2922">
                  <c:v>19652000000</c:v>
                </c:pt>
                <c:pt idx="2923">
                  <c:v>19652000000</c:v>
                </c:pt>
                <c:pt idx="2924">
                  <c:v>19652000000</c:v>
                </c:pt>
                <c:pt idx="2925">
                  <c:v>19652000000</c:v>
                </c:pt>
                <c:pt idx="2926">
                  <c:v>19652000000</c:v>
                </c:pt>
                <c:pt idx="2927">
                  <c:v>19652000000</c:v>
                </c:pt>
                <c:pt idx="2928">
                  <c:v>19652000000</c:v>
                </c:pt>
                <c:pt idx="2929">
                  <c:v>19652000000</c:v>
                </c:pt>
                <c:pt idx="2930">
                  <c:v>19652000000</c:v>
                </c:pt>
                <c:pt idx="2931">
                  <c:v>19652000000</c:v>
                </c:pt>
                <c:pt idx="2932">
                  <c:v>19652000000</c:v>
                </c:pt>
                <c:pt idx="2933">
                  <c:v>19652000000</c:v>
                </c:pt>
                <c:pt idx="2934">
                  <c:v>19652000000</c:v>
                </c:pt>
                <c:pt idx="2935">
                  <c:v>19652000000</c:v>
                </c:pt>
                <c:pt idx="2936">
                  <c:v>19652000000</c:v>
                </c:pt>
                <c:pt idx="2937">
                  <c:v>19652000000</c:v>
                </c:pt>
                <c:pt idx="2938">
                  <c:v>19652000000</c:v>
                </c:pt>
                <c:pt idx="2939">
                  <c:v>19652000000</c:v>
                </c:pt>
                <c:pt idx="2940">
                  <c:v>19652000000</c:v>
                </c:pt>
                <c:pt idx="2941">
                  <c:v>19652000000</c:v>
                </c:pt>
                <c:pt idx="2942">
                  <c:v>19652000000</c:v>
                </c:pt>
                <c:pt idx="2943">
                  <c:v>19652000000</c:v>
                </c:pt>
                <c:pt idx="2944">
                  <c:v>19652000000</c:v>
                </c:pt>
                <c:pt idx="2945">
                  <c:v>19652000000</c:v>
                </c:pt>
                <c:pt idx="2946">
                  <c:v>19652000000</c:v>
                </c:pt>
                <c:pt idx="2947">
                  <c:v>19652000000</c:v>
                </c:pt>
                <c:pt idx="2948">
                  <c:v>19652000000</c:v>
                </c:pt>
                <c:pt idx="2949">
                  <c:v>19652000000</c:v>
                </c:pt>
                <c:pt idx="2950">
                  <c:v>19652000000</c:v>
                </c:pt>
                <c:pt idx="2951">
                  <c:v>19652000000</c:v>
                </c:pt>
                <c:pt idx="2952">
                  <c:v>19652000000</c:v>
                </c:pt>
                <c:pt idx="2953">
                  <c:v>19652000000</c:v>
                </c:pt>
                <c:pt idx="2954">
                  <c:v>19652000000</c:v>
                </c:pt>
                <c:pt idx="2955">
                  <c:v>19652000000</c:v>
                </c:pt>
                <c:pt idx="2956">
                  <c:v>19652000000</c:v>
                </c:pt>
                <c:pt idx="2957">
                  <c:v>19652000000</c:v>
                </c:pt>
                <c:pt idx="2958">
                  <c:v>19652000000</c:v>
                </c:pt>
                <c:pt idx="2959">
                  <c:v>19652000000</c:v>
                </c:pt>
                <c:pt idx="2960">
                  <c:v>19652000000</c:v>
                </c:pt>
                <c:pt idx="2961">
                  <c:v>19652000000</c:v>
                </c:pt>
                <c:pt idx="2962">
                  <c:v>19652000000</c:v>
                </c:pt>
                <c:pt idx="2963">
                  <c:v>19652000000</c:v>
                </c:pt>
                <c:pt idx="2964">
                  <c:v>19652000000</c:v>
                </c:pt>
                <c:pt idx="2965">
                  <c:v>19652000000</c:v>
                </c:pt>
                <c:pt idx="2966">
                  <c:v>19652000000</c:v>
                </c:pt>
                <c:pt idx="2967">
                  <c:v>19652000000</c:v>
                </c:pt>
                <c:pt idx="2968">
                  <c:v>19652000000</c:v>
                </c:pt>
                <c:pt idx="2969">
                  <c:v>19652000000</c:v>
                </c:pt>
                <c:pt idx="2970">
                  <c:v>19652000000</c:v>
                </c:pt>
                <c:pt idx="2971">
                  <c:v>19652000000</c:v>
                </c:pt>
                <c:pt idx="2972">
                  <c:v>19653000000</c:v>
                </c:pt>
                <c:pt idx="2973">
                  <c:v>19653000000</c:v>
                </c:pt>
                <c:pt idx="2974">
                  <c:v>19653000000</c:v>
                </c:pt>
                <c:pt idx="2975">
                  <c:v>19653000000</c:v>
                </c:pt>
                <c:pt idx="2976">
                  <c:v>19653000000</c:v>
                </c:pt>
                <c:pt idx="2977">
                  <c:v>19653000000</c:v>
                </c:pt>
                <c:pt idx="2978">
                  <c:v>19653000000</c:v>
                </c:pt>
                <c:pt idx="2979">
                  <c:v>19653000000</c:v>
                </c:pt>
                <c:pt idx="2980">
                  <c:v>19653000000</c:v>
                </c:pt>
                <c:pt idx="2981">
                  <c:v>19653000000</c:v>
                </c:pt>
                <c:pt idx="2982">
                  <c:v>19653000000</c:v>
                </c:pt>
                <c:pt idx="2983">
                  <c:v>19653000000</c:v>
                </c:pt>
                <c:pt idx="2984">
                  <c:v>19653000000</c:v>
                </c:pt>
                <c:pt idx="2985">
                  <c:v>19653000000</c:v>
                </c:pt>
                <c:pt idx="2986">
                  <c:v>19653000000</c:v>
                </c:pt>
                <c:pt idx="2987">
                  <c:v>19653000000</c:v>
                </c:pt>
                <c:pt idx="2988">
                  <c:v>19653000000</c:v>
                </c:pt>
                <c:pt idx="2989">
                  <c:v>19653000000</c:v>
                </c:pt>
                <c:pt idx="2990">
                  <c:v>19653000000</c:v>
                </c:pt>
                <c:pt idx="2991">
                  <c:v>19653000000</c:v>
                </c:pt>
                <c:pt idx="2992">
                  <c:v>19653000000</c:v>
                </c:pt>
                <c:pt idx="2993">
                  <c:v>19653000000</c:v>
                </c:pt>
                <c:pt idx="2994">
                  <c:v>19653000000</c:v>
                </c:pt>
                <c:pt idx="2995">
                  <c:v>19653000000</c:v>
                </c:pt>
                <c:pt idx="2996">
                  <c:v>19653000000</c:v>
                </c:pt>
                <c:pt idx="2997">
                  <c:v>19653000000</c:v>
                </c:pt>
                <c:pt idx="2998">
                  <c:v>19653000000</c:v>
                </c:pt>
                <c:pt idx="2999">
                  <c:v>19653000000</c:v>
                </c:pt>
                <c:pt idx="3000">
                  <c:v>19653000000</c:v>
                </c:pt>
                <c:pt idx="3001">
                  <c:v>19653000000</c:v>
                </c:pt>
                <c:pt idx="3002">
                  <c:v>19653000000</c:v>
                </c:pt>
                <c:pt idx="3003">
                  <c:v>19653000000</c:v>
                </c:pt>
                <c:pt idx="3004">
                  <c:v>19653000000</c:v>
                </c:pt>
                <c:pt idx="3005">
                  <c:v>19653000000</c:v>
                </c:pt>
                <c:pt idx="3006">
                  <c:v>19653000000</c:v>
                </c:pt>
                <c:pt idx="3007">
                  <c:v>19653000000</c:v>
                </c:pt>
                <c:pt idx="3008">
                  <c:v>19653000000</c:v>
                </c:pt>
                <c:pt idx="3009">
                  <c:v>19653000000</c:v>
                </c:pt>
                <c:pt idx="3010">
                  <c:v>19653000000</c:v>
                </c:pt>
                <c:pt idx="3011">
                  <c:v>19653000000</c:v>
                </c:pt>
                <c:pt idx="3012">
                  <c:v>19653000000</c:v>
                </c:pt>
                <c:pt idx="3013">
                  <c:v>19653000000</c:v>
                </c:pt>
                <c:pt idx="3014">
                  <c:v>19652000000</c:v>
                </c:pt>
                <c:pt idx="3015">
                  <c:v>19652000000</c:v>
                </c:pt>
                <c:pt idx="3016">
                  <c:v>19652000000</c:v>
                </c:pt>
                <c:pt idx="3017">
                  <c:v>19652000000</c:v>
                </c:pt>
                <c:pt idx="3018">
                  <c:v>19652000000</c:v>
                </c:pt>
                <c:pt idx="3019">
                  <c:v>19651000000</c:v>
                </c:pt>
                <c:pt idx="3020">
                  <c:v>19651000000</c:v>
                </c:pt>
                <c:pt idx="3021">
                  <c:v>19650000000</c:v>
                </c:pt>
                <c:pt idx="3022">
                  <c:v>19649000000</c:v>
                </c:pt>
                <c:pt idx="3023">
                  <c:v>19648000000</c:v>
                </c:pt>
                <c:pt idx="3024">
                  <c:v>19646000000</c:v>
                </c:pt>
                <c:pt idx="3025">
                  <c:v>19644000000</c:v>
                </c:pt>
                <c:pt idx="3026">
                  <c:v>19641000000</c:v>
                </c:pt>
                <c:pt idx="3027">
                  <c:v>19636000000</c:v>
                </c:pt>
                <c:pt idx="3028">
                  <c:v>19631000000</c:v>
                </c:pt>
                <c:pt idx="3029">
                  <c:v>19623000000</c:v>
                </c:pt>
                <c:pt idx="3030">
                  <c:v>19613000000</c:v>
                </c:pt>
                <c:pt idx="3031">
                  <c:v>19599000000</c:v>
                </c:pt>
                <c:pt idx="3032">
                  <c:v>19580000000</c:v>
                </c:pt>
                <c:pt idx="3033">
                  <c:v>19554000000</c:v>
                </c:pt>
                <c:pt idx="3034">
                  <c:v>19520000000</c:v>
                </c:pt>
                <c:pt idx="3035">
                  <c:v>19473000000</c:v>
                </c:pt>
                <c:pt idx="3036">
                  <c:v>19411000000</c:v>
                </c:pt>
                <c:pt idx="3037">
                  <c:v>19326000000</c:v>
                </c:pt>
                <c:pt idx="3038">
                  <c:v>19212000000</c:v>
                </c:pt>
                <c:pt idx="3039">
                  <c:v>19058000000</c:v>
                </c:pt>
                <c:pt idx="3040">
                  <c:v>18850000000</c:v>
                </c:pt>
                <c:pt idx="3041">
                  <c:v>18569000000</c:v>
                </c:pt>
                <c:pt idx="3042">
                  <c:v>18191000000</c:v>
                </c:pt>
                <c:pt idx="3043">
                  <c:v>17681000000</c:v>
                </c:pt>
                <c:pt idx="3044">
                  <c:v>16992000000</c:v>
                </c:pt>
                <c:pt idx="3045">
                  <c:v>16062000000</c:v>
                </c:pt>
                <c:pt idx="3046">
                  <c:v>14808000000</c:v>
                </c:pt>
                <c:pt idx="3047">
                  <c:v>13115000000</c:v>
                </c:pt>
                <c:pt idx="3048">
                  <c:v>10832000000</c:v>
                </c:pt>
                <c:pt idx="3049">
                  <c:v>7750700000</c:v>
                </c:pt>
                <c:pt idx="3050">
                  <c:v>7750700000</c:v>
                </c:pt>
                <c:pt idx="3051">
                  <c:v>7409100000</c:v>
                </c:pt>
                <c:pt idx="3052">
                  <c:v>7159100000</c:v>
                </c:pt>
                <c:pt idx="3053">
                  <c:v>6976000000</c:v>
                </c:pt>
                <c:pt idx="3054">
                  <c:v>6842100000</c:v>
                </c:pt>
                <c:pt idx="3055">
                  <c:v>6744000000</c:v>
                </c:pt>
                <c:pt idx="3056">
                  <c:v>6672300000</c:v>
                </c:pt>
                <c:pt idx="3057">
                  <c:v>6619700000</c:v>
                </c:pt>
                <c:pt idx="3058">
                  <c:v>6581300000</c:v>
                </c:pt>
                <c:pt idx="3059">
                  <c:v>6553100000</c:v>
                </c:pt>
                <c:pt idx="3060">
                  <c:v>6532500000</c:v>
                </c:pt>
                <c:pt idx="3061">
                  <c:v>6517400000</c:v>
                </c:pt>
                <c:pt idx="3062">
                  <c:v>6506400000</c:v>
                </c:pt>
                <c:pt idx="3063">
                  <c:v>6498300000</c:v>
                </c:pt>
                <c:pt idx="3064">
                  <c:v>6492400000</c:v>
                </c:pt>
                <c:pt idx="3065">
                  <c:v>6488000000</c:v>
                </c:pt>
                <c:pt idx="3066">
                  <c:v>6484900000</c:v>
                </c:pt>
                <c:pt idx="3067">
                  <c:v>6482500000</c:v>
                </c:pt>
                <c:pt idx="3068">
                  <c:v>6480800000</c:v>
                </c:pt>
                <c:pt idx="3069">
                  <c:v>6479500000</c:v>
                </c:pt>
                <c:pt idx="3070">
                  <c:v>6478500000</c:v>
                </c:pt>
                <c:pt idx="3071">
                  <c:v>6477800000</c:v>
                </c:pt>
                <c:pt idx="3072">
                  <c:v>6477200000</c:v>
                </c:pt>
                <c:pt idx="3073">
                  <c:v>6476700000</c:v>
                </c:pt>
                <c:pt idx="3074">
                  <c:v>6476200000</c:v>
                </c:pt>
                <c:pt idx="3075">
                  <c:v>6475800000</c:v>
                </c:pt>
                <c:pt idx="3076">
                  <c:v>6475300000</c:v>
                </c:pt>
                <c:pt idx="3077">
                  <c:v>6474700000</c:v>
                </c:pt>
                <c:pt idx="3078">
                  <c:v>6473900000</c:v>
                </c:pt>
                <c:pt idx="3079">
                  <c:v>6472900000</c:v>
                </c:pt>
                <c:pt idx="3080">
                  <c:v>6471600000</c:v>
                </c:pt>
                <c:pt idx="3081">
                  <c:v>6469800000</c:v>
                </c:pt>
                <c:pt idx="3082">
                  <c:v>6467400000</c:v>
                </c:pt>
                <c:pt idx="3083">
                  <c:v>6464200000</c:v>
                </c:pt>
                <c:pt idx="3084">
                  <c:v>6459700000</c:v>
                </c:pt>
                <c:pt idx="3085">
                  <c:v>6453600000</c:v>
                </c:pt>
                <c:pt idx="3086">
                  <c:v>6445300000</c:v>
                </c:pt>
                <c:pt idx="3087">
                  <c:v>6434000000</c:v>
                </c:pt>
                <c:pt idx="3088">
                  <c:v>6418500000</c:v>
                </c:pt>
                <c:pt idx="3089">
                  <c:v>6397300000</c:v>
                </c:pt>
                <c:pt idx="3090">
                  <c:v>6368400000</c:v>
                </c:pt>
                <c:pt idx="3091">
                  <c:v>6328900000</c:v>
                </c:pt>
                <c:pt idx="3092">
                  <c:v>6275000000</c:v>
                </c:pt>
                <c:pt idx="3093">
                  <c:v>6201300000</c:v>
                </c:pt>
                <c:pt idx="3094">
                  <c:v>6100600000</c:v>
                </c:pt>
                <c:pt idx="3095">
                  <c:v>5963000000</c:v>
                </c:pt>
                <c:pt idx="3096">
                  <c:v>5775100000</c:v>
                </c:pt>
                <c:pt idx="3097">
                  <c:v>5518400000</c:v>
                </c:pt>
                <c:pt idx="3098">
                  <c:v>5167600000</c:v>
                </c:pt>
                <c:pt idx="3099">
                  <c:v>4688400000</c:v>
                </c:pt>
                <c:pt idx="3100">
                  <c:v>4688400000</c:v>
                </c:pt>
                <c:pt idx="3101">
                  <c:v>4581100000</c:v>
                </c:pt>
                <c:pt idx="3102">
                  <c:v>4490900000</c:v>
                </c:pt>
                <c:pt idx="3103">
                  <c:v>4414900000</c:v>
                </c:pt>
                <c:pt idx="3104">
                  <c:v>4350900000</c:v>
                </c:pt>
                <c:pt idx="3105">
                  <c:v>4297100000</c:v>
                </c:pt>
                <c:pt idx="3106">
                  <c:v>4251800000</c:v>
                </c:pt>
                <c:pt idx="3107">
                  <c:v>4213600000</c:v>
                </c:pt>
                <c:pt idx="3108">
                  <c:v>4181400000</c:v>
                </c:pt>
                <c:pt idx="3109">
                  <c:v>4154300000</c:v>
                </c:pt>
                <c:pt idx="3110">
                  <c:v>4131400000</c:v>
                </c:pt>
                <c:pt idx="3111">
                  <c:v>4112100000</c:v>
                </c:pt>
                <c:pt idx="3112">
                  <c:v>4095800000</c:v>
                </c:pt>
                <c:pt idx="3113">
                  <c:v>4082100000</c:v>
                </c:pt>
                <c:pt idx="3114">
                  <c:v>4070400000</c:v>
                </c:pt>
                <c:pt idx="3115">
                  <c:v>4060500000</c:v>
                </c:pt>
                <c:pt idx="3116">
                  <c:v>4052000000</c:v>
                </c:pt>
                <c:pt idx="3117">
                  <c:v>4044700000</c:v>
                </c:pt>
                <c:pt idx="3118">
                  <c:v>4038500000</c:v>
                </c:pt>
                <c:pt idx="3119">
                  <c:v>4033000000</c:v>
                </c:pt>
                <c:pt idx="3120">
                  <c:v>4028200000</c:v>
                </c:pt>
                <c:pt idx="3121">
                  <c:v>4023800000</c:v>
                </c:pt>
                <c:pt idx="3122">
                  <c:v>4019800000</c:v>
                </c:pt>
                <c:pt idx="3123">
                  <c:v>4016100000</c:v>
                </c:pt>
                <c:pt idx="3124">
                  <c:v>4012500000</c:v>
                </c:pt>
                <c:pt idx="3125">
                  <c:v>4009000000</c:v>
                </c:pt>
                <c:pt idx="3126">
                  <c:v>4005300000</c:v>
                </c:pt>
                <c:pt idx="3127">
                  <c:v>4001500000</c:v>
                </c:pt>
                <c:pt idx="3128">
                  <c:v>3997400000</c:v>
                </c:pt>
                <c:pt idx="3129">
                  <c:v>3992900000</c:v>
                </c:pt>
                <c:pt idx="3130">
                  <c:v>3987800000</c:v>
                </c:pt>
                <c:pt idx="3131">
                  <c:v>3982000000</c:v>
                </c:pt>
                <c:pt idx="3132">
                  <c:v>3975300000</c:v>
                </c:pt>
                <c:pt idx="3133">
                  <c:v>3967500000</c:v>
                </c:pt>
                <c:pt idx="3134">
                  <c:v>3958500000</c:v>
                </c:pt>
                <c:pt idx="3135">
                  <c:v>3947800000</c:v>
                </c:pt>
                <c:pt idx="3136">
                  <c:v>3935300000</c:v>
                </c:pt>
                <c:pt idx="3137">
                  <c:v>3920400000</c:v>
                </c:pt>
                <c:pt idx="3138">
                  <c:v>3902900000</c:v>
                </c:pt>
                <c:pt idx="3139">
                  <c:v>3882100000</c:v>
                </c:pt>
                <c:pt idx="3140">
                  <c:v>3857500000</c:v>
                </c:pt>
                <c:pt idx="3141">
                  <c:v>3828300000</c:v>
                </c:pt>
                <c:pt idx="3142">
                  <c:v>3793600000</c:v>
                </c:pt>
                <c:pt idx="3143">
                  <c:v>3752400000</c:v>
                </c:pt>
                <c:pt idx="3144">
                  <c:v>3703600000</c:v>
                </c:pt>
                <c:pt idx="3145">
                  <c:v>3645500000</c:v>
                </c:pt>
                <c:pt idx="3146">
                  <c:v>3576500000</c:v>
                </c:pt>
                <c:pt idx="3147">
                  <c:v>3494600000</c:v>
                </c:pt>
                <c:pt idx="3148">
                  <c:v>3397300000</c:v>
                </c:pt>
                <c:pt idx="3149">
                  <c:v>3281700000</c:v>
                </c:pt>
                <c:pt idx="3150">
                  <c:v>3281700000</c:v>
                </c:pt>
                <c:pt idx="3151">
                  <c:v>3237600000</c:v>
                </c:pt>
                <c:pt idx="3152">
                  <c:v>3198600000</c:v>
                </c:pt>
                <c:pt idx="3153">
                  <c:v>3164100000</c:v>
                </c:pt>
                <c:pt idx="3154">
                  <c:v>3133600000</c:v>
                </c:pt>
                <c:pt idx="3155">
                  <c:v>3106600000</c:v>
                </c:pt>
                <c:pt idx="3156">
                  <c:v>3082700000</c:v>
                </c:pt>
                <c:pt idx="3157">
                  <c:v>3061500000</c:v>
                </c:pt>
                <c:pt idx="3158">
                  <c:v>3042700000</c:v>
                </c:pt>
                <c:pt idx="3159">
                  <c:v>3026000000</c:v>
                </c:pt>
                <c:pt idx="3160">
                  <c:v>3011200000</c:v>
                </c:pt>
                <c:pt idx="3161">
                  <c:v>2998000000</c:v>
                </c:pt>
                <c:pt idx="3162">
                  <c:v>2986300000</c:v>
                </c:pt>
                <c:pt idx="3163">
                  <c:v>2975800000</c:v>
                </c:pt>
                <c:pt idx="3164">
                  <c:v>2966300000</c:v>
                </c:pt>
                <c:pt idx="3165">
                  <c:v>2957800000</c:v>
                </c:pt>
                <c:pt idx="3166">
                  <c:v>2950100000</c:v>
                </c:pt>
                <c:pt idx="3167">
                  <c:v>2943100000</c:v>
                </c:pt>
                <c:pt idx="3168">
                  <c:v>2936700000</c:v>
                </c:pt>
                <c:pt idx="3169">
                  <c:v>2930700000</c:v>
                </c:pt>
                <c:pt idx="3170">
                  <c:v>2925100000</c:v>
                </c:pt>
                <c:pt idx="3171">
                  <c:v>2919800000</c:v>
                </c:pt>
                <c:pt idx="3172">
                  <c:v>2914800000</c:v>
                </c:pt>
                <c:pt idx="3173">
                  <c:v>2909900000</c:v>
                </c:pt>
                <c:pt idx="3174">
                  <c:v>2905000000</c:v>
                </c:pt>
                <c:pt idx="3175">
                  <c:v>2900100000</c:v>
                </c:pt>
                <c:pt idx="3176">
                  <c:v>2895200000</c:v>
                </c:pt>
                <c:pt idx="3177">
                  <c:v>2890100000</c:v>
                </c:pt>
                <c:pt idx="3178">
                  <c:v>2884700000</c:v>
                </c:pt>
                <c:pt idx="3179">
                  <c:v>2879100000</c:v>
                </c:pt>
                <c:pt idx="3180">
                  <c:v>2873000000</c:v>
                </c:pt>
                <c:pt idx="3181">
                  <c:v>2866400000</c:v>
                </c:pt>
                <c:pt idx="3182">
                  <c:v>2859200000</c:v>
                </c:pt>
                <c:pt idx="3183">
                  <c:v>2851300000</c:v>
                </c:pt>
                <c:pt idx="3184">
                  <c:v>2842600000</c:v>
                </c:pt>
                <c:pt idx="3185">
                  <c:v>2832900000</c:v>
                </c:pt>
                <c:pt idx="3186">
                  <c:v>2822100000</c:v>
                </c:pt>
                <c:pt idx="3187">
                  <c:v>2809900000</c:v>
                </c:pt>
                <c:pt idx="3188">
                  <c:v>2796300000</c:v>
                </c:pt>
                <c:pt idx="3189">
                  <c:v>2781100000</c:v>
                </c:pt>
                <c:pt idx="3190">
                  <c:v>2763900000</c:v>
                </c:pt>
                <c:pt idx="3191">
                  <c:v>2744500000</c:v>
                </c:pt>
                <c:pt idx="3192">
                  <c:v>2722600000</c:v>
                </c:pt>
                <c:pt idx="3193">
                  <c:v>2697900000</c:v>
                </c:pt>
                <c:pt idx="3194">
                  <c:v>2670100000</c:v>
                </c:pt>
                <c:pt idx="3195">
                  <c:v>2638600000</c:v>
                </c:pt>
                <c:pt idx="3196">
                  <c:v>2602900000</c:v>
                </c:pt>
                <c:pt idx="3197">
                  <c:v>2562600000</c:v>
                </c:pt>
                <c:pt idx="3198">
                  <c:v>2517100000</c:v>
                </c:pt>
                <c:pt idx="3199">
                  <c:v>2465500000</c:v>
                </c:pt>
                <c:pt idx="3200">
                  <c:v>2465500000</c:v>
                </c:pt>
                <c:pt idx="3201">
                  <c:v>2433500000</c:v>
                </c:pt>
                <c:pt idx="3202">
                  <c:v>2405500000</c:v>
                </c:pt>
                <c:pt idx="3203">
                  <c:v>2381000000</c:v>
                </c:pt>
                <c:pt idx="3204">
                  <c:v>2359700000</c:v>
                </c:pt>
                <c:pt idx="3205">
                  <c:v>2341000000</c:v>
                </c:pt>
                <c:pt idx="3206">
                  <c:v>2324700000</c:v>
                </c:pt>
                <c:pt idx="3207">
                  <c:v>2310400000</c:v>
                </c:pt>
                <c:pt idx="3208">
                  <c:v>2297900000</c:v>
                </c:pt>
                <c:pt idx="3209">
                  <c:v>2287000000</c:v>
                </c:pt>
                <c:pt idx="3210">
                  <c:v>2277400000</c:v>
                </c:pt>
                <c:pt idx="3211">
                  <c:v>2269000000</c:v>
                </c:pt>
                <c:pt idx="3212">
                  <c:v>2261600000</c:v>
                </c:pt>
                <c:pt idx="3213">
                  <c:v>2255100000</c:v>
                </c:pt>
                <c:pt idx="3214">
                  <c:v>2249400000</c:v>
                </c:pt>
                <c:pt idx="3215">
                  <c:v>2244400000</c:v>
                </c:pt>
                <c:pt idx="3216">
                  <c:v>2239900000</c:v>
                </c:pt>
                <c:pt idx="3217">
                  <c:v>2235900000</c:v>
                </c:pt>
                <c:pt idx="3218">
                  <c:v>2232300000</c:v>
                </c:pt>
                <c:pt idx="3219">
                  <c:v>2229100000</c:v>
                </c:pt>
                <c:pt idx="3220">
                  <c:v>2226100000</c:v>
                </c:pt>
                <c:pt idx="3221">
                  <c:v>2223400000</c:v>
                </c:pt>
                <c:pt idx="3222">
                  <c:v>2220900000</c:v>
                </c:pt>
                <c:pt idx="3223">
                  <c:v>2218500000</c:v>
                </c:pt>
                <c:pt idx="3224">
                  <c:v>2216200000</c:v>
                </c:pt>
                <c:pt idx="3225">
                  <c:v>2213900000</c:v>
                </c:pt>
                <c:pt idx="3226">
                  <c:v>2211700000</c:v>
                </c:pt>
                <c:pt idx="3227">
                  <c:v>2209400000</c:v>
                </c:pt>
                <c:pt idx="3228">
                  <c:v>2207000000</c:v>
                </c:pt>
                <c:pt idx="3229">
                  <c:v>2204600000</c:v>
                </c:pt>
                <c:pt idx="3230">
                  <c:v>2202000000</c:v>
                </c:pt>
                <c:pt idx="3231">
                  <c:v>2199100000</c:v>
                </c:pt>
                <c:pt idx="3232">
                  <c:v>2196000000</c:v>
                </c:pt>
                <c:pt idx="3233">
                  <c:v>2192600000</c:v>
                </c:pt>
                <c:pt idx="3234">
                  <c:v>2188800000</c:v>
                </c:pt>
                <c:pt idx="3235">
                  <c:v>2184500000</c:v>
                </c:pt>
                <c:pt idx="3236">
                  <c:v>2179700000</c:v>
                </c:pt>
                <c:pt idx="3237">
                  <c:v>2174300000</c:v>
                </c:pt>
                <c:pt idx="3238">
                  <c:v>2168200000</c:v>
                </c:pt>
                <c:pt idx="3239">
                  <c:v>2161200000</c:v>
                </c:pt>
                <c:pt idx="3240">
                  <c:v>2153300000</c:v>
                </c:pt>
                <c:pt idx="3241">
                  <c:v>2144200000</c:v>
                </c:pt>
                <c:pt idx="3242">
                  <c:v>2133900000</c:v>
                </c:pt>
                <c:pt idx="3243">
                  <c:v>2122100000</c:v>
                </c:pt>
                <c:pt idx="3244">
                  <c:v>2108700000</c:v>
                </c:pt>
                <c:pt idx="3245">
                  <c:v>2093300000</c:v>
                </c:pt>
                <c:pt idx="3246">
                  <c:v>2075700000</c:v>
                </c:pt>
                <c:pt idx="3247">
                  <c:v>2055500000</c:v>
                </c:pt>
                <c:pt idx="3248">
                  <c:v>2032500000</c:v>
                </c:pt>
                <c:pt idx="3249">
                  <c:v>2006100000</c:v>
                </c:pt>
                <c:pt idx="3250">
                  <c:v>2006100000</c:v>
                </c:pt>
                <c:pt idx="3251">
                  <c:v>1992300000</c:v>
                </c:pt>
                <c:pt idx="3252">
                  <c:v>1979800000</c:v>
                </c:pt>
                <c:pt idx="3253">
                  <c:v>1968400000</c:v>
                </c:pt>
                <c:pt idx="3254">
                  <c:v>1958100000</c:v>
                </c:pt>
                <c:pt idx="3255">
                  <c:v>1948600000</c:v>
                </c:pt>
                <c:pt idx="3256">
                  <c:v>1939900000</c:v>
                </c:pt>
                <c:pt idx="3257">
                  <c:v>1932000000</c:v>
                </c:pt>
                <c:pt idx="3258">
                  <c:v>1924700000</c:v>
                </c:pt>
                <c:pt idx="3259">
                  <c:v>1917900000</c:v>
                </c:pt>
                <c:pt idx="3260">
                  <c:v>1911700000</c:v>
                </c:pt>
                <c:pt idx="3261">
                  <c:v>1906000000</c:v>
                </c:pt>
                <c:pt idx="3262">
                  <c:v>1900600000</c:v>
                </c:pt>
                <c:pt idx="3263">
                  <c:v>1895600000</c:v>
                </c:pt>
                <c:pt idx="3264">
                  <c:v>1890900000</c:v>
                </c:pt>
                <c:pt idx="3265">
                  <c:v>1886400000</c:v>
                </c:pt>
                <c:pt idx="3266">
                  <c:v>1882200000</c:v>
                </c:pt>
                <c:pt idx="3267">
                  <c:v>1878000000</c:v>
                </c:pt>
                <c:pt idx="3268">
                  <c:v>1874100000</c:v>
                </c:pt>
                <c:pt idx="3269">
                  <c:v>1870200000</c:v>
                </c:pt>
                <c:pt idx="3270">
                  <c:v>1866300000</c:v>
                </c:pt>
                <c:pt idx="3271">
                  <c:v>1862500000</c:v>
                </c:pt>
                <c:pt idx="3272">
                  <c:v>1858600000</c:v>
                </c:pt>
                <c:pt idx="3273">
                  <c:v>1854700000</c:v>
                </c:pt>
                <c:pt idx="3274">
                  <c:v>1850700000</c:v>
                </c:pt>
                <c:pt idx="3275">
                  <c:v>1846500000</c:v>
                </c:pt>
                <c:pt idx="3276">
                  <c:v>1842100000</c:v>
                </c:pt>
                <c:pt idx="3277">
                  <c:v>1837500000</c:v>
                </c:pt>
                <c:pt idx="3278">
                  <c:v>1832700000</c:v>
                </c:pt>
                <c:pt idx="3279">
                  <c:v>1827500000</c:v>
                </c:pt>
                <c:pt idx="3280">
                  <c:v>1821900000</c:v>
                </c:pt>
                <c:pt idx="3281">
                  <c:v>1816000000</c:v>
                </c:pt>
                <c:pt idx="3282">
                  <c:v>1809500000</c:v>
                </c:pt>
                <c:pt idx="3283">
                  <c:v>1802500000</c:v>
                </c:pt>
                <c:pt idx="3284">
                  <c:v>1794900000</c:v>
                </c:pt>
                <c:pt idx="3285">
                  <c:v>1786600000</c:v>
                </c:pt>
                <c:pt idx="3286">
                  <c:v>1777600000</c:v>
                </c:pt>
                <c:pt idx="3287">
                  <c:v>1767700000</c:v>
                </c:pt>
                <c:pt idx="3288">
                  <c:v>1756800000</c:v>
                </c:pt>
                <c:pt idx="3289">
                  <c:v>1744900000</c:v>
                </c:pt>
                <c:pt idx="3290">
                  <c:v>1731800000</c:v>
                </c:pt>
                <c:pt idx="3291">
                  <c:v>1717400000</c:v>
                </c:pt>
                <c:pt idx="3292">
                  <c:v>1701600000</c:v>
                </c:pt>
                <c:pt idx="3293">
                  <c:v>1684200000</c:v>
                </c:pt>
                <c:pt idx="3294">
                  <c:v>1665000000</c:v>
                </c:pt>
                <c:pt idx="3295">
                  <c:v>1643900000</c:v>
                </c:pt>
                <c:pt idx="3296">
                  <c:v>1620600000</c:v>
                </c:pt>
                <c:pt idx="3297">
                  <c:v>1594900000</c:v>
                </c:pt>
                <c:pt idx="3298">
                  <c:v>1566600000</c:v>
                </c:pt>
                <c:pt idx="3299">
                  <c:v>1535400000</c:v>
                </c:pt>
                <c:pt idx="3300">
                  <c:v>1535400000</c:v>
                </c:pt>
                <c:pt idx="3301">
                  <c:v>1522000000</c:v>
                </c:pt>
                <c:pt idx="3302">
                  <c:v>1509700000</c:v>
                </c:pt>
                <c:pt idx="3303">
                  <c:v>1498300000</c:v>
                </c:pt>
                <c:pt idx="3304">
                  <c:v>1487900000</c:v>
                </c:pt>
                <c:pt idx="3305">
                  <c:v>1478400000</c:v>
                </c:pt>
                <c:pt idx="3306">
                  <c:v>1469700000</c:v>
                </c:pt>
                <c:pt idx="3307">
                  <c:v>1461800000</c:v>
                </c:pt>
                <c:pt idx="3308">
                  <c:v>1454500000</c:v>
                </c:pt>
                <c:pt idx="3309">
                  <c:v>1447900000</c:v>
                </c:pt>
                <c:pt idx="3310">
                  <c:v>1441900000</c:v>
                </c:pt>
                <c:pt idx="3311">
                  <c:v>1436500000</c:v>
                </c:pt>
                <c:pt idx="3312">
                  <c:v>1431600000</c:v>
                </c:pt>
                <c:pt idx="3313">
                  <c:v>1427200000</c:v>
                </c:pt>
                <c:pt idx="3314">
                  <c:v>1423200000</c:v>
                </c:pt>
                <c:pt idx="3315">
                  <c:v>1419700000</c:v>
                </c:pt>
                <c:pt idx="3316">
                  <c:v>1416600000</c:v>
                </c:pt>
                <c:pt idx="3317">
                  <c:v>1413900000</c:v>
                </c:pt>
                <c:pt idx="3318">
                  <c:v>1411600000</c:v>
                </c:pt>
                <c:pt idx="3319">
                  <c:v>1409600000</c:v>
                </c:pt>
                <c:pt idx="3320">
                  <c:v>1408000000</c:v>
                </c:pt>
                <c:pt idx="3321">
                  <c:v>1406700000</c:v>
                </c:pt>
                <c:pt idx="3322">
                  <c:v>1405700000</c:v>
                </c:pt>
                <c:pt idx="3323">
                  <c:v>1405100000</c:v>
                </c:pt>
                <c:pt idx="3324">
                  <c:v>1404800000</c:v>
                </c:pt>
                <c:pt idx="3325">
                  <c:v>1404800000</c:v>
                </c:pt>
                <c:pt idx="3326">
                  <c:v>1405100000</c:v>
                </c:pt>
                <c:pt idx="3327">
                  <c:v>1405700000</c:v>
                </c:pt>
                <c:pt idx="3328">
                  <c:v>1406600000</c:v>
                </c:pt>
                <c:pt idx="3329">
                  <c:v>1407900000</c:v>
                </c:pt>
                <c:pt idx="3330">
                  <c:v>1409500000</c:v>
                </c:pt>
                <c:pt idx="3331">
                  <c:v>1411500000</c:v>
                </c:pt>
                <c:pt idx="3332">
                  <c:v>1413800000</c:v>
                </c:pt>
                <c:pt idx="3333">
                  <c:v>1416400000</c:v>
                </c:pt>
                <c:pt idx="3334">
                  <c:v>1419500000</c:v>
                </c:pt>
                <c:pt idx="3335">
                  <c:v>1423000000</c:v>
                </c:pt>
                <c:pt idx="3336">
                  <c:v>1426900000</c:v>
                </c:pt>
                <c:pt idx="3337">
                  <c:v>1431300000</c:v>
                </c:pt>
                <c:pt idx="3338">
                  <c:v>1436200000</c:v>
                </c:pt>
                <c:pt idx="3339">
                  <c:v>1441600000</c:v>
                </c:pt>
                <c:pt idx="3340">
                  <c:v>1447600000</c:v>
                </c:pt>
                <c:pt idx="3341">
                  <c:v>1454100000</c:v>
                </c:pt>
                <c:pt idx="3342">
                  <c:v>1461400000</c:v>
                </c:pt>
                <c:pt idx="3343">
                  <c:v>1469300000</c:v>
                </c:pt>
                <c:pt idx="3344">
                  <c:v>1477900000</c:v>
                </c:pt>
                <c:pt idx="3345">
                  <c:v>1487400000</c:v>
                </c:pt>
                <c:pt idx="3346">
                  <c:v>1497700000</c:v>
                </c:pt>
                <c:pt idx="3347">
                  <c:v>1509000000</c:v>
                </c:pt>
                <c:pt idx="3348">
                  <c:v>1521300000</c:v>
                </c:pt>
                <c:pt idx="3349">
                  <c:v>1534700000</c:v>
                </c:pt>
                <c:pt idx="3350">
                  <c:v>1534700000</c:v>
                </c:pt>
                <c:pt idx="3351">
                  <c:v>2272000000</c:v>
                </c:pt>
                <c:pt idx="3352">
                  <c:v>2929900000</c:v>
                </c:pt>
                <c:pt idx="3353">
                  <c:v>3517200000</c:v>
                </c:pt>
                <c:pt idx="3354">
                  <c:v>4041700000</c:v>
                </c:pt>
                <c:pt idx="3355">
                  <c:v>4510500000</c:v>
                </c:pt>
                <c:pt idx="3356">
                  <c:v>4930000000</c:v>
                </c:pt>
                <c:pt idx="3357">
                  <c:v>5305800000</c:v>
                </c:pt>
                <c:pt idx="3358">
                  <c:v>5642900000</c:v>
                </c:pt>
                <c:pt idx="3359">
                  <c:v>5945800000</c:v>
                </c:pt>
                <c:pt idx="3360">
                  <c:v>6218700000</c:v>
                </c:pt>
                <c:pt idx="3361">
                  <c:v>6465300000</c:v>
                </c:pt>
                <c:pt idx="3362">
                  <c:v>6688700000</c:v>
                </c:pt>
                <c:pt idx="3363">
                  <c:v>6892100000</c:v>
                </c:pt>
                <c:pt idx="3364">
                  <c:v>7078200000</c:v>
                </c:pt>
                <c:pt idx="3365">
                  <c:v>7249500000</c:v>
                </c:pt>
                <c:pt idx="3366">
                  <c:v>7408300000</c:v>
                </c:pt>
                <c:pt idx="3367">
                  <c:v>7556700000</c:v>
                </c:pt>
                <c:pt idx="3368">
                  <c:v>7696700000</c:v>
                </c:pt>
                <c:pt idx="3369">
                  <c:v>7830200000</c:v>
                </c:pt>
                <c:pt idx="3370">
                  <c:v>7959000000</c:v>
                </c:pt>
                <c:pt idx="3371">
                  <c:v>8084900000</c:v>
                </c:pt>
                <c:pt idx="3372">
                  <c:v>8209500000</c:v>
                </c:pt>
                <c:pt idx="3373">
                  <c:v>8334500000</c:v>
                </c:pt>
                <c:pt idx="3374">
                  <c:v>8461600000</c:v>
                </c:pt>
                <c:pt idx="3375">
                  <c:v>8592400000</c:v>
                </c:pt>
                <c:pt idx="3376">
                  <c:v>8728900000</c:v>
                </c:pt>
                <c:pt idx="3377">
                  <c:v>8872700000</c:v>
                </c:pt>
                <c:pt idx="3378">
                  <c:v>9025900000</c:v>
                </c:pt>
                <c:pt idx="3379">
                  <c:v>9190400000</c:v>
                </c:pt>
                <c:pt idx="3380">
                  <c:v>9368600000</c:v>
                </c:pt>
                <c:pt idx="3381">
                  <c:v>9562700000</c:v>
                </c:pt>
                <c:pt idx="3382">
                  <c:v>9775500000</c:v>
                </c:pt>
                <c:pt idx="3383">
                  <c:v>10010000000</c:v>
                </c:pt>
                <c:pt idx="3384">
                  <c:v>10269000000</c:v>
                </c:pt>
                <c:pt idx="3385">
                  <c:v>10556000000</c:v>
                </c:pt>
                <c:pt idx="3386">
                  <c:v>10875000000</c:v>
                </c:pt>
                <c:pt idx="3387">
                  <c:v>11230000000</c:v>
                </c:pt>
                <c:pt idx="3388">
                  <c:v>11626000000</c:v>
                </c:pt>
                <c:pt idx="3389">
                  <c:v>12069000000</c:v>
                </c:pt>
                <c:pt idx="3390">
                  <c:v>12564000000</c:v>
                </c:pt>
                <c:pt idx="3391">
                  <c:v>13118000000</c:v>
                </c:pt>
                <c:pt idx="3392">
                  <c:v>13738000000</c:v>
                </c:pt>
                <c:pt idx="3393">
                  <c:v>14433000000</c:v>
                </c:pt>
                <c:pt idx="3394">
                  <c:v>15213000000</c:v>
                </c:pt>
                <c:pt idx="3395">
                  <c:v>16087000000</c:v>
                </c:pt>
                <c:pt idx="3396">
                  <c:v>17067000000</c:v>
                </c:pt>
                <c:pt idx="3397">
                  <c:v>18167000000</c:v>
                </c:pt>
                <c:pt idx="3398">
                  <c:v>19402000000</c:v>
                </c:pt>
                <c:pt idx="3399">
                  <c:v>20787000000</c:v>
                </c:pt>
                <c:pt idx="3400">
                  <c:v>20787000000</c:v>
                </c:pt>
                <c:pt idx="3401">
                  <c:v>22682000000</c:v>
                </c:pt>
                <c:pt idx="3402">
                  <c:v>24638000000</c:v>
                </c:pt>
                <c:pt idx="3403">
                  <c:v>26667000000</c:v>
                </c:pt>
                <c:pt idx="3404">
                  <c:v>28779000000</c:v>
                </c:pt>
                <c:pt idx="3405">
                  <c:v>30987000000</c:v>
                </c:pt>
                <c:pt idx="3406">
                  <c:v>33302000000</c:v>
                </c:pt>
                <c:pt idx="3407">
                  <c:v>35737000000</c:v>
                </c:pt>
                <c:pt idx="3408">
                  <c:v>38306000000</c:v>
                </c:pt>
                <c:pt idx="3409">
                  <c:v>41022000000</c:v>
                </c:pt>
                <c:pt idx="3410">
                  <c:v>43902000000</c:v>
                </c:pt>
                <c:pt idx="3411">
                  <c:v>46959000000</c:v>
                </c:pt>
                <c:pt idx="3412">
                  <c:v>50213000000</c:v>
                </c:pt>
                <c:pt idx="3413">
                  <c:v>53680000000</c:v>
                </c:pt>
                <c:pt idx="3414">
                  <c:v>57379000000</c:v>
                </c:pt>
                <c:pt idx="3415">
                  <c:v>61331000000</c:v>
                </c:pt>
                <c:pt idx="3416">
                  <c:v>65558000000</c:v>
                </c:pt>
                <c:pt idx="3417">
                  <c:v>70083000000</c:v>
                </c:pt>
                <c:pt idx="3418">
                  <c:v>74931000000</c:v>
                </c:pt>
                <c:pt idx="3419">
                  <c:v>80128000000</c:v>
                </c:pt>
                <c:pt idx="3420">
                  <c:v>85704000000</c:v>
                </c:pt>
                <c:pt idx="3421">
                  <c:v>91689000000</c:v>
                </c:pt>
                <c:pt idx="3422">
                  <c:v>98116000000</c:v>
                </c:pt>
                <c:pt idx="3423">
                  <c:v>105020000000</c:v>
                </c:pt>
                <c:pt idx="3424">
                  <c:v>112440000000</c:v>
                </c:pt>
                <c:pt idx="3425">
                  <c:v>120420000000</c:v>
                </c:pt>
                <c:pt idx="3426">
                  <c:v>128990000000</c:v>
                </c:pt>
                <c:pt idx="3427">
                  <c:v>138220000000</c:v>
                </c:pt>
                <c:pt idx="3428">
                  <c:v>148140000000</c:v>
                </c:pt>
                <c:pt idx="3429">
                  <c:v>158820000000</c:v>
                </c:pt>
                <c:pt idx="3430">
                  <c:v>170310000000</c:v>
                </c:pt>
                <c:pt idx="3431">
                  <c:v>182670000000</c:v>
                </c:pt>
                <c:pt idx="3432">
                  <c:v>195980000000</c:v>
                </c:pt>
                <c:pt idx="3433">
                  <c:v>210310000000</c:v>
                </c:pt>
                <c:pt idx="3434">
                  <c:v>225730000000</c:v>
                </c:pt>
                <c:pt idx="3435">
                  <c:v>242330000000</c:v>
                </c:pt>
                <c:pt idx="3436">
                  <c:v>260200000000</c:v>
                </c:pt>
                <c:pt idx="3437">
                  <c:v>279450000000</c:v>
                </c:pt>
                <c:pt idx="3438">
                  <c:v>300170000000</c:v>
                </c:pt>
                <c:pt idx="3439">
                  <c:v>322490000000</c:v>
                </c:pt>
                <c:pt idx="3440">
                  <c:v>346520000000</c:v>
                </c:pt>
                <c:pt idx="3441">
                  <c:v>372390000000</c:v>
                </c:pt>
                <c:pt idx="3442">
                  <c:v>400260000000</c:v>
                </c:pt>
                <c:pt idx="3443">
                  <c:v>430270000000</c:v>
                </c:pt>
                <c:pt idx="3444">
                  <c:v>462590000000</c:v>
                </c:pt>
                <c:pt idx="3445">
                  <c:v>497390000000</c:v>
                </c:pt>
                <c:pt idx="3446">
                  <c:v>534880000000</c:v>
                </c:pt>
                <c:pt idx="3447">
                  <c:v>575240000000</c:v>
                </c:pt>
                <c:pt idx="3448">
                  <c:v>618720000000</c:v>
                </c:pt>
                <c:pt idx="3449">
                  <c:v>665550000000</c:v>
                </c:pt>
                <c:pt idx="3450">
                  <c:v>665550000000</c:v>
                </c:pt>
                <c:pt idx="3451">
                  <c:v>913400000000</c:v>
                </c:pt>
                <c:pt idx="3452">
                  <c:v>1151600000000</c:v>
                </c:pt>
                <c:pt idx="3453">
                  <c:v>1380200000000</c:v>
                </c:pt>
                <c:pt idx="3454">
                  <c:v>1599100000000</c:v>
                </c:pt>
                <c:pt idx="3455">
                  <c:v>1808400000000</c:v>
                </c:pt>
                <c:pt idx="3456">
                  <c:v>2008000000000</c:v>
                </c:pt>
                <c:pt idx="3457">
                  <c:v>2198000000000</c:v>
                </c:pt>
                <c:pt idx="3458">
                  <c:v>2378300000000</c:v>
                </c:pt>
                <c:pt idx="3459">
                  <c:v>2549000000000</c:v>
                </c:pt>
                <c:pt idx="3460">
                  <c:v>2710000000000</c:v>
                </c:pt>
                <c:pt idx="3461">
                  <c:v>2861400000000</c:v>
                </c:pt>
                <c:pt idx="3462">
                  <c:v>3003200000000</c:v>
                </c:pt>
                <c:pt idx="3463">
                  <c:v>3135200000000</c:v>
                </c:pt>
                <c:pt idx="3464">
                  <c:v>3257700000000</c:v>
                </c:pt>
                <c:pt idx="3465">
                  <c:v>3370500000000</c:v>
                </c:pt>
                <c:pt idx="3466">
                  <c:v>3473600000000</c:v>
                </c:pt>
                <c:pt idx="3467">
                  <c:v>3567100000000</c:v>
                </c:pt>
                <c:pt idx="3468">
                  <c:v>3650900000000</c:v>
                </c:pt>
                <c:pt idx="3469">
                  <c:v>3725100000000</c:v>
                </c:pt>
                <c:pt idx="3470">
                  <c:v>3789700000000</c:v>
                </c:pt>
                <c:pt idx="3471">
                  <c:v>3844600000000</c:v>
                </c:pt>
                <c:pt idx="3472">
                  <c:v>3889800000000</c:v>
                </c:pt>
                <c:pt idx="3473">
                  <c:v>3925400000000</c:v>
                </c:pt>
                <c:pt idx="3474">
                  <c:v>3951300000000</c:v>
                </c:pt>
                <c:pt idx="3475">
                  <c:v>3967600000000</c:v>
                </c:pt>
                <c:pt idx="3476">
                  <c:v>3974200000000</c:v>
                </c:pt>
                <c:pt idx="3477">
                  <c:v>3971200000000</c:v>
                </c:pt>
                <c:pt idx="3478">
                  <c:v>3958500000000</c:v>
                </c:pt>
                <c:pt idx="3479">
                  <c:v>3936200000000</c:v>
                </c:pt>
                <c:pt idx="3480">
                  <c:v>3904300000000</c:v>
                </c:pt>
                <c:pt idx="3481">
                  <c:v>3862600000000</c:v>
                </c:pt>
                <c:pt idx="3482">
                  <c:v>3811400000000</c:v>
                </c:pt>
                <c:pt idx="3483">
                  <c:v>3750400000000</c:v>
                </c:pt>
                <c:pt idx="3484">
                  <c:v>3679900000000</c:v>
                </c:pt>
                <c:pt idx="3485">
                  <c:v>3599600000000</c:v>
                </c:pt>
                <c:pt idx="3486">
                  <c:v>3509800000000</c:v>
                </c:pt>
                <c:pt idx="3487">
                  <c:v>3410200000000</c:v>
                </c:pt>
                <c:pt idx="3488">
                  <c:v>3301100000000</c:v>
                </c:pt>
                <c:pt idx="3489">
                  <c:v>3182200000000</c:v>
                </c:pt>
                <c:pt idx="3490">
                  <c:v>3053700000000</c:v>
                </c:pt>
                <c:pt idx="3491">
                  <c:v>2915600000000</c:v>
                </c:pt>
                <c:pt idx="3492">
                  <c:v>2767800000000</c:v>
                </c:pt>
                <c:pt idx="3493">
                  <c:v>2610400000000</c:v>
                </c:pt>
                <c:pt idx="3494">
                  <c:v>2443300000000</c:v>
                </c:pt>
                <c:pt idx="3495">
                  <c:v>2266600000000</c:v>
                </c:pt>
                <c:pt idx="3496">
                  <c:v>2080200000000</c:v>
                </c:pt>
                <c:pt idx="3497">
                  <c:v>1884200000000</c:v>
                </c:pt>
                <c:pt idx="3498">
                  <c:v>1678500000000</c:v>
                </c:pt>
                <c:pt idx="3499">
                  <c:v>1463200000000</c:v>
                </c:pt>
                <c:pt idx="3500">
                  <c:v>1463200000000</c:v>
                </c:pt>
                <c:pt idx="3501">
                  <c:v>1207500000000</c:v>
                </c:pt>
                <c:pt idx="3502">
                  <c:v>996960000000</c:v>
                </c:pt>
                <c:pt idx="3503">
                  <c:v>823730000000</c:v>
                </c:pt>
                <c:pt idx="3504">
                  <c:v>681150000000</c:v>
                </c:pt>
                <c:pt idx="3505">
                  <c:v>563820000000</c:v>
                </c:pt>
                <c:pt idx="3506">
                  <c:v>467250000000</c:v>
                </c:pt>
                <c:pt idx="3507">
                  <c:v>387770000000</c:v>
                </c:pt>
                <c:pt idx="3508">
                  <c:v>322360000000</c:v>
                </c:pt>
                <c:pt idx="3509">
                  <c:v>268530000000</c:v>
                </c:pt>
                <c:pt idx="3510">
                  <c:v>224230000000</c:v>
                </c:pt>
                <c:pt idx="3511">
                  <c:v>187760000000</c:v>
                </c:pt>
                <c:pt idx="3512">
                  <c:v>157760000000</c:v>
                </c:pt>
                <c:pt idx="3513">
                  <c:v>133060000000</c:v>
                </c:pt>
                <c:pt idx="3514">
                  <c:v>112730000000</c:v>
                </c:pt>
                <c:pt idx="3515">
                  <c:v>96007000000</c:v>
                </c:pt>
                <c:pt idx="3516">
                  <c:v>82241000000</c:v>
                </c:pt>
                <c:pt idx="3517">
                  <c:v>70910000000</c:v>
                </c:pt>
                <c:pt idx="3518">
                  <c:v>61586000000</c:v>
                </c:pt>
                <c:pt idx="3519">
                  <c:v>53912000000</c:v>
                </c:pt>
                <c:pt idx="3520">
                  <c:v>47596000000</c:v>
                </c:pt>
                <c:pt idx="3521">
                  <c:v>42398000000</c:v>
                </c:pt>
                <c:pt idx="3522">
                  <c:v>38120000000</c:v>
                </c:pt>
                <c:pt idx="3523">
                  <c:v>34599000000</c:v>
                </c:pt>
                <c:pt idx="3524">
                  <c:v>31702000000</c:v>
                </c:pt>
                <c:pt idx="3525">
                  <c:v>29317000000</c:v>
                </c:pt>
                <c:pt idx="3526">
                  <c:v>27354000000</c:v>
                </c:pt>
                <c:pt idx="3527">
                  <c:v>25739000000</c:v>
                </c:pt>
                <c:pt idx="3528">
                  <c:v>24410000000</c:v>
                </c:pt>
                <c:pt idx="3529">
                  <c:v>23316000000</c:v>
                </c:pt>
                <c:pt idx="3530">
                  <c:v>22416000000</c:v>
                </c:pt>
                <c:pt idx="3531">
                  <c:v>21675000000</c:v>
                </c:pt>
                <c:pt idx="3532">
                  <c:v>21065000000</c:v>
                </c:pt>
                <c:pt idx="3533">
                  <c:v>20563000000</c:v>
                </c:pt>
                <c:pt idx="3534">
                  <c:v>20150000000</c:v>
                </c:pt>
                <c:pt idx="3535">
                  <c:v>19810000000</c:v>
                </c:pt>
                <c:pt idx="3536">
                  <c:v>19530000000</c:v>
                </c:pt>
                <c:pt idx="3537">
                  <c:v>19300000000</c:v>
                </c:pt>
                <c:pt idx="3538">
                  <c:v>19110000000</c:v>
                </c:pt>
                <c:pt idx="3539">
                  <c:v>18954000000</c:v>
                </c:pt>
                <c:pt idx="3540">
                  <c:v>18826000000</c:v>
                </c:pt>
                <c:pt idx="3541">
                  <c:v>18720000000</c:v>
                </c:pt>
                <c:pt idx="3542">
                  <c:v>18633000000</c:v>
                </c:pt>
                <c:pt idx="3543">
                  <c:v>18562000000</c:v>
                </c:pt>
                <c:pt idx="3544">
                  <c:v>18503000000</c:v>
                </c:pt>
                <c:pt idx="3545">
                  <c:v>18455000000</c:v>
                </c:pt>
                <c:pt idx="3546">
                  <c:v>18415000000</c:v>
                </c:pt>
                <c:pt idx="3547">
                  <c:v>18382000000</c:v>
                </c:pt>
                <c:pt idx="3548">
                  <c:v>18355000000</c:v>
                </c:pt>
                <c:pt idx="3549">
                  <c:v>18333000000</c:v>
                </c:pt>
                <c:pt idx="3550">
                  <c:v>18333000000</c:v>
                </c:pt>
                <c:pt idx="3551">
                  <c:v>18314000000</c:v>
                </c:pt>
                <c:pt idx="3552">
                  <c:v>18299000000</c:v>
                </c:pt>
                <c:pt idx="3553">
                  <c:v>18287000000</c:v>
                </c:pt>
                <c:pt idx="3554">
                  <c:v>18277000000</c:v>
                </c:pt>
                <c:pt idx="3555">
                  <c:v>18269000000</c:v>
                </c:pt>
                <c:pt idx="3556">
                  <c:v>18262000000</c:v>
                </c:pt>
                <c:pt idx="3557">
                  <c:v>18256000000</c:v>
                </c:pt>
                <c:pt idx="3558">
                  <c:v>18251000000</c:v>
                </c:pt>
                <c:pt idx="3559">
                  <c:v>18248000000</c:v>
                </c:pt>
                <c:pt idx="3560">
                  <c:v>18244000000</c:v>
                </c:pt>
                <c:pt idx="3561">
                  <c:v>18242000000</c:v>
                </c:pt>
                <c:pt idx="3562">
                  <c:v>18240000000</c:v>
                </c:pt>
                <c:pt idx="3563">
                  <c:v>18238000000</c:v>
                </c:pt>
                <c:pt idx="3564">
                  <c:v>18237000000</c:v>
                </c:pt>
                <c:pt idx="3565">
                  <c:v>18235000000</c:v>
                </c:pt>
                <c:pt idx="3566">
                  <c:v>18234000000</c:v>
                </c:pt>
                <c:pt idx="3567">
                  <c:v>18234000000</c:v>
                </c:pt>
                <c:pt idx="3568">
                  <c:v>18233000000</c:v>
                </c:pt>
                <c:pt idx="3569">
                  <c:v>18233000000</c:v>
                </c:pt>
                <c:pt idx="3570">
                  <c:v>18232000000</c:v>
                </c:pt>
                <c:pt idx="3571">
                  <c:v>18232000000</c:v>
                </c:pt>
                <c:pt idx="3572">
                  <c:v>18232000000</c:v>
                </c:pt>
                <c:pt idx="3573">
                  <c:v>18231000000</c:v>
                </c:pt>
                <c:pt idx="3574">
                  <c:v>18231000000</c:v>
                </c:pt>
                <c:pt idx="3575">
                  <c:v>18231000000</c:v>
                </c:pt>
                <c:pt idx="3576">
                  <c:v>18231000000</c:v>
                </c:pt>
                <c:pt idx="3577">
                  <c:v>18231000000</c:v>
                </c:pt>
                <c:pt idx="3578">
                  <c:v>18231000000</c:v>
                </c:pt>
                <c:pt idx="3579">
                  <c:v>18231000000</c:v>
                </c:pt>
                <c:pt idx="3580">
                  <c:v>18231000000</c:v>
                </c:pt>
                <c:pt idx="3581">
                  <c:v>18231000000</c:v>
                </c:pt>
                <c:pt idx="3582">
                  <c:v>18231000000</c:v>
                </c:pt>
                <c:pt idx="3583">
                  <c:v>18231000000</c:v>
                </c:pt>
                <c:pt idx="3584">
                  <c:v>18231000000</c:v>
                </c:pt>
                <c:pt idx="3585">
                  <c:v>18231000000</c:v>
                </c:pt>
                <c:pt idx="3586">
                  <c:v>18231000000</c:v>
                </c:pt>
                <c:pt idx="3587">
                  <c:v>18231000000</c:v>
                </c:pt>
                <c:pt idx="3588">
                  <c:v>18231000000</c:v>
                </c:pt>
                <c:pt idx="3589">
                  <c:v>18232000000</c:v>
                </c:pt>
                <c:pt idx="3590">
                  <c:v>18232000000</c:v>
                </c:pt>
                <c:pt idx="3591">
                  <c:v>18232000000</c:v>
                </c:pt>
                <c:pt idx="3592">
                  <c:v>18232000000</c:v>
                </c:pt>
                <c:pt idx="3593">
                  <c:v>18232000000</c:v>
                </c:pt>
                <c:pt idx="3594">
                  <c:v>18232000000</c:v>
                </c:pt>
                <c:pt idx="3595">
                  <c:v>18232000000</c:v>
                </c:pt>
                <c:pt idx="3596">
                  <c:v>18232000000</c:v>
                </c:pt>
                <c:pt idx="3597">
                  <c:v>18232000000</c:v>
                </c:pt>
                <c:pt idx="3598">
                  <c:v>18232000000</c:v>
                </c:pt>
                <c:pt idx="3599">
                  <c:v>18233000000</c:v>
                </c:pt>
                <c:pt idx="3600">
                  <c:v>18233000000</c:v>
                </c:pt>
                <c:pt idx="3601">
                  <c:v>18233000000</c:v>
                </c:pt>
                <c:pt idx="3602">
                  <c:v>18233000000</c:v>
                </c:pt>
                <c:pt idx="3603">
                  <c:v>18233000000</c:v>
                </c:pt>
                <c:pt idx="3604">
                  <c:v>18233000000</c:v>
                </c:pt>
                <c:pt idx="3605">
                  <c:v>18233000000</c:v>
                </c:pt>
                <c:pt idx="3606">
                  <c:v>18233000000</c:v>
                </c:pt>
                <c:pt idx="3607">
                  <c:v>18234000000</c:v>
                </c:pt>
                <c:pt idx="3608">
                  <c:v>18234000000</c:v>
                </c:pt>
                <c:pt idx="3609">
                  <c:v>18234000000</c:v>
                </c:pt>
                <c:pt idx="3610">
                  <c:v>18234000000</c:v>
                </c:pt>
                <c:pt idx="3611">
                  <c:v>18234000000</c:v>
                </c:pt>
                <c:pt idx="3612">
                  <c:v>18234000000</c:v>
                </c:pt>
                <c:pt idx="3613">
                  <c:v>18235000000</c:v>
                </c:pt>
                <c:pt idx="3614">
                  <c:v>18235000000</c:v>
                </c:pt>
                <c:pt idx="3615">
                  <c:v>18235000000</c:v>
                </c:pt>
                <c:pt idx="3616">
                  <c:v>18236000000</c:v>
                </c:pt>
                <c:pt idx="3617">
                  <c:v>18236000000</c:v>
                </c:pt>
                <c:pt idx="3618">
                  <c:v>18236000000</c:v>
                </c:pt>
                <c:pt idx="3619">
                  <c:v>18237000000</c:v>
                </c:pt>
                <c:pt idx="3620">
                  <c:v>18237000000</c:v>
                </c:pt>
                <c:pt idx="3621">
                  <c:v>18238000000</c:v>
                </c:pt>
                <c:pt idx="3622">
                  <c:v>18238000000</c:v>
                </c:pt>
                <c:pt idx="3623">
                  <c:v>18239000000</c:v>
                </c:pt>
                <c:pt idx="3624">
                  <c:v>18240000000</c:v>
                </c:pt>
                <c:pt idx="3625">
                  <c:v>18241000000</c:v>
                </c:pt>
                <c:pt idx="3626">
                  <c:v>18242000000</c:v>
                </c:pt>
                <c:pt idx="3627">
                  <c:v>18244000000</c:v>
                </c:pt>
                <c:pt idx="3628">
                  <c:v>18245000000</c:v>
                </c:pt>
                <c:pt idx="3629">
                  <c:v>18247000000</c:v>
                </c:pt>
                <c:pt idx="3630">
                  <c:v>18250000000</c:v>
                </c:pt>
                <c:pt idx="3631">
                  <c:v>18253000000</c:v>
                </c:pt>
                <c:pt idx="3632">
                  <c:v>18256000000</c:v>
                </c:pt>
                <c:pt idx="3633">
                  <c:v>18260000000</c:v>
                </c:pt>
                <c:pt idx="3634">
                  <c:v>18265000000</c:v>
                </c:pt>
                <c:pt idx="3635">
                  <c:v>18271000000</c:v>
                </c:pt>
                <c:pt idx="3636">
                  <c:v>18279000000</c:v>
                </c:pt>
                <c:pt idx="3637">
                  <c:v>18287000000</c:v>
                </c:pt>
                <c:pt idx="3638">
                  <c:v>18298000000</c:v>
                </c:pt>
                <c:pt idx="3639">
                  <c:v>18311000000</c:v>
                </c:pt>
                <c:pt idx="3640">
                  <c:v>18327000000</c:v>
                </c:pt>
                <c:pt idx="3641">
                  <c:v>18346000000</c:v>
                </c:pt>
                <c:pt idx="3642">
                  <c:v>18368000000</c:v>
                </c:pt>
                <c:pt idx="3643">
                  <c:v>18396000000</c:v>
                </c:pt>
                <c:pt idx="3644">
                  <c:v>18430000000</c:v>
                </c:pt>
                <c:pt idx="3645">
                  <c:v>18471000000</c:v>
                </c:pt>
                <c:pt idx="3646">
                  <c:v>18521000000</c:v>
                </c:pt>
                <c:pt idx="3647">
                  <c:v>18581000000</c:v>
                </c:pt>
                <c:pt idx="3648">
                  <c:v>18655000000</c:v>
                </c:pt>
                <c:pt idx="3649">
                  <c:v>18744000000</c:v>
                </c:pt>
                <c:pt idx="3650">
                  <c:v>18744000000</c:v>
                </c:pt>
                <c:pt idx="3651">
                  <c:v>18852000000</c:v>
                </c:pt>
                <c:pt idx="3652">
                  <c:v>18983000000</c:v>
                </c:pt>
                <c:pt idx="3653">
                  <c:v>19143000000</c:v>
                </c:pt>
                <c:pt idx="3654">
                  <c:v>19337000000</c:v>
                </c:pt>
                <c:pt idx="3655">
                  <c:v>19572000000</c:v>
                </c:pt>
                <c:pt idx="3656">
                  <c:v>19858000000</c:v>
                </c:pt>
                <c:pt idx="3657">
                  <c:v>20205000000</c:v>
                </c:pt>
                <c:pt idx="3658">
                  <c:v>20627000000</c:v>
                </c:pt>
                <c:pt idx="3659">
                  <c:v>21140000000</c:v>
                </c:pt>
                <c:pt idx="3660">
                  <c:v>21763000000</c:v>
                </c:pt>
                <c:pt idx="3661">
                  <c:v>22520000000</c:v>
                </c:pt>
                <c:pt idx="3662">
                  <c:v>23440000000</c:v>
                </c:pt>
                <c:pt idx="3663">
                  <c:v>24557000000</c:v>
                </c:pt>
                <c:pt idx="3664">
                  <c:v>25914000000</c:v>
                </c:pt>
                <c:pt idx="3665">
                  <c:v>27564000000</c:v>
                </c:pt>
                <c:pt idx="3666">
                  <c:v>29568000000</c:v>
                </c:pt>
                <c:pt idx="3667">
                  <c:v>32003000000</c:v>
                </c:pt>
                <c:pt idx="3668">
                  <c:v>34961000000</c:v>
                </c:pt>
                <c:pt idx="3669">
                  <c:v>38556000000</c:v>
                </c:pt>
                <c:pt idx="3670">
                  <c:v>42924000000</c:v>
                </c:pt>
                <c:pt idx="3671">
                  <c:v>48230000000</c:v>
                </c:pt>
                <c:pt idx="3672">
                  <c:v>54679000000</c:v>
                </c:pt>
                <c:pt idx="3673">
                  <c:v>62514000000</c:v>
                </c:pt>
                <c:pt idx="3674">
                  <c:v>72034000000</c:v>
                </c:pt>
                <c:pt idx="3675">
                  <c:v>83601000000</c:v>
                </c:pt>
                <c:pt idx="3676">
                  <c:v>97656000000</c:v>
                </c:pt>
                <c:pt idx="3677">
                  <c:v>114730000000</c:v>
                </c:pt>
                <c:pt idx="3678">
                  <c:v>135480000000</c:v>
                </c:pt>
                <c:pt idx="3679">
                  <c:v>160700000000</c:v>
                </c:pt>
                <c:pt idx="3680">
                  <c:v>191330000000</c:v>
                </c:pt>
                <c:pt idx="3681">
                  <c:v>228560000000</c:v>
                </c:pt>
                <c:pt idx="3682">
                  <c:v>273780000000</c:v>
                </c:pt>
                <c:pt idx="3683">
                  <c:v>328740000000</c:v>
                </c:pt>
                <c:pt idx="3684">
                  <c:v>395520000000</c:v>
                </c:pt>
                <c:pt idx="3685">
                  <c:v>476650000000</c:v>
                </c:pt>
                <c:pt idx="3686">
                  <c:v>575240000000</c:v>
                </c:pt>
                <c:pt idx="3687">
                  <c:v>695030000000</c:v>
                </c:pt>
                <c:pt idx="3688">
                  <c:v>840580000000</c:v>
                </c:pt>
                <c:pt idx="3689">
                  <c:v>1017400000000</c:v>
                </c:pt>
                <c:pt idx="3690">
                  <c:v>1232300000000</c:v>
                </c:pt>
                <c:pt idx="3691">
                  <c:v>1493400000000</c:v>
                </c:pt>
                <c:pt idx="3692">
                  <c:v>1810700000000</c:v>
                </c:pt>
                <c:pt idx="3693">
                  <c:v>2196200000000</c:v>
                </c:pt>
                <c:pt idx="3694">
                  <c:v>2664600000000</c:v>
                </c:pt>
                <c:pt idx="3695">
                  <c:v>3233800000000</c:v>
                </c:pt>
                <c:pt idx="3696">
                  <c:v>3925300000000</c:v>
                </c:pt>
                <c:pt idx="3697">
                  <c:v>4765600000000</c:v>
                </c:pt>
                <c:pt idx="3698">
                  <c:v>5786600000000</c:v>
                </c:pt>
                <c:pt idx="3699">
                  <c:v>7027200000000</c:v>
                </c:pt>
                <c:pt idx="3700">
                  <c:v>7027200000000</c:v>
                </c:pt>
                <c:pt idx="3701">
                  <c:v>7817000000000</c:v>
                </c:pt>
                <c:pt idx="3702">
                  <c:v>8601500000000</c:v>
                </c:pt>
                <c:pt idx="3703">
                  <c:v>9380700000000</c:v>
                </c:pt>
                <c:pt idx="3704">
                  <c:v>10155000000000</c:v>
                </c:pt>
                <c:pt idx="3705">
                  <c:v>10923000000000</c:v>
                </c:pt>
                <c:pt idx="3706">
                  <c:v>11686000000000</c:v>
                </c:pt>
                <c:pt idx="3707">
                  <c:v>12444000000000</c:v>
                </c:pt>
                <c:pt idx="3708">
                  <c:v>13197000000000</c:v>
                </c:pt>
                <c:pt idx="3709">
                  <c:v>13944000000000</c:v>
                </c:pt>
                <c:pt idx="3710">
                  <c:v>14686000000000</c:v>
                </c:pt>
                <c:pt idx="3711">
                  <c:v>15423000000000</c:v>
                </c:pt>
                <c:pt idx="3712">
                  <c:v>16154000000000</c:v>
                </c:pt>
                <c:pt idx="3713">
                  <c:v>16880000000000</c:v>
                </c:pt>
                <c:pt idx="3714">
                  <c:v>17600000000000</c:v>
                </c:pt>
                <c:pt idx="3715">
                  <c:v>18316000000000</c:v>
                </c:pt>
                <c:pt idx="3716">
                  <c:v>19025000000000</c:v>
                </c:pt>
                <c:pt idx="3717">
                  <c:v>19730000000000</c:v>
                </c:pt>
                <c:pt idx="3718">
                  <c:v>20429000000000</c:v>
                </c:pt>
                <c:pt idx="3719">
                  <c:v>21123000000000</c:v>
                </c:pt>
                <c:pt idx="3720">
                  <c:v>21812000000000</c:v>
                </c:pt>
                <c:pt idx="3721">
                  <c:v>22495000000000</c:v>
                </c:pt>
                <c:pt idx="3722">
                  <c:v>23173000000000</c:v>
                </c:pt>
                <c:pt idx="3723">
                  <c:v>23846000000000</c:v>
                </c:pt>
                <c:pt idx="3724">
                  <c:v>24513000000000</c:v>
                </c:pt>
                <c:pt idx="3725">
                  <c:v>25175000000000</c:v>
                </c:pt>
                <c:pt idx="3726">
                  <c:v>25831000000000</c:v>
                </c:pt>
                <c:pt idx="3727">
                  <c:v>26482000000000</c:v>
                </c:pt>
                <c:pt idx="3728">
                  <c:v>27128000000000</c:v>
                </c:pt>
                <c:pt idx="3729">
                  <c:v>27769000000000</c:v>
                </c:pt>
                <c:pt idx="3730">
                  <c:v>28404000000000</c:v>
                </c:pt>
                <c:pt idx="3731">
                  <c:v>29034000000000</c:v>
                </c:pt>
                <c:pt idx="3732">
                  <c:v>29659000000000</c:v>
                </c:pt>
                <c:pt idx="3733">
                  <c:v>30278000000000</c:v>
                </c:pt>
                <c:pt idx="3734">
                  <c:v>30892000000000</c:v>
                </c:pt>
                <c:pt idx="3735">
                  <c:v>31500000000000</c:v>
                </c:pt>
                <c:pt idx="3736">
                  <c:v>32103000000000</c:v>
                </c:pt>
                <c:pt idx="3737">
                  <c:v>32701000000000</c:v>
                </c:pt>
                <c:pt idx="3738">
                  <c:v>33294000000000</c:v>
                </c:pt>
                <c:pt idx="3739">
                  <c:v>33881000000000</c:v>
                </c:pt>
                <c:pt idx="3740">
                  <c:v>34462000000000</c:v>
                </c:pt>
                <c:pt idx="3741">
                  <c:v>35039000000000</c:v>
                </c:pt>
                <c:pt idx="3742">
                  <c:v>35610000000000</c:v>
                </c:pt>
                <c:pt idx="3743">
                  <c:v>36176000000000</c:v>
                </c:pt>
                <c:pt idx="3744">
                  <c:v>36736000000000</c:v>
                </c:pt>
                <c:pt idx="3745">
                  <c:v>37291000000000</c:v>
                </c:pt>
                <c:pt idx="3746">
                  <c:v>37841000000000</c:v>
                </c:pt>
                <c:pt idx="3747">
                  <c:v>38385000000000</c:v>
                </c:pt>
                <c:pt idx="3748">
                  <c:v>38924000000000</c:v>
                </c:pt>
                <c:pt idx="3749">
                  <c:v>39458000000000</c:v>
                </c:pt>
                <c:pt idx="3750">
                  <c:v>39458000000000</c:v>
                </c:pt>
                <c:pt idx="3751">
                  <c:v>40724000000000</c:v>
                </c:pt>
                <c:pt idx="3752">
                  <c:v>41982000000000</c:v>
                </c:pt>
                <c:pt idx="3753">
                  <c:v>43230000000000</c:v>
                </c:pt>
                <c:pt idx="3754">
                  <c:v>44470000000000</c:v>
                </c:pt>
                <c:pt idx="3755">
                  <c:v>45701000000000</c:v>
                </c:pt>
                <c:pt idx="3756">
                  <c:v>46923000000000</c:v>
                </c:pt>
                <c:pt idx="3757">
                  <c:v>48137000000000</c:v>
                </c:pt>
                <c:pt idx="3758">
                  <c:v>49341000000000</c:v>
                </c:pt>
                <c:pt idx="3759">
                  <c:v>50537000000000</c:v>
                </c:pt>
                <c:pt idx="3760">
                  <c:v>51724000000000</c:v>
                </c:pt>
                <c:pt idx="3761">
                  <c:v>52903000000000</c:v>
                </c:pt>
                <c:pt idx="3762">
                  <c:v>54072000000000</c:v>
                </c:pt>
                <c:pt idx="3763">
                  <c:v>55233000000000</c:v>
                </c:pt>
                <c:pt idx="3764">
                  <c:v>56385000000000</c:v>
                </c:pt>
                <c:pt idx="3765">
                  <c:v>57528000000000</c:v>
                </c:pt>
                <c:pt idx="3766">
                  <c:v>58662000000000</c:v>
                </c:pt>
                <c:pt idx="3767">
                  <c:v>59788000000000</c:v>
                </c:pt>
                <c:pt idx="3768">
                  <c:v>60904000000000</c:v>
                </c:pt>
                <c:pt idx="3769">
                  <c:v>62012000000000</c:v>
                </c:pt>
                <c:pt idx="3770">
                  <c:v>63111000000000</c:v>
                </c:pt>
                <c:pt idx="3771">
                  <c:v>64202000000000</c:v>
                </c:pt>
                <c:pt idx="3772">
                  <c:v>65283000000000</c:v>
                </c:pt>
                <c:pt idx="3773">
                  <c:v>66356000000000</c:v>
                </c:pt>
                <c:pt idx="3774">
                  <c:v>67419000000000</c:v>
                </c:pt>
                <c:pt idx="3775">
                  <c:v>68474000000000</c:v>
                </c:pt>
                <c:pt idx="3776">
                  <c:v>69521000000000</c:v>
                </c:pt>
                <c:pt idx="3777">
                  <c:v>70558000000000</c:v>
                </c:pt>
                <c:pt idx="3778">
                  <c:v>71587000000000</c:v>
                </c:pt>
                <c:pt idx="3779">
                  <c:v>72606000000000</c:v>
                </c:pt>
                <c:pt idx="3780">
                  <c:v>73617000000000</c:v>
                </c:pt>
                <c:pt idx="3781">
                  <c:v>74619000000000</c:v>
                </c:pt>
                <c:pt idx="3782">
                  <c:v>75612000000000</c:v>
                </c:pt>
                <c:pt idx="3783">
                  <c:v>76597000000000</c:v>
                </c:pt>
                <c:pt idx="3784">
                  <c:v>77572000000000</c:v>
                </c:pt>
                <c:pt idx="3785">
                  <c:v>78539000000000</c:v>
                </c:pt>
                <c:pt idx="3786">
                  <c:v>79497000000000</c:v>
                </c:pt>
                <c:pt idx="3787">
                  <c:v>80446000000000</c:v>
                </c:pt>
                <c:pt idx="3788">
                  <c:v>81386000000000</c:v>
                </c:pt>
                <c:pt idx="3789">
                  <c:v>82318000000000</c:v>
                </c:pt>
                <c:pt idx="3790">
                  <c:v>83241000000000</c:v>
                </c:pt>
                <c:pt idx="3791">
                  <c:v>84154000000000</c:v>
                </c:pt>
                <c:pt idx="3792">
                  <c:v>85059000000000</c:v>
                </c:pt>
                <c:pt idx="3793">
                  <c:v>85955000000000</c:v>
                </c:pt>
                <c:pt idx="3794">
                  <c:v>86842000000000</c:v>
                </c:pt>
                <c:pt idx="3795">
                  <c:v>87721000000000</c:v>
                </c:pt>
                <c:pt idx="3796">
                  <c:v>88590000000000</c:v>
                </c:pt>
                <c:pt idx="3797">
                  <c:v>89451000000000</c:v>
                </c:pt>
                <c:pt idx="3798">
                  <c:v>90303000000000</c:v>
                </c:pt>
                <c:pt idx="3799">
                  <c:v>91146000000000</c:v>
                </c:pt>
                <c:pt idx="3800">
                  <c:v>91146000000000</c:v>
                </c:pt>
                <c:pt idx="3801">
                  <c:v>91318000000000</c:v>
                </c:pt>
                <c:pt idx="3802">
                  <c:v>91490000000000</c:v>
                </c:pt>
                <c:pt idx="3803">
                  <c:v>91661000000000</c:v>
                </c:pt>
                <c:pt idx="3804">
                  <c:v>91832000000000</c:v>
                </c:pt>
                <c:pt idx="3805">
                  <c:v>92003000000000</c:v>
                </c:pt>
                <c:pt idx="3806">
                  <c:v>92173000000000</c:v>
                </c:pt>
                <c:pt idx="3807">
                  <c:v>92343000000000</c:v>
                </c:pt>
                <c:pt idx="3808">
                  <c:v>92513000000000</c:v>
                </c:pt>
                <c:pt idx="3809">
                  <c:v>92682000000000</c:v>
                </c:pt>
                <c:pt idx="3810">
                  <c:v>92850000000000</c:v>
                </c:pt>
                <c:pt idx="3811">
                  <c:v>93019000000000</c:v>
                </c:pt>
                <c:pt idx="3812">
                  <c:v>93187000000000</c:v>
                </c:pt>
                <c:pt idx="3813">
                  <c:v>93355000000000</c:v>
                </c:pt>
                <c:pt idx="3814">
                  <c:v>93522000000000</c:v>
                </c:pt>
                <c:pt idx="3815">
                  <c:v>93689000000000</c:v>
                </c:pt>
                <c:pt idx="3816">
                  <c:v>93855000000000</c:v>
                </c:pt>
                <c:pt idx="3817">
                  <c:v>94021000000000</c:v>
                </c:pt>
                <c:pt idx="3818">
                  <c:v>94187000000000</c:v>
                </c:pt>
                <c:pt idx="3819">
                  <c:v>94353000000000</c:v>
                </c:pt>
                <c:pt idx="3820">
                  <c:v>94518000000000</c:v>
                </c:pt>
                <c:pt idx="3821">
                  <c:v>94682000000000</c:v>
                </c:pt>
                <c:pt idx="3822">
                  <c:v>94847000000000</c:v>
                </c:pt>
                <c:pt idx="3823">
                  <c:v>95010000000000</c:v>
                </c:pt>
                <c:pt idx="3824">
                  <c:v>95174000000000</c:v>
                </c:pt>
                <c:pt idx="3825">
                  <c:v>95337000000000</c:v>
                </c:pt>
                <c:pt idx="3826">
                  <c:v>95500000000000</c:v>
                </c:pt>
                <c:pt idx="3827">
                  <c:v>95662000000000</c:v>
                </c:pt>
                <c:pt idx="3828">
                  <c:v>95824000000000</c:v>
                </c:pt>
                <c:pt idx="3829">
                  <c:v>95986000000000</c:v>
                </c:pt>
                <c:pt idx="3830">
                  <c:v>96147000000000</c:v>
                </c:pt>
                <c:pt idx="3831">
                  <c:v>96308000000000</c:v>
                </c:pt>
                <c:pt idx="3832">
                  <c:v>96469000000000</c:v>
                </c:pt>
                <c:pt idx="3833">
                  <c:v>96629000000000</c:v>
                </c:pt>
                <c:pt idx="3834">
                  <c:v>96789000000000</c:v>
                </c:pt>
                <c:pt idx="3835">
                  <c:v>96948000000000</c:v>
                </c:pt>
                <c:pt idx="3836">
                  <c:v>97107000000000</c:v>
                </c:pt>
                <c:pt idx="3837">
                  <c:v>97266000000000</c:v>
                </c:pt>
                <c:pt idx="3838">
                  <c:v>97424000000000</c:v>
                </c:pt>
                <c:pt idx="3839">
                  <c:v>97582000000000</c:v>
                </c:pt>
                <c:pt idx="3840">
                  <c:v>97740000000000</c:v>
                </c:pt>
                <c:pt idx="3841">
                  <c:v>97897000000000</c:v>
                </c:pt>
                <c:pt idx="3842">
                  <c:v>98054000000000</c:v>
                </c:pt>
                <c:pt idx="3843">
                  <c:v>98210000000000</c:v>
                </c:pt>
                <c:pt idx="3844">
                  <c:v>98366000000000</c:v>
                </c:pt>
                <c:pt idx="3845">
                  <c:v>98522000000000</c:v>
                </c:pt>
                <c:pt idx="3846">
                  <c:v>98677000000000</c:v>
                </c:pt>
                <c:pt idx="3847">
                  <c:v>98832000000000</c:v>
                </c:pt>
                <c:pt idx="3848">
                  <c:v>98987000000000</c:v>
                </c:pt>
                <c:pt idx="3849">
                  <c:v>99141000000000</c:v>
                </c:pt>
                <c:pt idx="3850">
                  <c:v>99141000000000</c:v>
                </c:pt>
                <c:pt idx="3851">
                  <c:v>102970000000000</c:v>
                </c:pt>
                <c:pt idx="3852">
                  <c:v>106740000000000</c:v>
                </c:pt>
                <c:pt idx="3853">
                  <c:v>110460000000000</c:v>
                </c:pt>
                <c:pt idx="3854">
                  <c:v>114120000000000</c:v>
                </c:pt>
                <c:pt idx="3855">
                  <c:v>117740000000000</c:v>
                </c:pt>
                <c:pt idx="3856">
                  <c:v>121290000000000</c:v>
                </c:pt>
                <c:pt idx="3857">
                  <c:v>124800000000000</c:v>
                </c:pt>
                <c:pt idx="3858">
                  <c:v>128260000000000</c:v>
                </c:pt>
                <c:pt idx="3859">
                  <c:v>131660000000000</c:v>
                </c:pt>
                <c:pt idx="3860">
                  <c:v>135020000000000</c:v>
                </c:pt>
                <c:pt idx="3861">
                  <c:v>138330000000000</c:v>
                </c:pt>
                <c:pt idx="3862">
                  <c:v>141590000000000</c:v>
                </c:pt>
                <c:pt idx="3863">
                  <c:v>144800000000000</c:v>
                </c:pt>
                <c:pt idx="3864">
                  <c:v>147960000000000</c:v>
                </c:pt>
                <c:pt idx="3865">
                  <c:v>151080000000000</c:v>
                </c:pt>
                <c:pt idx="3866">
                  <c:v>154150000000000</c:v>
                </c:pt>
                <c:pt idx="3867">
                  <c:v>157180000000000</c:v>
                </c:pt>
                <c:pt idx="3868">
                  <c:v>160160000000000</c:v>
                </c:pt>
                <c:pt idx="3869">
                  <c:v>163100000000000</c:v>
                </c:pt>
                <c:pt idx="3870">
                  <c:v>166000000000000</c:v>
                </c:pt>
                <c:pt idx="3871">
                  <c:v>168850000000000</c:v>
                </c:pt>
                <c:pt idx="3872">
                  <c:v>171660000000000</c:v>
                </c:pt>
                <c:pt idx="3873">
                  <c:v>174430000000000</c:v>
                </c:pt>
                <c:pt idx="3874">
                  <c:v>177160000000000</c:v>
                </c:pt>
                <c:pt idx="3875">
                  <c:v>179850000000000</c:v>
                </c:pt>
                <c:pt idx="3876">
                  <c:v>182500000000000</c:v>
                </c:pt>
                <c:pt idx="3877">
                  <c:v>185110000000000</c:v>
                </c:pt>
                <c:pt idx="3878">
                  <c:v>187680000000000</c:v>
                </c:pt>
                <c:pt idx="3879">
                  <c:v>190210000000000</c:v>
                </c:pt>
                <c:pt idx="3880">
                  <c:v>192700000000000</c:v>
                </c:pt>
                <c:pt idx="3881">
                  <c:v>195160000000000</c:v>
                </c:pt>
                <c:pt idx="3882">
                  <c:v>197580000000000</c:v>
                </c:pt>
                <c:pt idx="3883">
                  <c:v>199960000000000</c:v>
                </c:pt>
                <c:pt idx="3884">
                  <c:v>202310000000000</c:v>
                </c:pt>
                <c:pt idx="3885">
                  <c:v>204620000000000</c:v>
                </c:pt>
                <c:pt idx="3886">
                  <c:v>206900000000000</c:v>
                </c:pt>
                <c:pt idx="3887">
                  <c:v>209140000000000</c:v>
                </c:pt>
                <c:pt idx="3888">
                  <c:v>211350000000000</c:v>
                </c:pt>
                <c:pt idx="3889">
                  <c:v>213530000000000</c:v>
                </c:pt>
                <c:pt idx="3890">
                  <c:v>215670000000000</c:v>
                </c:pt>
                <c:pt idx="3891">
                  <c:v>217780000000000</c:v>
                </c:pt>
                <c:pt idx="3892">
                  <c:v>219860000000000</c:v>
                </c:pt>
                <c:pt idx="3893">
                  <c:v>221900000000000</c:v>
                </c:pt>
                <c:pt idx="3894">
                  <c:v>223920000000000</c:v>
                </c:pt>
                <c:pt idx="3895">
                  <c:v>225900000000000</c:v>
                </c:pt>
                <c:pt idx="3896">
                  <c:v>227850000000000</c:v>
                </c:pt>
                <c:pt idx="3897">
                  <c:v>229770000000000</c:v>
                </c:pt>
                <c:pt idx="3898">
                  <c:v>231670000000000</c:v>
                </c:pt>
                <c:pt idx="3899">
                  <c:v>233530000000000</c:v>
                </c:pt>
                <c:pt idx="3900">
                  <c:v>233530000000000</c:v>
                </c:pt>
                <c:pt idx="3901">
                  <c:v>265310000000000</c:v>
                </c:pt>
                <c:pt idx="3902">
                  <c:v>290070000000000</c:v>
                </c:pt>
                <c:pt idx="3903">
                  <c:v>309370000000000</c:v>
                </c:pt>
                <c:pt idx="3904">
                  <c:v>324420000000000</c:v>
                </c:pt>
                <c:pt idx="3905">
                  <c:v>336140000000000</c:v>
                </c:pt>
                <c:pt idx="3906">
                  <c:v>345280000000000</c:v>
                </c:pt>
                <c:pt idx="3907">
                  <c:v>352400000000000</c:v>
                </c:pt>
                <c:pt idx="3908">
                  <c:v>357960000000000</c:v>
                </c:pt>
                <c:pt idx="3909">
                  <c:v>362280000000000</c:v>
                </c:pt>
                <c:pt idx="3910">
                  <c:v>365660000000000</c:v>
                </c:pt>
                <c:pt idx="3911">
                  <c:v>368280000000000</c:v>
                </c:pt>
                <c:pt idx="3912">
                  <c:v>370330000000000</c:v>
                </c:pt>
                <c:pt idx="3913">
                  <c:v>371930000000000</c:v>
                </c:pt>
                <c:pt idx="3914">
                  <c:v>373170000000000</c:v>
                </c:pt>
                <c:pt idx="3915">
                  <c:v>374140000000000</c:v>
                </c:pt>
                <c:pt idx="3916">
                  <c:v>374900000000000</c:v>
                </c:pt>
                <c:pt idx="3917">
                  <c:v>375490000000000</c:v>
                </c:pt>
                <c:pt idx="3918">
                  <c:v>375950000000000</c:v>
                </c:pt>
                <c:pt idx="3919">
                  <c:v>376310000000000</c:v>
                </c:pt>
                <c:pt idx="3920">
                  <c:v>376590000000000</c:v>
                </c:pt>
                <c:pt idx="3921">
                  <c:v>376800000000000</c:v>
                </c:pt>
                <c:pt idx="3922">
                  <c:v>376970000000000</c:v>
                </c:pt>
                <c:pt idx="3923">
                  <c:v>377100000000000</c:v>
                </c:pt>
                <c:pt idx="3924">
                  <c:v>377210000000000</c:v>
                </c:pt>
                <c:pt idx="3925">
                  <c:v>377290000000000</c:v>
                </c:pt>
                <c:pt idx="3926">
                  <c:v>377350000000000</c:v>
                </c:pt>
                <c:pt idx="3927">
                  <c:v>377400000000000</c:v>
                </c:pt>
                <c:pt idx="3928">
                  <c:v>377440000000000</c:v>
                </c:pt>
                <c:pt idx="3929">
                  <c:v>377470000000000</c:v>
                </c:pt>
                <c:pt idx="3930">
                  <c:v>377490000000000</c:v>
                </c:pt>
                <c:pt idx="3931">
                  <c:v>377510000000000</c:v>
                </c:pt>
                <c:pt idx="3932">
                  <c:v>377520000000000</c:v>
                </c:pt>
                <c:pt idx="3933">
                  <c:v>377530000000000</c:v>
                </c:pt>
                <c:pt idx="3934">
                  <c:v>377540000000000</c:v>
                </c:pt>
                <c:pt idx="3935">
                  <c:v>377550000000000</c:v>
                </c:pt>
                <c:pt idx="3936">
                  <c:v>377550000000000</c:v>
                </c:pt>
                <c:pt idx="3937">
                  <c:v>377560000000000</c:v>
                </c:pt>
                <c:pt idx="3938">
                  <c:v>377560000000000</c:v>
                </c:pt>
                <c:pt idx="3939">
                  <c:v>377560000000000</c:v>
                </c:pt>
                <c:pt idx="3940">
                  <c:v>377560000000000</c:v>
                </c:pt>
                <c:pt idx="3941">
                  <c:v>377570000000000</c:v>
                </c:pt>
                <c:pt idx="3942">
                  <c:v>377570000000000</c:v>
                </c:pt>
                <c:pt idx="3943">
                  <c:v>377570000000000</c:v>
                </c:pt>
                <c:pt idx="3944">
                  <c:v>377570000000000</c:v>
                </c:pt>
                <c:pt idx="3945">
                  <c:v>377570000000000</c:v>
                </c:pt>
                <c:pt idx="3946">
                  <c:v>377570000000000</c:v>
                </c:pt>
                <c:pt idx="3947">
                  <c:v>377570000000000</c:v>
                </c:pt>
                <c:pt idx="3948">
                  <c:v>377570000000000</c:v>
                </c:pt>
                <c:pt idx="3949">
                  <c:v>377570000000000</c:v>
                </c:pt>
                <c:pt idx="3950">
                  <c:v>377570000000000</c:v>
                </c:pt>
                <c:pt idx="3951">
                  <c:v>377570000000000</c:v>
                </c:pt>
                <c:pt idx="3952">
                  <c:v>377570000000000</c:v>
                </c:pt>
                <c:pt idx="3953">
                  <c:v>377570000000000</c:v>
                </c:pt>
                <c:pt idx="3954">
                  <c:v>377570000000000</c:v>
                </c:pt>
                <c:pt idx="3955">
                  <c:v>377570000000000</c:v>
                </c:pt>
                <c:pt idx="3956">
                  <c:v>377570000000000</c:v>
                </c:pt>
                <c:pt idx="3957">
                  <c:v>377570000000000</c:v>
                </c:pt>
                <c:pt idx="3958">
                  <c:v>377570000000000</c:v>
                </c:pt>
                <c:pt idx="3959">
                  <c:v>377570000000000</c:v>
                </c:pt>
                <c:pt idx="3960">
                  <c:v>377570000000000</c:v>
                </c:pt>
                <c:pt idx="3961">
                  <c:v>377570000000000</c:v>
                </c:pt>
                <c:pt idx="3962">
                  <c:v>377570000000000</c:v>
                </c:pt>
                <c:pt idx="3963">
                  <c:v>377570000000000</c:v>
                </c:pt>
                <c:pt idx="3964">
                  <c:v>377570000000000</c:v>
                </c:pt>
                <c:pt idx="3965">
                  <c:v>377570000000000</c:v>
                </c:pt>
                <c:pt idx="3966">
                  <c:v>377570000000000</c:v>
                </c:pt>
                <c:pt idx="3967">
                  <c:v>377570000000000</c:v>
                </c:pt>
                <c:pt idx="3968">
                  <c:v>377570000000000</c:v>
                </c:pt>
                <c:pt idx="3969">
                  <c:v>377570000000000</c:v>
                </c:pt>
                <c:pt idx="3970">
                  <c:v>377570000000000</c:v>
                </c:pt>
                <c:pt idx="3971">
                  <c:v>377570000000000</c:v>
                </c:pt>
                <c:pt idx="3972">
                  <c:v>377570000000000</c:v>
                </c:pt>
                <c:pt idx="3973">
                  <c:v>377570000000000</c:v>
                </c:pt>
                <c:pt idx="3974">
                  <c:v>377580000000000</c:v>
                </c:pt>
                <c:pt idx="3975">
                  <c:v>377580000000000</c:v>
                </c:pt>
                <c:pt idx="3976">
                  <c:v>377580000000000</c:v>
                </c:pt>
                <c:pt idx="3977">
                  <c:v>377580000000000</c:v>
                </c:pt>
                <c:pt idx="3978">
                  <c:v>377580000000000</c:v>
                </c:pt>
                <c:pt idx="3979">
                  <c:v>377580000000000</c:v>
                </c:pt>
                <c:pt idx="3980">
                  <c:v>377590000000000</c:v>
                </c:pt>
                <c:pt idx="3981">
                  <c:v>377590000000000</c:v>
                </c:pt>
                <c:pt idx="3982">
                  <c:v>377590000000000</c:v>
                </c:pt>
                <c:pt idx="3983">
                  <c:v>377600000000000</c:v>
                </c:pt>
                <c:pt idx="3984">
                  <c:v>377610000000000</c:v>
                </c:pt>
                <c:pt idx="3985">
                  <c:v>377610000000000</c:v>
                </c:pt>
                <c:pt idx="3986">
                  <c:v>377620000000000</c:v>
                </c:pt>
                <c:pt idx="3987">
                  <c:v>377630000000000</c:v>
                </c:pt>
                <c:pt idx="3988">
                  <c:v>377650000000000</c:v>
                </c:pt>
                <c:pt idx="3989">
                  <c:v>377660000000000</c:v>
                </c:pt>
                <c:pt idx="3990">
                  <c:v>377680000000000</c:v>
                </c:pt>
                <c:pt idx="3991">
                  <c:v>377700000000000</c:v>
                </c:pt>
                <c:pt idx="3992">
                  <c:v>377730000000000</c:v>
                </c:pt>
                <c:pt idx="3993">
                  <c:v>377760000000000</c:v>
                </c:pt>
                <c:pt idx="3994">
                  <c:v>377790000000000</c:v>
                </c:pt>
                <c:pt idx="3995">
                  <c:v>377820000000000</c:v>
                </c:pt>
                <c:pt idx="3996">
                  <c:v>377860000000000</c:v>
                </c:pt>
                <c:pt idx="3997">
                  <c:v>377900000000000</c:v>
                </c:pt>
                <c:pt idx="3998">
                  <c:v>377940000000000</c:v>
                </c:pt>
                <c:pt idx="3999">
                  <c:v>377980000000000</c:v>
                </c:pt>
                <c:pt idx="4000">
                  <c:v>377980000000000</c:v>
                </c:pt>
                <c:pt idx="4001">
                  <c:v>377980000000000</c:v>
                </c:pt>
                <c:pt idx="4002">
                  <c:v>377980000000000</c:v>
                </c:pt>
                <c:pt idx="4003">
                  <c:v>377980000000000</c:v>
                </c:pt>
                <c:pt idx="4004">
                  <c:v>377980000000000</c:v>
                </c:pt>
                <c:pt idx="4005">
                  <c:v>377990000000000</c:v>
                </c:pt>
                <c:pt idx="4006">
                  <c:v>377990000000000</c:v>
                </c:pt>
                <c:pt idx="4007">
                  <c:v>377990000000000</c:v>
                </c:pt>
                <c:pt idx="4008">
                  <c:v>377990000000000</c:v>
                </c:pt>
                <c:pt idx="4009">
                  <c:v>377990000000000</c:v>
                </c:pt>
                <c:pt idx="4010">
                  <c:v>377990000000000</c:v>
                </c:pt>
                <c:pt idx="4011">
                  <c:v>377990000000000</c:v>
                </c:pt>
                <c:pt idx="4012">
                  <c:v>377990000000000</c:v>
                </c:pt>
                <c:pt idx="4013">
                  <c:v>378000000000000</c:v>
                </c:pt>
                <c:pt idx="4014">
                  <c:v>378000000000000</c:v>
                </c:pt>
                <c:pt idx="4015">
                  <c:v>378000000000000</c:v>
                </c:pt>
                <c:pt idx="4016">
                  <c:v>378000000000000</c:v>
                </c:pt>
                <c:pt idx="4017">
                  <c:v>378000000000000</c:v>
                </c:pt>
                <c:pt idx="4018">
                  <c:v>378000000000000</c:v>
                </c:pt>
                <c:pt idx="4019">
                  <c:v>378000000000000</c:v>
                </c:pt>
                <c:pt idx="4020">
                  <c:v>378000000000000</c:v>
                </c:pt>
                <c:pt idx="4021">
                  <c:v>378000000000000</c:v>
                </c:pt>
                <c:pt idx="4022">
                  <c:v>378000000000000</c:v>
                </c:pt>
                <c:pt idx="4023">
                  <c:v>378000000000000</c:v>
                </c:pt>
                <c:pt idx="4024">
                  <c:v>378000000000000</c:v>
                </c:pt>
                <c:pt idx="4025">
                  <c:v>378000000000000</c:v>
                </c:pt>
                <c:pt idx="4026">
                  <c:v>378000000000000</c:v>
                </c:pt>
                <c:pt idx="4027">
                  <c:v>378000000000000</c:v>
                </c:pt>
                <c:pt idx="4028">
                  <c:v>378000000000000</c:v>
                </c:pt>
                <c:pt idx="4029">
                  <c:v>378000000000000</c:v>
                </c:pt>
                <c:pt idx="4030">
                  <c:v>377990000000000</c:v>
                </c:pt>
                <c:pt idx="4031">
                  <c:v>377990000000000</c:v>
                </c:pt>
                <c:pt idx="4032">
                  <c:v>377990000000000</c:v>
                </c:pt>
                <c:pt idx="4033">
                  <c:v>377990000000000</c:v>
                </c:pt>
                <c:pt idx="4034">
                  <c:v>377990000000000</c:v>
                </c:pt>
                <c:pt idx="4035">
                  <c:v>377990000000000</c:v>
                </c:pt>
                <c:pt idx="4036">
                  <c:v>377990000000000</c:v>
                </c:pt>
                <c:pt idx="4037">
                  <c:v>377990000000000</c:v>
                </c:pt>
                <c:pt idx="4038">
                  <c:v>377980000000000</c:v>
                </c:pt>
                <c:pt idx="4039">
                  <c:v>377980000000000</c:v>
                </c:pt>
                <c:pt idx="4040">
                  <c:v>377980000000000</c:v>
                </c:pt>
                <c:pt idx="4041">
                  <c:v>377980000000000</c:v>
                </c:pt>
                <c:pt idx="4042">
                  <c:v>377980000000000</c:v>
                </c:pt>
                <c:pt idx="4043">
                  <c:v>377970000000000</c:v>
                </c:pt>
                <c:pt idx="4044">
                  <c:v>377970000000000</c:v>
                </c:pt>
                <c:pt idx="4045">
                  <c:v>377970000000000</c:v>
                </c:pt>
                <c:pt idx="4046">
                  <c:v>377970000000000</c:v>
                </c:pt>
                <c:pt idx="4047">
                  <c:v>377960000000000</c:v>
                </c:pt>
                <c:pt idx="4048">
                  <c:v>377960000000000</c:v>
                </c:pt>
                <c:pt idx="4049">
                  <c:v>377960000000000</c:v>
                </c:pt>
                <c:pt idx="4050">
                  <c:v>377960000000000</c:v>
                </c:pt>
                <c:pt idx="4051">
                  <c:v>377910000000000</c:v>
                </c:pt>
                <c:pt idx="4052">
                  <c:v>377860000000000</c:v>
                </c:pt>
                <c:pt idx="4053">
                  <c:v>377810000000000</c:v>
                </c:pt>
                <c:pt idx="4054">
                  <c:v>377770000000000</c:v>
                </c:pt>
                <c:pt idx="4055">
                  <c:v>377730000000000</c:v>
                </c:pt>
                <c:pt idx="4056">
                  <c:v>377700000000000</c:v>
                </c:pt>
                <c:pt idx="4057">
                  <c:v>377670000000000</c:v>
                </c:pt>
                <c:pt idx="4058">
                  <c:v>377650000000000</c:v>
                </c:pt>
                <c:pt idx="4059">
                  <c:v>377630000000000</c:v>
                </c:pt>
                <c:pt idx="4060">
                  <c:v>377620000000000</c:v>
                </c:pt>
                <c:pt idx="4061">
                  <c:v>377610000000000</c:v>
                </c:pt>
                <c:pt idx="4062">
                  <c:v>377600000000000</c:v>
                </c:pt>
                <c:pt idx="4063">
                  <c:v>377590000000000</c:v>
                </c:pt>
                <c:pt idx="4064">
                  <c:v>377590000000000</c:v>
                </c:pt>
                <c:pt idx="4065">
                  <c:v>377580000000000</c:v>
                </c:pt>
                <c:pt idx="4066">
                  <c:v>377580000000000</c:v>
                </c:pt>
                <c:pt idx="4067">
                  <c:v>377580000000000</c:v>
                </c:pt>
                <c:pt idx="4068">
                  <c:v>377580000000000</c:v>
                </c:pt>
                <c:pt idx="4069">
                  <c:v>377580000000000</c:v>
                </c:pt>
                <c:pt idx="4070">
                  <c:v>377570000000000</c:v>
                </c:pt>
                <c:pt idx="4071">
                  <c:v>377570000000000</c:v>
                </c:pt>
                <c:pt idx="4072">
                  <c:v>377570000000000</c:v>
                </c:pt>
                <c:pt idx="4073">
                  <c:v>377570000000000</c:v>
                </c:pt>
                <c:pt idx="4074">
                  <c:v>377570000000000</c:v>
                </c:pt>
                <c:pt idx="4075">
                  <c:v>377570000000000</c:v>
                </c:pt>
                <c:pt idx="4076">
                  <c:v>377570000000000</c:v>
                </c:pt>
                <c:pt idx="4077">
                  <c:v>377570000000000</c:v>
                </c:pt>
                <c:pt idx="4078">
                  <c:v>377570000000000</c:v>
                </c:pt>
                <c:pt idx="4079">
                  <c:v>377570000000000</c:v>
                </c:pt>
                <c:pt idx="4080">
                  <c:v>377570000000000</c:v>
                </c:pt>
                <c:pt idx="4081">
                  <c:v>377570000000000</c:v>
                </c:pt>
                <c:pt idx="4082">
                  <c:v>377570000000000</c:v>
                </c:pt>
                <c:pt idx="4083">
                  <c:v>377570000000000</c:v>
                </c:pt>
                <c:pt idx="4084">
                  <c:v>377570000000000</c:v>
                </c:pt>
                <c:pt idx="4085">
                  <c:v>377570000000000</c:v>
                </c:pt>
                <c:pt idx="4086">
                  <c:v>377570000000000</c:v>
                </c:pt>
                <c:pt idx="4087">
                  <c:v>377570000000000</c:v>
                </c:pt>
                <c:pt idx="4088">
                  <c:v>377570000000000</c:v>
                </c:pt>
                <c:pt idx="4089">
                  <c:v>377570000000000</c:v>
                </c:pt>
                <c:pt idx="4090">
                  <c:v>377570000000000</c:v>
                </c:pt>
                <c:pt idx="4091">
                  <c:v>377570000000000</c:v>
                </c:pt>
                <c:pt idx="4092">
                  <c:v>377570000000000</c:v>
                </c:pt>
                <c:pt idx="4093">
                  <c:v>377570000000000</c:v>
                </c:pt>
                <c:pt idx="4094">
                  <c:v>377570000000000</c:v>
                </c:pt>
                <c:pt idx="4095">
                  <c:v>377570000000000</c:v>
                </c:pt>
                <c:pt idx="4096">
                  <c:v>377570000000000</c:v>
                </c:pt>
                <c:pt idx="4097">
                  <c:v>377570000000000</c:v>
                </c:pt>
                <c:pt idx="4098">
                  <c:v>377570000000000</c:v>
                </c:pt>
                <c:pt idx="4099">
                  <c:v>377570000000000</c:v>
                </c:pt>
                <c:pt idx="4100">
                  <c:v>377570000000000</c:v>
                </c:pt>
                <c:pt idx="4101">
                  <c:v>377570000000000</c:v>
                </c:pt>
                <c:pt idx="4102">
                  <c:v>377570000000000</c:v>
                </c:pt>
                <c:pt idx="4103">
                  <c:v>377570000000000</c:v>
                </c:pt>
                <c:pt idx="4104">
                  <c:v>377570000000000</c:v>
                </c:pt>
                <c:pt idx="4105">
                  <c:v>377570000000000</c:v>
                </c:pt>
                <c:pt idx="4106">
                  <c:v>377570000000000</c:v>
                </c:pt>
                <c:pt idx="4107">
                  <c:v>377570000000000</c:v>
                </c:pt>
                <c:pt idx="4108">
                  <c:v>377570000000000</c:v>
                </c:pt>
                <c:pt idx="4109">
                  <c:v>377570000000000</c:v>
                </c:pt>
                <c:pt idx="4110">
                  <c:v>377570000000000</c:v>
                </c:pt>
                <c:pt idx="4111">
                  <c:v>377570000000000</c:v>
                </c:pt>
                <c:pt idx="4112">
                  <c:v>377570000000000</c:v>
                </c:pt>
                <c:pt idx="4113">
                  <c:v>377570000000000</c:v>
                </c:pt>
                <c:pt idx="4114">
                  <c:v>377570000000000</c:v>
                </c:pt>
                <c:pt idx="4115">
                  <c:v>377570000000000</c:v>
                </c:pt>
                <c:pt idx="4116">
                  <c:v>377570000000000</c:v>
                </c:pt>
                <c:pt idx="4117">
                  <c:v>377570000000000</c:v>
                </c:pt>
                <c:pt idx="4118">
                  <c:v>377570000000000</c:v>
                </c:pt>
                <c:pt idx="4119">
                  <c:v>377570000000000</c:v>
                </c:pt>
                <c:pt idx="4120">
                  <c:v>377570000000000</c:v>
                </c:pt>
                <c:pt idx="4121">
                  <c:v>377570000000000</c:v>
                </c:pt>
                <c:pt idx="4122">
                  <c:v>377570000000000</c:v>
                </c:pt>
                <c:pt idx="4123">
                  <c:v>377570000000000</c:v>
                </c:pt>
                <c:pt idx="4124">
                  <c:v>377570000000000</c:v>
                </c:pt>
                <c:pt idx="4125">
                  <c:v>377570000000000</c:v>
                </c:pt>
                <c:pt idx="4126">
                  <c:v>377570000000000</c:v>
                </c:pt>
                <c:pt idx="4127">
                  <c:v>377570000000000</c:v>
                </c:pt>
                <c:pt idx="4128">
                  <c:v>377570000000000</c:v>
                </c:pt>
                <c:pt idx="4129">
                  <c:v>377570000000000</c:v>
                </c:pt>
                <c:pt idx="4130">
                  <c:v>377580000000000</c:v>
                </c:pt>
                <c:pt idx="4131">
                  <c:v>377580000000000</c:v>
                </c:pt>
                <c:pt idx="4132">
                  <c:v>377580000000000</c:v>
                </c:pt>
                <c:pt idx="4133">
                  <c:v>377580000000000</c:v>
                </c:pt>
                <c:pt idx="4134">
                  <c:v>377580000000000</c:v>
                </c:pt>
                <c:pt idx="4135">
                  <c:v>377590000000000</c:v>
                </c:pt>
                <c:pt idx="4136">
                  <c:v>377590000000000</c:v>
                </c:pt>
                <c:pt idx="4137">
                  <c:v>377600000000000</c:v>
                </c:pt>
                <c:pt idx="4138">
                  <c:v>377610000000000</c:v>
                </c:pt>
                <c:pt idx="4139">
                  <c:v>377620000000000</c:v>
                </c:pt>
                <c:pt idx="4140">
                  <c:v>377630000000000</c:v>
                </c:pt>
                <c:pt idx="4141">
                  <c:v>377640000000000</c:v>
                </c:pt>
                <c:pt idx="4142">
                  <c:v>377660000000000</c:v>
                </c:pt>
                <c:pt idx="4143">
                  <c:v>377690000000000</c:v>
                </c:pt>
                <c:pt idx="4144">
                  <c:v>377720000000000</c:v>
                </c:pt>
                <c:pt idx="4145">
                  <c:v>377750000000000</c:v>
                </c:pt>
                <c:pt idx="4146">
                  <c:v>377790000000000</c:v>
                </c:pt>
                <c:pt idx="4147">
                  <c:v>377830000000000</c:v>
                </c:pt>
                <c:pt idx="4148">
                  <c:v>377880000000000</c:v>
                </c:pt>
                <c:pt idx="4149">
                  <c:v>377920000000000</c:v>
                </c:pt>
                <c:pt idx="4150">
                  <c:v>377920000000000</c:v>
                </c:pt>
                <c:pt idx="4151">
                  <c:v>377920000000000</c:v>
                </c:pt>
                <c:pt idx="4152">
                  <c:v>377920000000000</c:v>
                </c:pt>
                <c:pt idx="4153">
                  <c:v>377920000000000</c:v>
                </c:pt>
                <c:pt idx="4154">
                  <c:v>377920000000000</c:v>
                </c:pt>
                <c:pt idx="4155">
                  <c:v>377930000000000</c:v>
                </c:pt>
                <c:pt idx="4156">
                  <c:v>377930000000000</c:v>
                </c:pt>
                <c:pt idx="4157">
                  <c:v>377930000000000</c:v>
                </c:pt>
                <c:pt idx="4158">
                  <c:v>377930000000000</c:v>
                </c:pt>
                <c:pt idx="4159">
                  <c:v>377930000000000</c:v>
                </c:pt>
                <c:pt idx="4160">
                  <c:v>377930000000000</c:v>
                </c:pt>
                <c:pt idx="4161">
                  <c:v>377940000000000</c:v>
                </c:pt>
                <c:pt idx="4162">
                  <c:v>377940000000000</c:v>
                </c:pt>
                <c:pt idx="4163">
                  <c:v>377940000000000</c:v>
                </c:pt>
                <c:pt idx="4164">
                  <c:v>377940000000000</c:v>
                </c:pt>
                <c:pt idx="4165">
                  <c:v>377940000000000</c:v>
                </c:pt>
                <c:pt idx="4166">
                  <c:v>377940000000000</c:v>
                </c:pt>
                <c:pt idx="4167">
                  <c:v>377940000000000</c:v>
                </c:pt>
                <c:pt idx="4168">
                  <c:v>377940000000000</c:v>
                </c:pt>
                <c:pt idx="4169">
                  <c:v>377940000000000</c:v>
                </c:pt>
                <c:pt idx="4170">
                  <c:v>377940000000000</c:v>
                </c:pt>
                <c:pt idx="4171">
                  <c:v>377940000000000</c:v>
                </c:pt>
                <c:pt idx="4172">
                  <c:v>377940000000000</c:v>
                </c:pt>
                <c:pt idx="4173">
                  <c:v>377940000000000</c:v>
                </c:pt>
                <c:pt idx="4174">
                  <c:v>377940000000000</c:v>
                </c:pt>
                <c:pt idx="4175">
                  <c:v>377940000000000</c:v>
                </c:pt>
                <c:pt idx="4176">
                  <c:v>377940000000000</c:v>
                </c:pt>
                <c:pt idx="4177">
                  <c:v>377940000000000</c:v>
                </c:pt>
                <c:pt idx="4178">
                  <c:v>377940000000000</c:v>
                </c:pt>
                <c:pt idx="4179">
                  <c:v>377940000000000</c:v>
                </c:pt>
                <c:pt idx="4180">
                  <c:v>377940000000000</c:v>
                </c:pt>
                <c:pt idx="4181">
                  <c:v>377940000000000</c:v>
                </c:pt>
                <c:pt idx="4182">
                  <c:v>377940000000000</c:v>
                </c:pt>
                <c:pt idx="4183">
                  <c:v>377940000000000</c:v>
                </c:pt>
                <c:pt idx="4184">
                  <c:v>377940000000000</c:v>
                </c:pt>
                <c:pt idx="4185">
                  <c:v>377940000000000</c:v>
                </c:pt>
                <c:pt idx="4186">
                  <c:v>377940000000000</c:v>
                </c:pt>
                <c:pt idx="4187">
                  <c:v>377940000000000</c:v>
                </c:pt>
                <c:pt idx="4188">
                  <c:v>377940000000000</c:v>
                </c:pt>
                <c:pt idx="4189">
                  <c:v>377930000000000</c:v>
                </c:pt>
                <c:pt idx="4190">
                  <c:v>377930000000000</c:v>
                </c:pt>
                <c:pt idx="4191">
                  <c:v>377930000000000</c:v>
                </c:pt>
                <c:pt idx="4192">
                  <c:v>377930000000000</c:v>
                </c:pt>
                <c:pt idx="4193">
                  <c:v>377930000000000</c:v>
                </c:pt>
                <c:pt idx="4194">
                  <c:v>377930000000000</c:v>
                </c:pt>
                <c:pt idx="4195">
                  <c:v>377920000000000</c:v>
                </c:pt>
                <c:pt idx="4196">
                  <c:v>377920000000000</c:v>
                </c:pt>
                <c:pt idx="4197">
                  <c:v>377920000000000</c:v>
                </c:pt>
                <c:pt idx="4198">
                  <c:v>377920000000000</c:v>
                </c:pt>
                <c:pt idx="4199">
                  <c:v>377920000000000</c:v>
                </c:pt>
                <c:pt idx="4200">
                  <c:v>377920000000000</c:v>
                </c:pt>
                <c:pt idx="4201">
                  <c:v>377890000000000</c:v>
                </c:pt>
                <c:pt idx="4202">
                  <c:v>377850000000000</c:v>
                </c:pt>
                <c:pt idx="4203">
                  <c:v>377820000000000</c:v>
                </c:pt>
                <c:pt idx="4204">
                  <c:v>377790000000000</c:v>
                </c:pt>
                <c:pt idx="4205">
                  <c:v>377760000000000</c:v>
                </c:pt>
                <c:pt idx="4206">
                  <c:v>377730000000000</c:v>
                </c:pt>
                <c:pt idx="4207">
                  <c:v>377710000000000</c:v>
                </c:pt>
                <c:pt idx="4208">
                  <c:v>377690000000000</c:v>
                </c:pt>
                <c:pt idx="4209">
                  <c:v>377670000000000</c:v>
                </c:pt>
                <c:pt idx="4210">
                  <c:v>377650000000000</c:v>
                </c:pt>
                <c:pt idx="4211">
                  <c:v>377640000000000</c:v>
                </c:pt>
                <c:pt idx="4212">
                  <c:v>377630000000000</c:v>
                </c:pt>
                <c:pt idx="4213">
                  <c:v>377620000000000</c:v>
                </c:pt>
                <c:pt idx="4214">
                  <c:v>377610000000000</c:v>
                </c:pt>
                <c:pt idx="4215">
                  <c:v>377600000000000</c:v>
                </c:pt>
                <c:pt idx="4216">
                  <c:v>377600000000000</c:v>
                </c:pt>
                <c:pt idx="4217">
                  <c:v>377590000000000</c:v>
                </c:pt>
                <c:pt idx="4218">
                  <c:v>377590000000000</c:v>
                </c:pt>
                <c:pt idx="4219">
                  <c:v>377590000000000</c:v>
                </c:pt>
                <c:pt idx="4220">
                  <c:v>377580000000000</c:v>
                </c:pt>
                <c:pt idx="4221">
                  <c:v>377580000000000</c:v>
                </c:pt>
                <c:pt idx="4222">
                  <c:v>377580000000000</c:v>
                </c:pt>
                <c:pt idx="4223">
                  <c:v>377580000000000</c:v>
                </c:pt>
                <c:pt idx="4224">
                  <c:v>377580000000000</c:v>
                </c:pt>
                <c:pt idx="4225">
                  <c:v>377580000000000</c:v>
                </c:pt>
                <c:pt idx="4226">
                  <c:v>377570000000000</c:v>
                </c:pt>
                <c:pt idx="4227">
                  <c:v>377570000000000</c:v>
                </c:pt>
                <c:pt idx="4228">
                  <c:v>377570000000000</c:v>
                </c:pt>
                <c:pt idx="4229">
                  <c:v>377570000000000</c:v>
                </c:pt>
                <c:pt idx="4230">
                  <c:v>377570000000000</c:v>
                </c:pt>
                <c:pt idx="4231">
                  <c:v>377570000000000</c:v>
                </c:pt>
                <c:pt idx="4232">
                  <c:v>377570000000000</c:v>
                </c:pt>
                <c:pt idx="4233">
                  <c:v>377570000000000</c:v>
                </c:pt>
                <c:pt idx="4234">
                  <c:v>377570000000000</c:v>
                </c:pt>
                <c:pt idx="4235">
                  <c:v>377570000000000</c:v>
                </c:pt>
                <c:pt idx="4236">
                  <c:v>377570000000000</c:v>
                </c:pt>
                <c:pt idx="4237">
                  <c:v>377570000000000</c:v>
                </c:pt>
                <c:pt idx="4238">
                  <c:v>377570000000000</c:v>
                </c:pt>
                <c:pt idx="4239">
                  <c:v>377570000000000</c:v>
                </c:pt>
                <c:pt idx="4240">
                  <c:v>377570000000000</c:v>
                </c:pt>
                <c:pt idx="4241">
                  <c:v>377570000000000</c:v>
                </c:pt>
                <c:pt idx="4242">
                  <c:v>377570000000000</c:v>
                </c:pt>
                <c:pt idx="4243">
                  <c:v>377570000000000</c:v>
                </c:pt>
                <c:pt idx="4244">
                  <c:v>377570000000000</c:v>
                </c:pt>
                <c:pt idx="4245">
                  <c:v>377570000000000</c:v>
                </c:pt>
                <c:pt idx="4246">
                  <c:v>377570000000000</c:v>
                </c:pt>
                <c:pt idx="4247">
                  <c:v>377570000000000</c:v>
                </c:pt>
                <c:pt idx="4248">
                  <c:v>377570000000000</c:v>
                </c:pt>
                <c:pt idx="4249">
                  <c:v>377570000000000</c:v>
                </c:pt>
                <c:pt idx="4250">
                  <c:v>377570000000000</c:v>
                </c:pt>
                <c:pt idx="4251">
                  <c:v>377570000000000</c:v>
                </c:pt>
                <c:pt idx="4252">
                  <c:v>377570000000000</c:v>
                </c:pt>
                <c:pt idx="4253">
                  <c:v>377570000000000</c:v>
                </c:pt>
                <c:pt idx="4254">
                  <c:v>377570000000000</c:v>
                </c:pt>
                <c:pt idx="4255">
                  <c:v>377570000000000</c:v>
                </c:pt>
                <c:pt idx="4256">
                  <c:v>377570000000000</c:v>
                </c:pt>
                <c:pt idx="4257">
                  <c:v>377570000000000</c:v>
                </c:pt>
                <c:pt idx="4258">
                  <c:v>377570000000000</c:v>
                </c:pt>
                <c:pt idx="4259">
                  <c:v>377570000000000</c:v>
                </c:pt>
                <c:pt idx="4260">
                  <c:v>377570000000000</c:v>
                </c:pt>
                <c:pt idx="4261">
                  <c:v>377570000000000</c:v>
                </c:pt>
                <c:pt idx="4262">
                  <c:v>377570000000000</c:v>
                </c:pt>
                <c:pt idx="4263">
                  <c:v>377570000000000</c:v>
                </c:pt>
                <c:pt idx="4264">
                  <c:v>377570000000000</c:v>
                </c:pt>
                <c:pt idx="4265">
                  <c:v>377570000000000</c:v>
                </c:pt>
                <c:pt idx="4266">
                  <c:v>377570000000000</c:v>
                </c:pt>
                <c:pt idx="4267">
                  <c:v>377570000000000</c:v>
                </c:pt>
                <c:pt idx="4268">
                  <c:v>377570000000000</c:v>
                </c:pt>
                <c:pt idx="4269">
                  <c:v>377570000000000</c:v>
                </c:pt>
                <c:pt idx="4270">
                  <c:v>377570000000000</c:v>
                </c:pt>
                <c:pt idx="4271">
                  <c:v>377570000000000</c:v>
                </c:pt>
                <c:pt idx="4272">
                  <c:v>377570000000000</c:v>
                </c:pt>
                <c:pt idx="4273">
                  <c:v>377570000000000</c:v>
                </c:pt>
                <c:pt idx="4274">
                  <c:v>377570000000000</c:v>
                </c:pt>
                <c:pt idx="4275">
                  <c:v>377580000000000</c:v>
                </c:pt>
                <c:pt idx="4276">
                  <c:v>377580000000000</c:v>
                </c:pt>
                <c:pt idx="4277">
                  <c:v>377580000000000</c:v>
                </c:pt>
                <c:pt idx="4278">
                  <c:v>377580000000000</c:v>
                </c:pt>
                <c:pt idx="4279">
                  <c:v>377580000000000</c:v>
                </c:pt>
                <c:pt idx="4280">
                  <c:v>377580000000000</c:v>
                </c:pt>
                <c:pt idx="4281">
                  <c:v>377590000000000</c:v>
                </c:pt>
                <c:pt idx="4282">
                  <c:v>377590000000000</c:v>
                </c:pt>
                <c:pt idx="4283">
                  <c:v>377590000000000</c:v>
                </c:pt>
                <c:pt idx="4284">
                  <c:v>377600000000000</c:v>
                </c:pt>
                <c:pt idx="4285">
                  <c:v>377610000000000</c:v>
                </c:pt>
                <c:pt idx="4286">
                  <c:v>377610000000000</c:v>
                </c:pt>
                <c:pt idx="4287">
                  <c:v>377620000000000</c:v>
                </c:pt>
                <c:pt idx="4288">
                  <c:v>377630000000000</c:v>
                </c:pt>
                <c:pt idx="4289">
                  <c:v>377650000000000</c:v>
                </c:pt>
                <c:pt idx="4290">
                  <c:v>377660000000000</c:v>
                </c:pt>
                <c:pt idx="4291">
                  <c:v>377680000000000</c:v>
                </c:pt>
                <c:pt idx="4292">
                  <c:v>377700000000000</c:v>
                </c:pt>
                <c:pt idx="4293">
                  <c:v>377720000000000</c:v>
                </c:pt>
                <c:pt idx="4294">
                  <c:v>377740000000000</c:v>
                </c:pt>
                <c:pt idx="4295">
                  <c:v>377770000000000</c:v>
                </c:pt>
                <c:pt idx="4296">
                  <c:v>377800000000000</c:v>
                </c:pt>
                <c:pt idx="4297">
                  <c:v>377830000000000</c:v>
                </c:pt>
                <c:pt idx="4298">
                  <c:v>377860000000000</c:v>
                </c:pt>
                <c:pt idx="4299">
                  <c:v>377880000000000</c:v>
                </c:pt>
                <c:pt idx="4300">
                  <c:v>377880000000000</c:v>
                </c:pt>
                <c:pt idx="4301">
                  <c:v>377880000000000</c:v>
                </c:pt>
                <c:pt idx="4302">
                  <c:v>377890000000000</c:v>
                </c:pt>
                <c:pt idx="4303">
                  <c:v>377890000000000</c:v>
                </c:pt>
                <c:pt idx="4304">
                  <c:v>377890000000000</c:v>
                </c:pt>
                <c:pt idx="4305">
                  <c:v>377890000000000</c:v>
                </c:pt>
                <c:pt idx="4306">
                  <c:v>377890000000000</c:v>
                </c:pt>
                <c:pt idx="4307">
                  <c:v>377890000000000</c:v>
                </c:pt>
                <c:pt idx="4308">
                  <c:v>377890000000000</c:v>
                </c:pt>
                <c:pt idx="4309">
                  <c:v>377900000000000</c:v>
                </c:pt>
                <c:pt idx="4310">
                  <c:v>377900000000000</c:v>
                </c:pt>
                <c:pt idx="4311">
                  <c:v>377900000000000</c:v>
                </c:pt>
                <c:pt idx="4312">
                  <c:v>377900000000000</c:v>
                </c:pt>
                <c:pt idx="4313">
                  <c:v>377900000000000</c:v>
                </c:pt>
                <c:pt idx="4314">
                  <c:v>377900000000000</c:v>
                </c:pt>
                <c:pt idx="4315">
                  <c:v>377900000000000</c:v>
                </c:pt>
                <c:pt idx="4316">
                  <c:v>377900000000000</c:v>
                </c:pt>
                <c:pt idx="4317">
                  <c:v>377900000000000</c:v>
                </c:pt>
                <c:pt idx="4318">
                  <c:v>377900000000000</c:v>
                </c:pt>
                <c:pt idx="4319">
                  <c:v>377900000000000</c:v>
                </c:pt>
                <c:pt idx="4320">
                  <c:v>377900000000000</c:v>
                </c:pt>
                <c:pt idx="4321">
                  <c:v>377900000000000</c:v>
                </c:pt>
                <c:pt idx="4322">
                  <c:v>377900000000000</c:v>
                </c:pt>
                <c:pt idx="4323">
                  <c:v>377900000000000</c:v>
                </c:pt>
                <c:pt idx="4324">
                  <c:v>377900000000000</c:v>
                </c:pt>
                <c:pt idx="4325">
                  <c:v>377900000000000</c:v>
                </c:pt>
                <c:pt idx="4326">
                  <c:v>377900000000000</c:v>
                </c:pt>
                <c:pt idx="4327">
                  <c:v>377900000000000</c:v>
                </c:pt>
                <c:pt idx="4328">
                  <c:v>377900000000000</c:v>
                </c:pt>
                <c:pt idx="4329">
                  <c:v>377900000000000</c:v>
                </c:pt>
                <c:pt idx="4330">
                  <c:v>377900000000000</c:v>
                </c:pt>
                <c:pt idx="4331">
                  <c:v>377900000000000</c:v>
                </c:pt>
                <c:pt idx="4332">
                  <c:v>377900000000000</c:v>
                </c:pt>
                <c:pt idx="4333">
                  <c:v>377900000000000</c:v>
                </c:pt>
                <c:pt idx="4334">
                  <c:v>377900000000000</c:v>
                </c:pt>
                <c:pt idx="4335">
                  <c:v>377900000000000</c:v>
                </c:pt>
                <c:pt idx="4336">
                  <c:v>377890000000000</c:v>
                </c:pt>
                <c:pt idx="4337">
                  <c:v>377890000000000</c:v>
                </c:pt>
                <c:pt idx="4338">
                  <c:v>377890000000000</c:v>
                </c:pt>
                <c:pt idx="4339">
                  <c:v>377890000000000</c:v>
                </c:pt>
                <c:pt idx="4340">
                  <c:v>377890000000000</c:v>
                </c:pt>
                <c:pt idx="4341">
                  <c:v>377890000000000</c:v>
                </c:pt>
                <c:pt idx="4342">
                  <c:v>377880000000000</c:v>
                </c:pt>
                <c:pt idx="4343">
                  <c:v>377880000000000</c:v>
                </c:pt>
                <c:pt idx="4344">
                  <c:v>377880000000000</c:v>
                </c:pt>
                <c:pt idx="4345">
                  <c:v>377880000000000</c:v>
                </c:pt>
                <c:pt idx="4346">
                  <c:v>377880000000000</c:v>
                </c:pt>
                <c:pt idx="4347">
                  <c:v>377880000000000</c:v>
                </c:pt>
                <c:pt idx="4348">
                  <c:v>377870000000000</c:v>
                </c:pt>
                <c:pt idx="4349">
                  <c:v>377870000000000</c:v>
                </c:pt>
                <c:pt idx="4350">
                  <c:v>377870000000000</c:v>
                </c:pt>
                <c:pt idx="4351">
                  <c:v>377860000000000</c:v>
                </c:pt>
                <c:pt idx="4352">
                  <c:v>377850000000000</c:v>
                </c:pt>
                <c:pt idx="4353">
                  <c:v>377840000000000</c:v>
                </c:pt>
                <c:pt idx="4354">
                  <c:v>377830000000000</c:v>
                </c:pt>
                <c:pt idx="4355">
                  <c:v>377830000000000</c:v>
                </c:pt>
                <c:pt idx="4356">
                  <c:v>377820000000000</c:v>
                </c:pt>
                <c:pt idx="4357">
                  <c:v>377810000000000</c:v>
                </c:pt>
                <c:pt idx="4358">
                  <c:v>377800000000000</c:v>
                </c:pt>
                <c:pt idx="4359">
                  <c:v>377790000000000</c:v>
                </c:pt>
                <c:pt idx="4360">
                  <c:v>377780000000000</c:v>
                </c:pt>
                <c:pt idx="4361">
                  <c:v>377770000000000</c:v>
                </c:pt>
                <c:pt idx="4362">
                  <c:v>377760000000000</c:v>
                </c:pt>
                <c:pt idx="4363">
                  <c:v>377750000000000</c:v>
                </c:pt>
                <c:pt idx="4364">
                  <c:v>377740000000000</c:v>
                </c:pt>
                <c:pt idx="4365">
                  <c:v>377740000000000</c:v>
                </c:pt>
                <c:pt idx="4366">
                  <c:v>377730000000000</c:v>
                </c:pt>
                <c:pt idx="4367">
                  <c:v>377720000000000</c:v>
                </c:pt>
                <c:pt idx="4368">
                  <c:v>377720000000000</c:v>
                </c:pt>
                <c:pt idx="4369">
                  <c:v>377710000000000</c:v>
                </c:pt>
                <c:pt idx="4370">
                  <c:v>377710000000000</c:v>
                </c:pt>
                <c:pt idx="4371">
                  <c:v>377700000000000</c:v>
                </c:pt>
                <c:pt idx="4372">
                  <c:v>377700000000000</c:v>
                </c:pt>
                <c:pt idx="4373">
                  <c:v>377690000000000</c:v>
                </c:pt>
                <c:pt idx="4374">
                  <c:v>377690000000000</c:v>
                </c:pt>
                <c:pt idx="4375">
                  <c:v>377690000000000</c:v>
                </c:pt>
                <c:pt idx="4376">
                  <c:v>377680000000000</c:v>
                </c:pt>
                <c:pt idx="4377">
                  <c:v>377680000000000</c:v>
                </c:pt>
                <c:pt idx="4378">
                  <c:v>377680000000000</c:v>
                </c:pt>
                <c:pt idx="4379">
                  <c:v>377680000000000</c:v>
                </c:pt>
                <c:pt idx="4380">
                  <c:v>377680000000000</c:v>
                </c:pt>
                <c:pt idx="4381">
                  <c:v>377680000000000</c:v>
                </c:pt>
                <c:pt idx="4382">
                  <c:v>377680000000000</c:v>
                </c:pt>
                <c:pt idx="4383">
                  <c:v>377680000000000</c:v>
                </c:pt>
                <c:pt idx="4384">
                  <c:v>377680000000000</c:v>
                </c:pt>
                <c:pt idx="4385">
                  <c:v>377680000000000</c:v>
                </c:pt>
                <c:pt idx="4386">
                  <c:v>377680000000000</c:v>
                </c:pt>
                <c:pt idx="4387">
                  <c:v>377680000000000</c:v>
                </c:pt>
                <c:pt idx="4388">
                  <c:v>377680000000000</c:v>
                </c:pt>
                <c:pt idx="4389">
                  <c:v>377680000000000</c:v>
                </c:pt>
                <c:pt idx="4390">
                  <c:v>377680000000000</c:v>
                </c:pt>
                <c:pt idx="4391">
                  <c:v>377680000000000</c:v>
                </c:pt>
                <c:pt idx="4392">
                  <c:v>377690000000000</c:v>
                </c:pt>
                <c:pt idx="4393">
                  <c:v>377690000000000</c:v>
                </c:pt>
                <c:pt idx="4394">
                  <c:v>377690000000000</c:v>
                </c:pt>
                <c:pt idx="4395">
                  <c:v>377690000000000</c:v>
                </c:pt>
                <c:pt idx="4396">
                  <c:v>377690000000000</c:v>
                </c:pt>
                <c:pt idx="4397">
                  <c:v>377700000000000</c:v>
                </c:pt>
                <c:pt idx="4398">
                  <c:v>377700000000000</c:v>
                </c:pt>
                <c:pt idx="4399">
                  <c:v>377700000000000</c:v>
                </c:pt>
                <c:pt idx="4400">
                  <c:v>377700000000000</c:v>
                </c:pt>
                <c:pt idx="4401">
                  <c:v>377700000000000</c:v>
                </c:pt>
                <c:pt idx="4402">
                  <c:v>377700000000000</c:v>
                </c:pt>
                <c:pt idx="4403">
                  <c:v>377700000000000</c:v>
                </c:pt>
                <c:pt idx="4404">
                  <c:v>377700000000000</c:v>
                </c:pt>
                <c:pt idx="4405">
                  <c:v>377700000000000</c:v>
                </c:pt>
                <c:pt idx="4406">
                  <c:v>377700000000000</c:v>
                </c:pt>
                <c:pt idx="4407">
                  <c:v>377700000000000</c:v>
                </c:pt>
                <c:pt idx="4408">
                  <c:v>377700000000000</c:v>
                </c:pt>
                <c:pt idx="4409">
                  <c:v>377700000000000</c:v>
                </c:pt>
                <c:pt idx="4410">
                  <c:v>377700000000000</c:v>
                </c:pt>
                <c:pt idx="4411">
                  <c:v>377700000000000</c:v>
                </c:pt>
                <c:pt idx="4412">
                  <c:v>377700000000000</c:v>
                </c:pt>
                <c:pt idx="4413">
                  <c:v>377700000000000</c:v>
                </c:pt>
                <c:pt idx="4414">
                  <c:v>377700000000000</c:v>
                </c:pt>
                <c:pt idx="4415">
                  <c:v>377700000000000</c:v>
                </c:pt>
                <c:pt idx="4416">
                  <c:v>377700000000000</c:v>
                </c:pt>
                <c:pt idx="4417">
                  <c:v>377700000000000</c:v>
                </c:pt>
                <c:pt idx="4418">
                  <c:v>377700000000000</c:v>
                </c:pt>
                <c:pt idx="4419">
                  <c:v>377700000000000</c:v>
                </c:pt>
                <c:pt idx="4420">
                  <c:v>377700000000000</c:v>
                </c:pt>
                <c:pt idx="4421">
                  <c:v>377700000000000</c:v>
                </c:pt>
                <c:pt idx="4422">
                  <c:v>377700000000000</c:v>
                </c:pt>
                <c:pt idx="4423">
                  <c:v>377700000000000</c:v>
                </c:pt>
                <c:pt idx="4424">
                  <c:v>377700000000000</c:v>
                </c:pt>
                <c:pt idx="4425">
                  <c:v>377700000000000</c:v>
                </c:pt>
                <c:pt idx="4426">
                  <c:v>377700000000000</c:v>
                </c:pt>
                <c:pt idx="4427">
                  <c:v>377700000000000</c:v>
                </c:pt>
                <c:pt idx="4428">
                  <c:v>377700000000000</c:v>
                </c:pt>
                <c:pt idx="4429">
                  <c:v>377700000000000</c:v>
                </c:pt>
                <c:pt idx="4430">
                  <c:v>377700000000000</c:v>
                </c:pt>
                <c:pt idx="4431">
                  <c:v>377700000000000</c:v>
                </c:pt>
                <c:pt idx="4432">
                  <c:v>377700000000000</c:v>
                </c:pt>
                <c:pt idx="4433">
                  <c:v>377700000000000</c:v>
                </c:pt>
                <c:pt idx="4434">
                  <c:v>377700000000000</c:v>
                </c:pt>
                <c:pt idx="4435">
                  <c:v>377700000000000</c:v>
                </c:pt>
                <c:pt idx="4436">
                  <c:v>377700000000000</c:v>
                </c:pt>
                <c:pt idx="4437">
                  <c:v>377700000000000</c:v>
                </c:pt>
                <c:pt idx="4438">
                  <c:v>377700000000000</c:v>
                </c:pt>
                <c:pt idx="4439">
                  <c:v>377700000000000</c:v>
                </c:pt>
                <c:pt idx="4440">
                  <c:v>377700000000000</c:v>
                </c:pt>
                <c:pt idx="4441">
                  <c:v>377700000000000</c:v>
                </c:pt>
                <c:pt idx="4442">
                  <c:v>377700000000000</c:v>
                </c:pt>
                <c:pt idx="4443">
                  <c:v>377700000000000</c:v>
                </c:pt>
                <c:pt idx="4444">
                  <c:v>377700000000000</c:v>
                </c:pt>
                <c:pt idx="4445">
                  <c:v>377690000000000</c:v>
                </c:pt>
                <c:pt idx="4446">
                  <c:v>377690000000000</c:v>
                </c:pt>
                <c:pt idx="4447">
                  <c:v>377690000000000</c:v>
                </c:pt>
                <c:pt idx="4448">
                  <c:v>377690000000000</c:v>
                </c:pt>
                <c:pt idx="4449">
                  <c:v>377690000000000</c:v>
                </c:pt>
                <c:pt idx="4450">
                  <c:v>377690000000000</c:v>
                </c:pt>
                <c:pt idx="4451">
                  <c:v>377690000000000</c:v>
                </c:pt>
                <c:pt idx="4452">
                  <c:v>377680000000000</c:v>
                </c:pt>
                <c:pt idx="4453">
                  <c:v>377670000000000</c:v>
                </c:pt>
                <c:pt idx="4454">
                  <c:v>377660000000000</c:v>
                </c:pt>
                <c:pt idx="4455">
                  <c:v>377650000000000</c:v>
                </c:pt>
                <c:pt idx="4456">
                  <c:v>377640000000000</c:v>
                </c:pt>
                <c:pt idx="4457">
                  <c:v>377630000000000</c:v>
                </c:pt>
                <c:pt idx="4458">
                  <c:v>377620000000000</c:v>
                </c:pt>
                <c:pt idx="4459">
                  <c:v>377620000000000</c:v>
                </c:pt>
                <c:pt idx="4460">
                  <c:v>377610000000000</c:v>
                </c:pt>
                <c:pt idx="4461">
                  <c:v>377610000000000</c:v>
                </c:pt>
                <c:pt idx="4462">
                  <c:v>377600000000000</c:v>
                </c:pt>
                <c:pt idx="4463">
                  <c:v>377600000000000</c:v>
                </c:pt>
                <c:pt idx="4464">
                  <c:v>377590000000000</c:v>
                </c:pt>
                <c:pt idx="4465">
                  <c:v>377590000000000</c:v>
                </c:pt>
                <c:pt idx="4466">
                  <c:v>377590000000000</c:v>
                </c:pt>
                <c:pt idx="4467">
                  <c:v>377580000000000</c:v>
                </c:pt>
                <c:pt idx="4468">
                  <c:v>377580000000000</c:v>
                </c:pt>
                <c:pt idx="4469">
                  <c:v>377580000000000</c:v>
                </c:pt>
                <c:pt idx="4470">
                  <c:v>377580000000000</c:v>
                </c:pt>
                <c:pt idx="4471">
                  <c:v>377580000000000</c:v>
                </c:pt>
                <c:pt idx="4472">
                  <c:v>377580000000000</c:v>
                </c:pt>
                <c:pt idx="4473">
                  <c:v>377580000000000</c:v>
                </c:pt>
                <c:pt idx="4474">
                  <c:v>377580000000000</c:v>
                </c:pt>
                <c:pt idx="4475">
                  <c:v>377570000000000</c:v>
                </c:pt>
                <c:pt idx="4476">
                  <c:v>377570000000000</c:v>
                </c:pt>
                <c:pt idx="4477">
                  <c:v>377570000000000</c:v>
                </c:pt>
                <c:pt idx="4478">
                  <c:v>377570000000000</c:v>
                </c:pt>
                <c:pt idx="4479">
                  <c:v>377570000000000</c:v>
                </c:pt>
                <c:pt idx="4480">
                  <c:v>377570000000000</c:v>
                </c:pt>
                <c:pt idx="4481">
                  <c:v>377570000000000</c:v>
                </c:pt>
                <c:pt idx="4482">
                  <c:v>377570000000000</c:v>
                </c:pt>
                <c:pt idx="4483">
                  <c:v>377570000000000</c:v>
                </c:pt>
                <c:pt idx="4484">
                  <c:v>377570000000000</c:v>
                </c:pt>
                <c:pt idx="4485">
                  <c:v>377570000000000</c:v>
                </c:pt>
                <c:pt idx="4486">
                  <c:v>377570000000000</c:v>
                </c:pt>
                <c:pt idx="4487">
                  <c:v>377570000000000</c:v>
                </c:pt>
                <c:pt idx="4488">
                  <c:v>377570000000000</c:v>
                </c:pt>
                <c:pt idx="4489">
                  <c:v>377570000000000</c:v>
                </c:pt>
                <c:pt idx="4490">
                  <c:v>377570000000000</c:v>
                </c:pt>
                <c:pt idx="4491">
                  <c:v>377570000000000</c:v>
                </c:pt>
                <c:pt idx="4492">
                  <c:v>377570000000000</c:v>
                </c:pt>
                <c:pt idx="4493">
                  <c:v>377570000000000</c:v>
                </c:pt>
                <c:pt idx="4494">
                  <c:v>377570000000000</c:v>
                </c:pt>
                <c:pt idx="4495">
                  <c:v>377570000000000</c:v>
                </c:pt>
                <c:pt idx="4496">
                  <c:v>377570000000000</c:v>
                </c:pt>
                <c:pt idx="4497">
                  <c:v>377570000000000</c:v>
                </c:pt>
                <c:pt idx="4498">
                  <c:v>377570000000000</c:v>
                </c:pt>
                <c:pt idx="4499">
                  <c:v>377570000000000</c:v>
                </c:pt>
                <c:pt idx="4500">
                  <c:v>377570000000000</c:v>
                </c:pt>
                <c:pt idx="4501">
                  <c:v>377570000000000</c:v>
                </c:pt>
                <c:pt idx="4502">
                  <c:v>377570000000000</c:v>
                </c:pt>
                <c:pt idx="4503">
                  <c:v>377570000000000</c:v>
                </c:pt>
                <c:pt idx="4504">
                  <c:v>377570000000000</c:v>
                </c:pt>
                <c:pt idx="4505">
                  <c:v>377570000000000</c:v>
                </c:pt>
                <c:pt idx="4506">
                  <c:v>377570000000000</c:v>
                </c:pt>
                <c:pt idx="4507">
                  <c:v>377570000000000</c:v>
                </c:pt>
                <c:pt idx="4508">
                  <c:v>377570000000000</c:v>
                </c:pt>
                <c:pt idx="4509">
                  <c:v>377570000000000</c:v>
                </c:pt>
                <c:pt idx="4510">
                  <c:v>377570000000000</c:v>
                </c:pt>
                <c:pt idx="4511">
                  <c:v>377570000000000</c:v>
                </c:pt>
                <c:pt idx="4512">
                  <c:v>377570000000000</c:v>
                </c:pt>
                <c:pt idx="4513">
                  <c:v>377570000000000</c:v>
                </c:pt>
                <c:pt idx="4514">
                  <c:v>377570000000000</c:v>
                </c:pt>
                <c:pt idx="4515">
                  <c:v>377570000000000</c:v>
                </c:pt>
                <c:pt idx="4516">
                  <c:v>377570000000000</c:v>
                </c:pt>
                <c:pt idx="4517">
                  <c:v>377570000000000</c:v>
                </c:pt>
                <c:pt idx="4518">
                  <c:v>377570000000000</c:v>
                </c:pt>
                <c:pt idx="4519">
                  <c:v>377570000000000</c:v>
                </c:pt>
                <c:pt idx="4520">
                  <c:v>377570000000000</c:v>
                </c:pt>
                <c:pt idx="4521">
                  <c:v>377580000000000</c:v>
                </c:pt>
                <c:pt idx="4522">
                  <c:v>377580000000000</c:v>
                </c:pt>
                <c:pt idx="4523">
                  <c:v>377580000000000</c:v>
                </c:pt>
                <c:pt idx="4524">
                  <c:v>377580000000000</c:v>
                </c:pt>
                <c:pt idx="4525">
                  <c:v>377580000000000</c:v>
                </c:pt>
                <c:pt idx="4526">
                  <c:v>377580000000000</c:v>
                </c:pt>
                <c:pt idx="4527">
                  <c:v>377580000000000</c:v>
                </c:pt>
                <c:pt idx="4528">
                  <c:v>377590000000000</c:v>
                </c:pt>
                <c:pt idx="4529">
                  <c:v>377590000000000</c:v>
                </c:pt>
                <c:pt idx="4530">
                  <c:v>377590000000000</c:v>
                </c:pt>
                <c:pt idx="4531">
                  <c:v>377590000000000</c:v>
                </c:pt>
                <c:pt idx="4532">
                  <c:v>377600000000000</c:v>
                </c:pt>
                <c:pt idx="4533">
                  <c:v>377600000000000</c:v>
                </c:pt>
                <c:pt idx="4534">
                  <c:v>377610000000000</c:v>
                </c:pt>
                <c:pt idx="4535">
                  <c:v>377620000000000</c:v>
                </c:pt>
                <c:pt idx="4536">
                  <c:v>377620000000000</c:v>
                </c:pt>
                <c:pt idx="4537">
                  <c:v>377630000000000</c:v>
                </c:pt>
                <c:pt idx="4538">
                  <c:v>377640000000000</c:v>
                </c:pt>
                <c:pt idx="4539">
                  <c:v>377650000000000</c:v>
                </c:pt>
                <c:pt idx="4540">
                  <c:v>377660000000000</c:v>
                </c:pt>
                <c:pt idx="4541">
                  <c:v>377680000000000</c:v>
                </c:pt>
                <c:pt idx="4542">
                  <c:v>377690000000000</c:v>
                </c:pt>
                <c:pt idx="4543">
                  <c:v>377710000000000</c:v>
                </c:pt>
                <c:pt idx="4544">
                  <c:v>377730000000000</c:v>
                </c:pt>
                <c:pt idx="4545">
                  <c:v>377750000000000</c:v>
                </c:pt>
                <c:pt idx="4546">
                  <c:v>377770000000000</c:v>
                </c:pt>
                <c:pt idx="4547">
                  <c:v>377790000000000</c:v>
                </c:pt>
                <c:pt idx="4548">
                  <c:v>377810000000000</c:v>
                </c:pt>
                <c:pt idx="4549">
                  <c:v>377830000000000</c:v>
                </c:pt>
                <c:pt idx="4550">
                  <c:v>377830000000000</c:v>
                </c:pt>
                <c:pt idx="4551">
                  <c:v>377830000000000</c:v>
                </c:pt>
                <c:pt idx="4552">
                  <c:v>377830000000000</c:v>
                </c:pt>
                <c:pt idx="4553">
                  <c:v>377830000000000</c:v>
                </c:pt>
                <c:pt idx="4554">
                  <c:v>377830000000000</c:v>
                </c:pt>
                <c:pt idx="4555">
                  <c:v>377830000000000</c:v>
                </c:pt>
                <c:pt idx="4556">
                  <c:v>377830000000000</c:v>
                </c:pt>
                <c:pt idx="4557">
                  <c:v>377830000000000</c:v>
                </c:pt>
                <c:pt idx="4558">
                  <c:v>377830000000000</c:v>
                </c:pt>
                <c:pt idx="4559">
                  <c:v>377830000000000</c:v>
                </c:pt>
                <c:pt idx="4560">
                  <c:v>377830000000000</c:v>
                </c:pt>
                <c:pt idx="4561">
                  <c:v>377830000000000</c:v>
                </c:pt>
                <c:pt idx="4562">
                  <c:v>377830000000000</c:v>
                </c:pt>
                <c:pt idx="4563">
                  <c:v>377830000000000</c:v>
                </c:pt>
                <c:pt idx="4564">
                  <c:v>377830000000000</c:v>
                </c:pt>
                <c:pt idx="4565">
                  <c:v>377830000000000</c:v>
                </c:pt>
                <c:pt idx="4566">
                  <c:v>377830000000000</c:v>
                </c:pt>
                <c:pt idx="4567">
                  <c:v>377840000000000</c:v>
                </c:pt>
                <c:pt idx="4568">
                  <c:v>377840000000000</c:v>
                </c:pt>
                <c:pt idx="4569">
                  <c:v>377840000000000</c:v>
                </c:pt>
                <c:pt idx="4570">
                  <c:v>377840000000000</c:v>
                </c:pt>
                <c:pt idx="4571">
                  <c:v>377840000000000</c:v>
                </c:pt>
                <c:pt idx="4572">
                  <c:v>377840000000000</c:v>
                </c:pt>
                <c:pt idx="4573">
                  <c:v>377840000000000</c:v>
                </c:pt>
                <c:pt idx="4574">
                  <c:v>377840000000000</c:v>
                </c:pt>
                <c:pt idx="4575">
                  <c:v>377840000000000</c:v>
                </c:pt>
                <c:pt idx="4576">
                  <c:v>377840000000000</c:v>
                </c:pt>
                <c:pt idx="4577">
                  <c:v>377840000000000</c:v>
                </c:pt>
                <c:pt idx="4578">
                  <c:v>377840000000000</c:v>
                </c:pt>
                <c:pt idx="4579">
                  <c:v>377840000000000</c:v>
                </c:pt>
                <c:pt idx="4580">
                  <c:v>377840000000000</c:v>
                </c:pt>
                <c:pt idx="4581">
                  <c:v>377840000000000</c:v>
                </c:pt>
                <c:pt idx="4582">
                  <c:v>377840000000000</c:v>
                </c:pt>
                <c:pt idx="4583">
                  <c:v>377840000000000</c:v>
                </c:pt>
                <c:pt idx="4584">
                  <c:v>377840000000000</c:v>
                </c:pt>
                <c:pt idx="4585">
                  <c:v>377840000000000</c:v>
                </c:pt>
                <c:pt idx="4586">
                  <c:v>377840000000000</c:v>
                </c:pt>
                <c:pt idx="4587">
                  <c:v>377840000000000</c:v>
                </c:pt>
                <c:pt idx="4588">
                  <c:v>377840000000000</c:v>
                </c:pt>
                <c:pt idx="4589">
                  <c:v>377840000000000</c:v>
                </c:pt>
                <c:pt idx="4590">
                  <c:v>377840000000000</c:v>
                </c:pt>
                <c:pt idx="4591">
                  <c:v>377840000000000</c:v>
                </c:pt>
                <c:pt idx="4592">
                  <c:v>377840000000000</c:v>
                </c:pt>
                <c:pt idx="4593">
                  <c:v>377840000000000</c:v>
                </c:pt>
                <c:pt idx="4594">
                  <c:v>377840000000000</c:v>
                </c:pt>
                <c:pt idx="4595">
                  <c:v>377840000000000</c:v>
                </c:pt>
                <c:pt idx="4596">
                  <c:v>377840000000000</c:v>
                </c:pt>
                <c:pt idx="4597">
                  <c:v>377840000000000</c:v>
                </c:pt>
                <c:pt idx="4598">
                  <c:v>377840000000000</c:v>
                </c:pt>
                <c:pt idx="4599">
                  <c:v>377840000000000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324032"/>
        <c:axId val="117330304"/>
      </c:scatterChart>
      <c:valAx>
        <c:axId val="117324032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17330304"/>
        <c:crossesAt val="1.0000000000000006E-12"/>
        <c:crossBetween val="midCat"/>
      </c:valAx>
      <c:valAx>
        <c:axId val="117330304"/>
        <c:scaling>
          <c:logBase val="10"/>
          <c:orientation val="minMax"/>
          <c:min val="1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117324032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16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DynE1e16!$C$6:$C$4605</c:f>
              <c:numCache>
                <c:formatCode>0.00E+00</c:formatCode>
                <c:ptCount val="4600"/>
                <c:pt idx="0">
                  <c:v>1261000000000000</c:v>
                </c:pt>
                <c:pt idx="1">
                  <c:v>1261000000000000</c:v>
                </c:pt>
                <c:pt idx="2">
                  <c:v>1260900000000000</c:v>
                </c:pt>
                <c:pt idx="3">
                  <c:v>1260700000000000</c:v>
                </c:pt>
                <c:pt idx="4">
                  <c:v>1260500000000000</c:v>
                </c:pt>
                <c:pt idx="5">
                  <c:v>1260200000000000</c:v>
                </c:pt>
                <c:pt idx="6">
                  <c:v>1259900000000000</c:v>
                </c:pt>
                <c:pt idx="7">
                  <c:v>1259500000000000</c:v>
                </c:pt>
                <c:pt idx="8">
                  <c:v>1259100000000000</c:v>
                </c:pt>
                <c:pt idx="9">
                  <c:v>1258600000000000</c:v>
                </c:pt>
                <c:pt idx="10">
                  <c:v>1258000000000000</c:v>
                </c:pt>
                <c:pt idx="11">
                  <c:v>1257400000000000</c:v>
                </c:pt>
                <c:pt idx="12">
                  <c:v>1256700000000000</c:v>
                </c:pt>
                <c:pt idx="13">
                  <c:v>1255900000000000</c:v>
                </c:pt>
                <c:pt idx="14">
                  <c:v>1255100000000000</c:v>
                </c:pt>
                <c:pt idx="15">
                  <c:v>1254300000000000</c:v>
                </c:pt>
                <c:pt idx="16">
                  <c:v>1253300000000000</c:v>
                </c:pt>
                <c:pt idx="17">
                  <c:v>1252300000000000</c:v>
                </c:pt>
                <c:pt idx="18">
                  <c:v>1251300000000000</c:v>
                </c:pt>
                <c:pt idx="19">
                  <c:v>1250200000000000</c:v>
                </c:pt>
                <c:pt idx="20">
                  <c:v>1249000000000000</c:v>
                </c:pt>
                <c:pt idx="21">
                  <c:v>1247800000000000</c:v>
                </c:pt>
                <c:pt idx="22">
                  <c:v>1246500000000000</c:v>
                </c:pt>
                <c:pt idx="23">
                  <c:v>1245100000000000</c:v>
                </c:pt>
                <c:pt idx="24">
                  <c:v>1243700000000000</c:v>
                </c:pt>
                <c:pt idx="25">
                  <c:v>1242300000000000</c:v>
                </c:pt>
                <c:pt idx="26">
                  <c:v>1240700000000000</c:v>
                </c:pt>
                <c:pt idx="27">
                  <c:v>1239200000000000</c:v>
                </c:pt>
                <c:pt idx="28">
                  <c:v>1237500000000000</c:v>
                </c:pt>
                <c:pt idx="29">
                  <c:v>1235800000000000</c:v>
                </c:pt>
                <c:pt idx="30">
                  <c:v>1234000000000000</c:v>
                </c:pt>
                <c:pt idx="31">
                  <c:v>1232200000000000</c:v>
                </c:pt>
                <c:pt idx="32">
                  <c:v>1230300000000000</c:v>
                </c:pt>
                <c:pt idx="33">
                  <c:v>1228400000000000</c:v>
                </c:pt>
                <c:pt idx="34">
                  <c:v>1226400000000000</c:v>
                </c:pt>
                <c:pt idx="35">
                  <c:v>1224300000000000</c:v>
                </c:pt>
                <c:pt idx="36">
                  <c:v>1222200000000000</c:v>
                </c:pt>
                <c:pt idx="37">
                  <c:v>1220000000000000</c:v>
                </c:pt>
                <c:pt idx="38">
                  <c:v>1217700000000000</c:v>
                </c:pt>
                <c:pt idx="39">
                  <c:v>1215400000000000</c:v>
                </c:pt>
                <c:pt idx="40">
                  <c:v>1213100000000000</c:v>
                </c:pt>
                <c:pt idx="41">
                  <c:v>1210600000000000</c:v>
                </c:pt>
                <c:pt idx="42">
                  <c:v>1208100000000000</c:v>
                </c:pt>
                <c:pt idx="43">
                  <c:v>1205600000000000</c:v>
                </c:pt>
                <c:pt idx="44">
                  <c:v>1203000000000000</c:v>
                </c:pt>
                <c:pt idx="45">
                  <c:v>1200300000000000</c:v>
                </c:pt>
                <c:pt idx="46">
                  <c:v>1197600000000000</c:v>
                </c:pt>
                <c:pt idx="47">
                  <c:v>1194800000000000</c:v>
                </c:pt>
                <c:pt idx="48">
                  <c:v>1192000000000000</c:v>
                </c:pt>
                <c:pt idx="49">
                  <c:v>1189100000000000</c:v>
                </c:pt>
                <c:pt idx="50">
                  <c:v>1189100000000000</c:v>
                </c:pt>
                <c:pt idx="51">
                  <c:v>1118500000000000</c:v>
                </c:pt>
                <c:pt idx="52">
                  <c:v>1061100000000000</c:v>
                </c:pt>
                <c:pt idx="53">
                  <c:v>1014400000000000</c:v>
                </c:pt>
                <c:pt idx="54">
                  <c:v>976380000000000</c:v>
                </c:pt>
                <c:pt idx="55">
                  <c:v>945490000000000</c:v>
                </c:pt>
                <c:pt idx="56">
                  <c:v>920360000000000</c:v>
                </c:pt>
                <c:pt idx="57">
                  <c:v>899920000000000</c:v>
                </c:pt>
                <c:pt idx="58">
                  <c:v>883300000000000</c:v>
                </c:pt>
                <c:pt idx="59">
                  <c:v>869780000000000</c:v>
                </c:pt>
                <c:pt idx="60">
                  <c:v>858780000000000</c:v>
                </c:pt>
                <c:pt idx="61">
                  <c:v>849830000000000</c:v>
                </c:pt>
                <c:pt idx="62">
                  <c:v>842560000000000</c:v>
                </c:pt>
                <c:pt idx="63">
                  <c:v>836640000000000</c:v>
                </c:pt>
                <c:pt idx="64">
                  <c:v>831830000000000</c:v>
                </c:pt>
                <c:pt idx="65">
                  <c:v>827910000000000</c:v>
                </c:pt>
                <c:pt idx="66">
                  <c:v>824730000000000</c:v>
                </c:pt>
                <c:pt idx="67">
                  <c:v>822140000000000</c:v>
                </c:pt>
                <c:pt idx="68">
                  <c:v>820030000000000</c:v>
                </c:pt>
                <c:pt idx="69">
                  <c:v>818320000000000</c:v>
                </c:pt>
                <c:pt idx="70">
                  <c:v>816920000000000</c:v>
                </c:pt>
                <c:pt idx="71">
                  <c:v>815790000000000</c:v>
                </c:pt>
                <c:pt idx="72">
                  <c:v>814870000000000</c:v>
                </c:pt>
                <c:pt idx="73">
                  <c:v>814120000000000</c:v>
                </c:pt>
                <c:pt idx="74">
                  <c:v>813510000000000</c:v>
                </c:pt>
                <c:pt idx="75">
                  <c:v>813010000000000</c:v>
                </c:pt>
                <c:pt idx="76">
                  <c:v>812610000000000</c:v>
                </c:pt>
                <c:pt idx="77">
                  <c:v>812280000000000</c:v>
                </c:pt>
                <c:pt idx="78">
                  <c:v>812010000000000</c:v>
                </c:pt>
                <c:pt idx="79">
                  <c:v>811800000000000</c:v>
                </c:pt>
                <c:pt idx="80">
                  <c:v>811620000000000</c:v>
                </c:pt>
                <c:pt idx="81">
                  <c:v>811470000000000</c:v>
                </c:pt>
                <c:pt idx="82">
                  <c:v>811360000000000</c:v>
                </c:pt>
                <c:pt idx="83">
                  <c:v>811260000000000</c:v>
                </c:pt>
                <c:pt idx="84">
                  <c:v>811190000000000</c:v>
                </c:pt>
                <c:pt idx="85">
                  <c:v>811120000000000</c:v>
                </c:pt>
                <c:pt idx="86">
                  <c:v>811070000000000</c:v>
                </c:pt>
                <c:pt idx="87">
                  <c:v>811030000000000</c:v>
                </c:pt>
                <c:pt idx="88">
                  <c:v>811000000000000</c:v>
                </c:pt>
                <c:pt idx="89">
                  <c:v>810970000000000</c:v>
                </c:pt>
                <c:pt idx="90">
                  <c:v>810950000000000</c:v>
                </c:pt>
                <c:pt idx="91">
                  <c:v>810930000000000</c:v>
                </c:pt>
                <c:pt idx="92">
                  <c:v>810920000000000</c:v>
                </c:pt>
                <c:pt idx="93">
                  <c:v>810910000000000</c:v>
                </c:pt>
                <c:pt idx="94">
                  <c:v>810900000000000</c:v>
                </c:pt>
                <c:pt idx="95">
                  <c:v>810890000000000</c:v>
                </c:pt>
                <c:pt idx="96">
                  <c:v>810890000000000</c:v>
                </c:pt>
                <c:pt idx="97">
                  <c:v>810880000000000</c:v>
                </c:pt>
                <c:pt idx="98">
                  <c:v>810880000000000</c:v>
                </c:pt>
                <c:pt idx="99">
                  <c:v>810880000000000</c:v>
                </c:pt>
                <c:pt idx="100">
                  <c:v>810880000000000</c:v>
                </c:pt>
                <c:pt idx="101">
                  <c:v>810880000000000</c:v>
                </c:pt>
                <c:pt idx="102">
                  <c:v>810880000000000</c:v>
                </c:pt>
                <c:pt idx="103">
                  <c:v>810890000000000</c:v>
                </c:pt>
                <c:pt idx="104">
                  <c:v>810890000000000</c:v>
                </c:pt>
                <c:pt idx="105">
                  <c:v>810900000000000</c:v>
                </c:pt>
                <c:pt idx="106">
                  <c:v>810910000000000</c:v>
                </c:pt>
                <c:pt idx="107">
                  <c:v>810920000000000</c:v>
                </c:pt>
                <c:pt idx="108">
                  <c:v>810940000000000</c:v>
                </c:pt>
                <c:pt idx="109">
                  <c:v>810960000000000</c:v>
                </c:pt>
                <c:pt idx="110">
                  <c:v>810980000000000</c:v>
                </c:pt>
                <c:pt idx="111">
                  <c:v>811010000000000</c:v>
                </c:pt>
                <c:pt idx="112">
                  <c:v>811050000000000</c:v>
                </c:pt>
                <c:pt idx="113">
                  <c:v>811090000000000</c:v>
                </c:pt>
                <c:pt idx="114">
                  <c:v>811150000000000</c:v>
                </c:pt>
                <c:pt idx="115">
                  <c:v>811220000000000</c:v>
                </c:pt>
                <c:pt idx="116">
                  <c:v>811300000000000</c:v>
                </c:pt>
                <c:pt idx="117">
                  <c:v>811410000000000</c:v>
                </c:pt>
                <c:pt idx="118">
                  <c:v>811530000000000</c:v>
                </c:pt>
                <c:pt idx="119">
                  <c:v>811690000000000</c:v>
                </c:pt>
                <c:pt idx="120">
                  <c:v>811880000000000</c:v>
                </c:pt>
                <c:pt idx="121">
                  <c:v>812120000000000</c:v>
                </c:pt>
                <c:pt idx="122">
                  <c:v>812410000000000</c:v>
                </c:pt>
                <c:pt idx="123">
                  <c:v>812770000000000</c:v>
                </c:pt>
                <c:pt idx="124">
                  <c:v>813210000000000</c:v>
                </c:pt>
                <c:pt idx="125">
                  <c:v>813750000000000</c:v>
                </c:pt>
                <c:pt idx="126">
                  <c:v>814420000000000</c:v>
                </c:pt>
                <c:pt idx="127">
                  <c:v>815240000000000</c:v>
                </c:pt>
                <c:pt idx="128">
                  <c:v>816250000000000</c:v>
                </c:pt>
                <c:pt idx="129">
                  <c:v>817490000000000</c:v>
                </c:pt>
                <c:pt idx="130">
                  <c:v>819010000000000</c:v>
                </c:pt>
                <c:pt idx="131">
                  <c:v>820890000000000</c:v>
                </c:pt>
                <c:pt idx="132">
                  <c:v>823190000000000</c:v>
                </c:pt>
                <c:pt idx="133">
                  <c:v>826020000000000</c:v>
                </c:pt>
                <c:pt idx="134">
                  <c:v>829500000000000</c:v>
                </c:pt>
                <c:pt idx="135">
                  <c:v>833780000000000</c:v>
                </c:pt>
                <c:pt idx="136">
                  <c:v>839040000000000</c:v>
                </c:pt>
                <c:pt idx="137">
                  <c:v>845510000000000</c:v>
                </c:pt>
                <c:pt idx="138">
                  <c:v>853470000000000</c:v>
                </c:pt>
                <c:pt idx="139">
                  <c:v>863250000000000</c:v>
                </c:pt>
                <c:pt idx="140">
                  <c:v>875270000000000</c:v>
                </c:pt>
                <c:pt idx="141">
                  <c:v>890050000000000</c:v>
                </c:pt>
                <c:pt idx="142">
                  <c:v>908230000000000</c:v>
                </c:pt>
                <c:pt idx="143">
                  <c:v>930570000000000</c:v>
                </c:pt>
                <c:pt idx="144">
                  <c:v>958040000000000</c:v>
                </c:pt>
                <c:pt idx="145">
                  <c:v>991810000000000</c:v>
                </c:pt>
                <c:pt idx="146">
                  <c:v>1033300000000000</c:v>
                </c:pt>
                <c:pt idx="147">
                  <c:v>1084400000000000</c:v>
                </c:pt>
                <c:pt idx="148">
                  <c:v>1147100000000000</c:v>
                </c:pt>
                <c:pt idx="149">
                  <c:v>1224300000000000</c:v>
                </c:pt>
                <c:pt idx="150">
                  <c:v>1224300000000000</c:v>
                </c:pt>
                <c:pt idx="151">
                  <c:v>1230600000000000</c:v>
                </c:pt>
                <c:pt idx="152">
                  <c:v>1236700000000000</c:v>
                </c:pt>
                <c:pt idx="153">
                  <c:v>1242500000000000</c:v>
                </c:pt>
                <c:pt idx="154">
                  <c:v>1248100000000000</c:v>
                </c:pt>
                <c:pt idx="155">
                  <c:v>1253400000000000</c:v>
                </c:pt>
                <c:pt idx="156">
                  <c:v>1258500000000000</c:v>
                </c:pt>
                <c:pt idx="157">
                  <c:v>1263400000000000</c:v>
                </c:pt>
                <c:pt idx="158">
                  <c:v>1268000000000000</c:v>
                </c:pt>
                <c:pt idx="159">
                  <c:v>1272400000000000</c:v>
                </c:pt>
                <c:pt idx="160">
                  <c:v>1276500000000000</c:v>
                </c:pt>
                <c:pt idx="161">
                  <c:v>1280400000000000</c:v>
                </c:pt>
                <c:pt idx="162">
                  <c:v>1284100000000000</c:v>
                </c:pt>
                <c:pt idx="163">
                  <c:v>1287500000000000</c:v>
                </c:pt>
                <c:pt idx="164">
                  <c:v>1290700000000000</c:v>
                </c:pt>
                <c:pt idx="165">
                  <c:v>1293600000000000</c:v>
                </c:pt>
                <c:pt idx="166">
                  <c:v>1296300000000000</c:v>
                </c:pt>
                <c:pt idx="167">
                  <c:v>1298800000000000</c:v>
                </c:pt>
                <c:pt idx="168">
                  <c:v>1301000000000000</c:v>
                </c:pt>
                <c:pt idx="169">
                  <c:v>1303000000000000</c:v>
                </c:pt>
                <c:pt idx="170">
                  <c:v>1304800000000000</c:v>
                </c:pt>
                <c:pt idx="171">
                  <c:v>1306300000000000</c:v>
                </c:pt>
                <c:pt idx="172">
                  <c:v>1307500000000000</c:v>
                </c:pt>
                <c:pt idx="173">
                  <c:v>1308600000000000</c:v>
                </c:pt>
                <c:pt idx="174">
                  <c:v>1309400000000000</c:v>
                </c:pt>
                <c:pt idx="175">
                  <c:v>1309900000000000</c:v>
                </c:pt>
                <c:pt idx="176">
                  <c:v>1310200000000000</c:v>
                </c:pt>
                <c:pt idx="177">
                  <c:v>1310300000000000</c:v>
                </c:pt>
                <c:pt idx="178">
                  <c:v>1310100000000000</c:v>
                </c:pt>
                <c:pt idx="179">
                  <c:v>1309700000000000</c:v>
                </c:pt>
                <c:pt idx="180">
                  <c:v>1309000000000000</c:v>
                </c:pt>
                <c:pt idx="181">
                  <c:v>1308100000000000</c:v>
                </c:pt>
                <c:pt idx="182">
                  <c:v>1307000000000000</c:v>
                </c:pt>
                <c:pt idx="183">
                  <c:v>1305600000000000</c:v>
                </c:pt>
                <c:pt idx="184">
                  <c:v>1304000000000000</c:v>
                </c:pt>
                <c:pt idx="185">
                  <c:v>1302200000000000</c:v>
                </c:pt>
                <c:pt idx="186">
                  <c:v>1300100000000000</c:v>
                </c:pt>
                <c:pt idx="187">
                  <c:v>1297800000000000</c:v>
                </c:pt>
                <c:pt idx="188">
                  <c:v>1295200000000000</c:v>
                </c:pt>
                <c:pt idx="189">
                  <c:v>1292400000000000</c:v>
                </c:pt>
                <c:pt idx="190">
                  <c:v>1289300000000000</c:v>
                </c:pt>
                <c:pt idx="191">
                  <c:v>1286100000000000</c:v>
                </c:pt>
                <c:pt idx="192">
                  <c:v>1282500000000000</c:v>
                </c:pt>
                <c:pt idx="193">
                  <c:v>1278800000000000</c:v>
                </c:pt>
                <c:pt idx="194">
                  <c:v>1274700000000000</c:v>
                </c:pt>
                <c:pt idx="195">
                  <c:v>1270500000000000</c:v>
                </c:pt>
                <c:pt idx="196">
                  <c:v>1266000000000000</c:v>
                </c:pt>
                <c:pt idx="197">
                  <c:v>1261300000000000</c:v>
                </c:pt>
                <c:pt idx="198">
                  <c:v>1256300000000000</c:v>
                </c:pt>
                <c:pt idx="199">
                  <c:v>1251100000000000</c:v>
                </c:pt>
                <c:pt idx="200">
                  <c:v>1251100000000000</c:v>
                </c:pt>
                <c:pt idx="201">
                  <c:v>1204100000000000</c:v>
                </c:pt>
                <c:pt idx="202">
                  <c:v>1162200000000000</c:v>
                </c:pt>
                <c:pt idx="203">
                  <c:v>1124900000000000</c:v>
                </c:pt>
                <c:pt idx="204">
                  <c:v>1091700000000000</c:v>
                </c:pt>
                <c:pt idx="205">
                  <c:v>1062100000000000</c:v>
                </c:pt>
                <c:pt idx="206">
                  <c:v>1035800000000000</c:v>
                </c:pt>
                <c:pt idx="207">
                  <c:v>1012400000000000</c:v>
                </c:pt>
                <c:pt idx="208">
                  <c:v>991610000000000</c:v>
                </c:pt>
                <c:pt idx="209">
                  <c:v>973180000000000</c:v>
                </c:pt>
                <c:pt idx="210">
                  <c:v>956860000000000</c:v>
                </c:pt>
                <c:pt idx="211">
                  <c:v>942430000000000</c:v>
                </c:pt>
                <c:pt idx="212">
                  <c:v>929710000000000</c:v>
                </c:pt>
                <c:pt idx="213">
                  <c:v>918540000000000</c:v>
                </c:pt>
                <c:pt idx="214">
                  <c:v>908770000000000</c:v>
                </c:pt>
                <c:pt idx="215">
                  <c:v>900270000000000</c:v>
                </c:pt>
                <c:pt idx="216">
                  <c:v>892930000000000</c:v>
                </c:pt>
                <c:pt idx="217">
                  <c:v>886650000000000</c:v>
                </c:pt>
                <c:pt idx="218">
                  <c:v>881370000000000</c:v>
                </c:pt>
                <c:pt idx="219">
                  <c:v>876990000000000</c:v>
                </c:pt>
                <c:pt idx="220">
                  <c:v>873480000000000</c:v>
                </c:pt>
                <c:pt idx="221">
                  <c:v>870780000000000</c:v>
                </c:pt>
                <c:pt idx="222">
                  <c:v>868860000000000</c:v>
                </c:pt>
                <c:pt idx="223">
                  <c:v>867700000000000</c:v>
                </c:pt>
                <c:pt idx="224">
                  <c:v>867270000000000</c:v>
                </c:pt>
                <c:pt idx="225">
                  <c:v>867570000000000</c:v>
                </c:pt>
                <c:pt idx="226">
                  <c:v>868620000000000</c:v>
                </c:pt>
                <c:pt idx="227">
                  <c:v>870410000000000</c:v>
                </c:pt>
                <c:pt idx="228">
                  <c:v>872970000000000</c:v>
                </c:pt>
                <c:pt idx="229">
                  <c:v>876350000000000</c:v>
                </c:pt>
                <c:pt idx="230">
                  <c:v>880570000000000</c:v>
                </c:pt>
                <c:pt idx="231">
                  <c:v>885700000000000</c:v>
                </c:pt>
                <c:pt idx="232">
                  <c:v>891800000000000</c:v>
                </c:pt>
                <c:pt idx="233">
                  <c:v>898960000000000</c:v>
                </c:pt>
                <c:pt idx="234">
                  <c:v>907260000000000</c:v>
                </c:pt>
                <c:pt idx="235">
                  <c:v>916810000000000</c:v>
                </c:pt>
                <c:pt idx="236">
                  <c:v>927740000000000</c:v>
                </c:pt>
                <c:pt idx="237">
                  <c:v>940190000000000</c:v>
                </c:pt>
                <c:pt idx="238">
                  <c:v>954310000000000</c:v>
                </c:pt>
                <c:pt idx="239">
                  <c:v>970300000000000</c:v>
                </c:pt>
                <c:pt idx="240">
                  <c:v>988370000000000</c:v>
                </c:pt>
                <c:pt idx="241">
                  <c:v>1008700000000000</c:v>
                </c:pt>
                <c:pt idx="242">
                  <c:v>1031700000000000</c:v>
                </c:pt>
                <c:pt idx="243">
                  <c:v>1057500000000000</c:v>
                </c:pt>
                <c:pt idx="244">
                  <c:v>1086500000000000</c:v>
                </c:pt>
                <c:pt idx="245">
                  <c:v>1119100000000000</c:v>
                </c:pt>
                <c:pt idx="246">
                  <c:v>1155700000000000</c:v>
                </c:pt>
                <c:pt idx="247">
                  <c:v>1196800000000000</c:v>
                </c:pt>
                <c:pt idx="248">
                  <c:v>1242900000000000</c:v>
                </c:pt>
                <c:pt idx="249">
                  <c:v>1294600000000000</c:v>
                </c:pt>
                <c:pt idx="250">
                  <c:v>1294600000000000</c:v>
                </c:pt>
                <c:pt idx="251">
                  <c:v>1303900000000000</c:v>
                </c:pt>
                <c:pt idx="252">
                  <c:v>1312800000000000</c:v>
                </c:pt>
                <c:pt idx="253">
                  <c:v>1321300000000000</c:v>
                </c:pt>
                <c:pt idx="254">
                  <c:v>1329400000000000</c:v>
                </c:pt>
                <c:pt idx="255">
                  <c:v>1337200000000000</c:v>
                </c:pt>
                <c:pt idx="256">
                  <c:v>1344600000000000</c:v>
                </c:pt>
                <c:pt idx="257">
                  <c:v>1351500000000000</c:v>
                </c:pt>
                <c:pt idx="258">
                  <c:v>1358100000000000</c:v>
                </c:pt>
                <c:pt idx="259">
                  <c:v>1364300000000000</c:v>
                </c:pt>
                <c:pt idx="260">
                  <c:v>1370100000000000</c:v>
                </c:pt>
                <c:pt idx="261">
                  <c:v>1375500000000000</c:v>
                </c:pt>
                <c:pt idx="262">
                  <c:v>1380600000000000</c:v>
                </c:pt>
                <c:pt idx="263">
                  <c:v>1385200000000000</c:v>
                </c:pt>
                <c:pt idx="264">
                  <c:v>1389400000000000</c:v>
                </c:pt>
                <c:pt idx="265">
                  <c:v>1393300000000000</c:v>
                </c:pt>
                <c:pt idx="266">
                  <c:v>1396800000000000</c:v>
                </c:pt>
                <c:pt idx="267">
                  <c:v>1399900000000000</c:v>
                </c:pt>
                <c:pt idx="268">
                  <c:v>1402600000000000</c:v>
                </c:pt>
                <c:pt idx="269">
                  <c:v>1404900000000000</c:v>
                </c:pt>
                <c:pt idx="270">
                  <c:v>1406800000000000</c:v>
                </c:pt>
                <c:pt idx="271">
                  <c:v>1408300000000000</c:v>
                </c:pt>
                <c:pt idx="272">
                  <c:v>1409500000000000</c:v>
                </c:pt>
                <c:pt idx="273">
                  <c:v>1410200000000000</c:v>
                </c:pt>
                <c:pt idx="274">
                  <c:v>1410600000000000</c:v>
                </c:pt>
                <c:pt idx="275">
                  <c:v>1410600000000000</c:v>
                </c:pt>
                <c:pt idx="276">
                  <c:v>1410200000000000</c:v>
                </c:pt>
                <c:pt idx="277">
                  <c:v>1409400000000000</c:v>
                </c:pt>
                <c:pt idx="278">
                  <c:v>1408200000000000</c:v>
                </c:pt>
                <c:pt idx="279">
                  <c:v>1406600000000000</c:v>
                </c:pt>
                <c:pt idx="280">
                  <c:v>1404600000000000</c:v>
                </c:pt>
                <c:pt idx="281">
                  <c:v>1402300000000000</c:v>
                </c:pt>
                <c:pt idx="282">
                  <c:v>1399500000000000</c:v>
                </c:pt>
                <c:pt idx="283">
                  <c:v>1396400000000000</c:v>
                </c:pt>
                <c:pt idx="284">
                  <c:v>1392900000000000</c:v>
                </c:pt>
                <c:pt idx="285">
                  <c:v>1389000000000000</c:v>
                </c:pt>
                <c:pt idx="286">
                  <c:v>1384700000000000</c:v>
                </c:pt>
                <c:pt idx="287">
                  <c:v>1380000000000000</c:v>
                </c:pt>
                <c:pt idx="288">
                  <c:v>1374900000000000</c:v>
                </c:pt>
                <c:pt idx="289">
                  <c:v>1369500000000000</c:v>
                </c:pt>
                <c:pt idx="290">
                  <c:v>1363600000000000</c:v>
                </c:pt>
                <c:pt idx="291">
                  <c:v>1357400000000000</c:v>
                </c:pt>
                <c:pt idx="292">
                  <c:v>1350800000000000</c:v>
                </c:pt>
                <c:pt idx="293">
                  <c:v>1343700000000000</c:v>
                </c:pt>
                <c:pt idx="294">
                  <c:v>1336300000000000</c:v>
                </c:pt>
                <c:pt idx="295">
                  <c:v>1328500000000000</c:v>
                </c:pt>
                <c:pt idx="296">
                  <c:v>1320400000000000</c:v>
                </c:pt>
                <c:pt idx="297">
                  <c:v>1311800000000000</c:v>
                </c:pt>
                <c:pt idx="298">
                  <c:v>1302800000000000</c:v>
                </c:pt>
                <c:pt idx="299">
                  <c:v>1293500000000000</c:v>
                </c:pt>
                <c:pt idx="300">
                  <c:v>1293500000000000</c:v>
                </c:pt>
                <c:pt idx="301">
                  <c:v>1189400000000000</c:v>
                </c:pt>
                <c:pt idx="302">
                  <c:v>1107700000000000</c:v>
                </c:pt>
                <c:pt idx="303">
                  <c:v>1043600000000000</c:v>
                </c:pt>
                <c:pt idx="304">
                  <c:v>993410000000000</c:v>
                </c:pt>
                <c:pt idx="305">
                  <c:v>954020000000000</c:v>
                </c:pt>
                <c:pt idx="306">
                  <c:v>923130000000000</c:v>
                </c:pt>
                <c:pt idx="307">
                  <c:v>898900000000000</c:v>
                </c:pt>
                <c:pt idx="308">
                  <c:v>879910000000000</c:v>
                </c:pt>
                <c:pt idx="309">
                  <c:v>865010000000000</c:v>
                </c:pt>
                <c:pt idx="310">
                  <c:v>853320000000000</c:v>
                </c:pt>
                <c:pt idx="311">
                  <c:v>844160000000000</c:v>
                </c:pt>
                <c:pt idx="312">
                  <c:v>836970000000000</c:v>
                </c:pt>
                <c:pt idx="313">
                  <c:v>831330000000000</c:v>
                </c:pt>
                <c:pt idx="314">
                  <c:v>826910000000000</c:v>
                </c:pt>
                <c:pt idx="315">
                  <c:v>823450000000000</c:v>
                </c:pt>
                <c:pt idx="316">
                  <c:v>820730000000000</c:v>
                </c:pt>
                <c:pt idx="317">
                  <c:v>818600000000000</c:v>
                </c:pt>
                <c:pt idx="318">
                  <c:v>816930000000000</c:v>
                </c:pt>
                <c:pt idx="319">
                  <c:v>815610000000000</c:v>
                </c:pt>
                <c:pt idx="320">
                  <c:v>814590000000000</c:v>
                </c:pt>
                <c:pt idx="321">
                  <c:v>813780000000000</c:v>
                </c:pt>
                <c:pt idx="322">
                  <c:v>813150000000000</c:v>
                </c:pt>
                <c:pt idx="323">
                  <c:v>812650000000000</c:v>
                </c:pt>
                <c:pt idx="324">
                  <c:v>812260000000000</c:v>
                </c:pt>
                <c:pt idx="325">
                  <c:v>811960000000000</c:v>
                </c:pt>
                <c:pt idx="326">
                  <c:v>811720000000000</c:v>
                </c:pt>
                <c:pt idx="327">
                  <c:v>811530000000000</c:v>
                </c:pt>
                <c:pt idx="328">
                  <c:v>811380000000000</c:v>
                </c:pt>
                <c:pt idx="329">
                  <c:v>811270000000000</c:v>
                </c:pt>
                <c:pt idx="330">
                  <c:v>811180000000000</c:v>
                </c:pt>
                <c:pt idx="331">
                  <c:v>811110000000000</c:v>
                </c:pt>
                <c:pt idx="332">
                  <c:v>811050000000000</c:v>
                </c:pt>
                <c:pt idx="333">
                  <c:v>811010000000000</c:v>
                </c:pt>
                <c:pt idx="334">
                  <c:v>810970000000000</c:v>
                </c:pt>
                <c:pt idx="335">
                  <c:v>810950000000000</c:v>
                </c:pt>
                <c:pt idx="336">
                  <c:v>810920000000000</c:v>
                </c:pt>
                <c:pt idx="337">
                  <c:v>810910000000000</c:v>
                </c:pt>
                <c:pt idx="338">
                  <c:v>810900000000000</c:v>
                </c:pt>
                <c:pt idx="339">
                  <c:v>810890000000000</c:v>
                </c:pt>
                <c:pt idx="340">
                  <c:v>810880000000000</c:v>
                </c:pt>
                <c:pt idx="341">
                  <c:v>810870000000000</c:v>
                </c:pt>
                <c:pt idx="342">
                  <c:v>810870000000000</c:v>
                </c:pt>
                <c:pt idx="343">
                  <c:v>810860000000000</c:v>
                </c:pt>
                <c:pt idx="344">
                  <c:v>810860000000000</c:v>
                </c:pt>
                <c:pt idx="345">
                  <c:v>810860000000000</c:v>
                </c:pt>
                <c:pt idx="346">
                  <c:v>810860000000000</c:v>
                </c:pt>
                <c:pt idx="347">
                  <c:v>810860000000000</c:v>
                </c:pt>
                <c:pt idx="348">
                  <c:v>810850000000000</c:v>
                </c:pt>
                <c:pt idx="349">
                  <c:v>810850000000000</c:v>
                </c:pt>
                <c:pt idx="350">
                  <c:v>810850000000000</c:v>
                </c:pt>
                <c:pt idx="351">
                  <c:v>810850000000000</c:v>
                </c:pt>
                <c:pt idx="352">
                  <c:v>810860000000000</c:v>
                </c:pt>
                <c:pt idx="353">
                  <c:v>810860000000000</c:v>
                </c:pt>
                <c:pt idx="354">
                  <c:v>810860000000000</c:v>
                </c:pt>
                <c:pt idx="355">
                  <c:v>810860000000000</c:v>
                </c:pt>
                <c:pt idx="356">
                  <c:v>810860000000000</c:v>
                </c:pt>
                <c:pt idx="357">
                  <c:v>810870000000000</c:v>
                </c:pt>
                <c:pt idx="358">
                  <c:v>810870000000000</c:v>
                </c:pt>
                <c:pt idx="359">
                  <c:v>810880000000000</c:v>
                </c:pt>
                <c:pt idx="360">
                  <c:v>810890000000000</c:v>
                </c:pt>
                <c:pt idx="361">
                  <c:v>810900000000000</c:v>
                </c:pt>
                <c:pt idx="362">
                  <c:v>810910000000000</c:v>
                </c:pt>
                <c:pt idx="363">
                  <c:v>810920000000000</c:v>
                </c:pt>
                <c:pt idx="364">
                  <c:v>810950000000000</c:v>
                </c:pt>
                <c:pt idx="365">
                  <c:v>810970000000000</c:v>
                </c:pt>
                <c:pt idx="366">
                  <c:v>811010000000000</c:v>
                </c:pt>
                <c:pt idx="367">
                  <c:v>811050000000000</c:v>
                </c:pt>
                <c:pt idx="368">
                  <c:v>811110000000000</c:v>
                </c:pt>
                <c:pt idx="369">
                  <c:v>811180000000000</c:v>
                </c:pt>
                <c:pt idx="370">
                  <c:v>811270000000000</c:v>
                </c:pt>
                <c:pt idx="371">
                  <c:v>811380000000000</c:v>
                </c:pt>
                <c:pt idx="372">
                  <c:v>811530000000000</c:v>
                </c:pt>
                <c:pt idx="373">
                  <c:v>811720000000000</c:v>
                </c:pt>
                <c:pt idx="374">
                  <c:v>811950000000000</c:v>
                </c:pt>
                <c:pt idx="375">
                  <c:v>812260000000000</c:v>
                </c:pt>
                <c:pt idx="376">
                  <c:v>812650000000000</c:v>
                </c:pt>
                <c:pt idx="377">
                  <c:v>813140000000000</c:v>
                </c:pt>
                <c:pt idx="378">
                  <c:v>813770000000000</c:v>
                </c:pt>
                <c:pt idx="379">
                  <c:v>814580000000000</c:v>
                </c:pt>
                <c:pt idx="380">
                  <c:v>815600000000000</c:v>
                </c:pt>
                <c:pt idx="381">
                  <c:v>816910000000000</c:v>
                </c:pt>
                <c:pt idx="382">
                  <c:v>818580000000000</c:v>
                </c:pt>
                <c:pt idx="383">
                  <c:v>820710000000000</c:v>
                </c:pt>
                <c:pt idx="384">
                  <c:v>823420000000000</c:v>
                </c:pt>
                <c:pt idx="385">
                  <c:v>826880000000000</c:v>
                </c:pt>
                <c:pt idx="386">
                  <c:v>831290000000000</c:v>
                </c:pt>
                <c:pt idx="387">
                  <c:v>836910000000000</c:v>
                </c:pt>
                <c:pt idx="388">
                  <c:v>844080000000000</c:v>
                </c:pt>
                <c:pt idx="389">
                  <c:v>853220000000000</c:v>
                </c:pt>
                <c:pt idx="390">
                  <c:v>864880000000000</c:v>
                </c:pt>
                <c:pt idx="391">
                  <c:v>879750000000000</c:v>
                </c:pt>
                <c:pt idx="392">
                  <c:v>898700000000000</c:v>
                </c:pt>
                <c:pt idx="393">
                  <c:v>922870000000000</c:v>
                </c:pt>
                <c:pt idx="394">
                  <c:v>953690000000000</c:v>
                </c:pt>
                <c:pt idx="395">
                  <c:v>992990000000000</c:v>
                </c:pt>
                <c:pt idx="396">
                  <c:v>1043100000000000</c:v>
                </c:pt>
                <c:pt idx="397">
                  <c:v>1107000000000000</c:v>
                </c:pt>
                <c:pt idx="398">
                  <c:v>1188500000000000</c:v>
                </c:pt>
                <c:pt idx="399">
                  <c:v>1292400000000000</c:v>
                </c:pt>
                <c:pt idx="400">
                  <c:v>1292400000000000</c:v>
                </c:pt>
                <c:pt idx="401">
                  <c:v>1301700000000000</c:v>
                </c:pt>
                <c:pt idx="402">
                  <c:v>1310600000000000</c:v>
                </c:pt>
                <c:pt idx="403">
                  <c:v>1319200000000000</c:v>
                </c:pt>
                <c:pt idx="404">
                  <c:v>1327300000000000</c:v>
                </c:pt>
                <c:pt idx="405">
                  <c:v>1335100000000000</c:v>
                </c:pt>
                <c:pt idx="406">
                  <c:v>1342500000000000</c:v>
                </c:pt>
                <c:pt idx="407">
                  <c:v>1349500000000000</c:v>
                </c:pt>
                <c:pt idx="408">
                  <c:v>1356100000000000</c:v>
                </c:pt>
                <c:pt idx="409">
                  <c:v>1362300000000000</c:v>
                </c:pt>
                <c:pt idx="410">
                  <c:v>1368100000000000</c:v>
                </c:pt>
                <c:pt idx="411">
                  <c:v>1373600000000000</c:v>
                </c:pt>
                <c:pt idx="412">
                  <c:v>1378600000000000</c:v>
                </c:pt>
                <c:pt idx="413">
                  <c:v>1383300000000000</c:v>
                </c:pt>
                <c:pt idx="414">
                  <c:v>1387600000000000</c:v>
                </c:pt>
                <c:pt idx="415">
                  <c:v>1391400000000000</c:v>
                </c:pt>
                <c:pt idx="416">
                  <c:v>1394900000000000</c:v>
                </c:pt>
                <c:pt idx="417">
                  <c:v>1398000000000000</c:v>
                </c:pt>
                <c:pt idx="418">
                  <c:v>1400800000000000</c:v>
                </c:pt>
                <c:pt idx="419">
                  <c:v>1403100000000000</c:v>
                </c:pt>
                <c:pt idx="420">
                  <c:v>1405000000000000</c:v>
                </c:pt>
                <c:pt idx="421">
                  <c:v>1406600000000000</c:v>
                </c:pt>
                <c:pt idx="422">
                  <c:v>1407800000000000</c:v>
                </c:pt>
                <c:pt idx="423">
                  <c:v>1408500000000000</c:v>
                </c:pt>
                <c:pt idx="424">
                  <c:v>1408900000000000</c:v>
                </c:pt>
                <c:pt idx="425">
                  <c:v>1408900000000000</c:v>
                </c:pt>
                <c:pt idx="426">
                  <c:v>1408500000000000</c:v>
                </c:pt>
                <c:pt idx="427">
                  <c:v>1407800000000000</c:v>
                </c:pt>
                <c:pt idx="428">
                  <c:v>1406600000000000</c:v>
                </c:pt>
                <c:pt idx="429">
                  <c:v>1405000000000000</c:v>
                </c:pt>
                <c:pt idx="430">
                  <c:v>1403100000000000</c:v>
                </c:pt>
                <c:pt idx="431">
                  <c:v>1400800000000000</c:v>
                </c:pt>
                <c:pt idx="432">
                  <c:v>1398000000000000</c:v>
                </c:pt>
                <c:pt idx="433">
                  <c:v>1394900000000000</c:v>
                </c:pt>
                <c:pt idx="434">
                  <c:v>1391400000000000</c:v>
                </c:pt>
                <c:pt idx="435">
                  <c:v>1387600000000000</c:v>
                </c:pt>
                <c:pt idx="436">
                  <c:v>1383300000000000</c:v>
                </c:pt>
                <c:pt idx="437">
                  <c:v>1378600000000000</c:v>
                </c:pt>
                <c:pt idx="438">
                  <c:v>1373600000000000</c:v>
                </c:pt>
                <c:pt idx="439">
                  <c:v>1368100000000000</c:v>
                </c:pt>
                <c:pt idx="440">
                  <c:v>1362300000000000</c:v>
                </c:pt>
                <c:pt idx="441">
                  <c:v>1356100000000000</c:v>
                </c:pt>
                <c:pt idx="442">
                  <c:v>1349500000000000</c:v>
                </c:pt>
                <c:pt idx="443">
                  <c:v>1342500000000000</c:v>
                </c:pt>
                <c:pt idx="444">
                  <c:v>1335100000000000</c:v>
                </c:pt>
                <c:pt idx="445">
                  <c:v>1327300000000000</c:v>
                </c:pt>
                <c:pt idx="446">
                  <c:v>1319200000000000</c:v>
                </c:pt>
                <c:pt idx="447">
                  <c:v>1310600000000000</c:v>
                </c:pt>
                <c:pt idx="448">
                  <c:v>1301700000000000</c:v>
                </c:pt>
                <c:pt idx="449">
                  <c:v>1292400000000000</c:v>
                </c:pt>
                <c:pt idx="450">
                  <c:v>1292400000000000</c:v>
                </c:pt>
                <c:pt idx="451">
                  <c:v>1160400000000000</c:v>
                </c:pt>
                <c:pt idx="452">
                  <c:v>1064600000000000</c:v>
                </c:pt>
                <c:pt idx="453">
                  <c:v>995020000000000</c:v>
                </c:pt>
                <c:pt idx="454">
                  <c:v>944540000000000</c:v>
                </c:pt>
                <c:pt idx="455">
                  <c:v>907890000000000</c:v>
                </c:pt>
                <c:pt idx="456">
                  <c:v>881290000000000</c:v>
                </c:pt>
                <c:pt idx="457">
                  <c:v>861980000000000</c:v>
                </c:pt>
                <c:pt idx="458">
                  <c:v>847970000000000</c:v>
                </c:pt>
                <c:pt idx="459">
                  <c:v>837790000000000</c:v>
                </c:pt>
                <c:pt idx="460">
                  <c:v>830410000000000</c:v>
                </c:pt>
                <c:pt idx="461">
                  <c:v>825040000000000</c:v>
                </c:pt>
                <c:pt idx="462">
                  <c:v>821150000000000</c:v>
                </c:pt>
                <c:pt idx="463">
                  <c:v>818330000000000</c:v>
                </c:pt>
                <c:pt idx="464">
                  <c:v>816280000000000</c:v>
                </c:pt>
                <c:pt idx="465">
                  <c:v>814790000000000</c:v>
                </c:pt>
                <c:pt idx="466">
                  <c:v>813710000000000</c:v>
                </c:pt>
                <c:pt idx="467">
                  <c:v>812930000000000</c:v>
                </c:pt>
                <c:pt idx="468">
                  <c:v>812360000000000</c:v>
                </c:pt>
                <c:pt idx="469">
                  <c:v>811940000000000</c:v>
                </c:pt>
                <c:pt idx="470">
                  <c:v>811640000000000</c:v>
                </c:pt>
                <c:pt idx="471">
                  <c:v>811420000000000</c:v>
                </c:pt>
                <c:pt idx="472">
                  <c:v>811270000000000</c:v>
                </c:pt>
                <c:pt idx="473">
                  <c:v>811150000000000</c:v>
                </c:pt>
                <c:pt idx="474">
                  <c:v>811070000000000</c:v>
                </c:pt>
                <c:pt idx="475">
                  <c:v>811010000000000</c:v>
                </c:pt>
                <c:pt idx="476">
                  <c:v>810960000000000</c:v>
                </c:pt>
                <c:pt idx="477">
                  <c:v>810930000000000</c:v>
                </c:pt>
                <c:pt idx="478">
                  <c:v>810910000000000</c:v>
                </c:pt>
                <c:pt idx="479">
                  <c:v>810890000000000</c:v>
                </c:pt>
                <c:pt idx="480">
                  <c:v>810880000000000</c:v>
                </c:pt>
                <c:pt idx="481">
                  <c:v>810870000000000</c:v>
                </c:pt>
                <c:pt idx="482">
                  <c:v>810870000000000</c:v>
                </c:pt>
                <c:pt idx="483">
                  <c:v>810860000000000</c:v>
                </c:pt>
                <c:pt idx="484">
                  <c:v>810860000000000</c:v>
                </c:pt>
                <c:pt idx="485">
                  <c:v>810850000000000</c:v>
                </c:pt>
                <c:pt idx="486">
                  <c:v>810850000000000</c:v>
                </c:pt>
                <c:pt idx="487">
                  <c:v>810850000000000</c:v>
                </c:pt>
                <c:pt idx="488">
                  <c:v>810850000000000</c:v>
                </c:pt>
                <c:pt idx="489">
                  <c:v>810850000000000</c:v>
                </c:pt>
                <c:pt idx="490">
                  <c:v>810850000000000</c:v>
                </c:pt>
                <c:pt idx="491">
                  <c:v>810850000000000</c:v>
                </c:pt>
                <c:pt idx="492">
                  <c:v>810850000000000</c:v>
                </c:pt>
                <c:pt idx="493">
                  <c:v>810850000000000</c:v>
                </c:pt>
                <c:pt idx="494">
                  <c:v>810850000000000</c:v>
                </c:pt>
                <c:pt idx="495">
                  <c:v>810850000000000</c:v>
                </c:pt>
                <c:pt idx="496">
                  <c:v>810850000000000</c:v>
                </c:pt>
                <c:pt idx="497">
                  <c:v>810850000000000</c:v>
                </c:pt>
                <c:pt idx="498">
                  <c:v>810850000000000</c:v>
                </c:pt>
                <c:pt idx="499">
                  <c:v>810850000000000</c:v>
                </c:pt>
                <c:pt idx="500">
                  <c:v>810850000000000</c:v>
                </c:pt>
                <c:pt idx="501">
                  <c:v>810850000000000</c:v>
                </c:pt>
                <c:pt idx="502">
                  <c:v>810850000000000</c:v>
                </c:pt>
                <c:pt idx="503">
                  <c:v>810850000000000</c:v>
                </c:pt>
                <c:pt idx="504">
                  <c:v>810850000000000</c:v>
                </c:pt>
                <c:pt idx="505">
                  <c:v>810850000000000</c:v>
                </c:pt>
                <c:pt idx="506">
                  <c:v>810850000000000</c:v>
                </c:pt>
                <c:pt idx="507">
                  <c:v>810850000000000</c:v>
                </c:pt>
                <c:pt idx="508">
                  <c:v>810850000000000</c:v>
                </c:pt>
                <c:pt idx="509">
                  <c:v>810850000000000</c:v>
                </c:pt>
                <c:pt idx="510">
                  <c:v>810850000000000</c:v>
                </c:pt>
                <c:pt idx="511">
                  <c:v>810850000000000</c:v>
                </c:pt>
                <c:pt idx="512">
                  <c:v>810850000000000</c:v>
                </c:pt>
                <c:pt idx="513">
                  <c:v>810850000000000</c:v>
                </c:pt>
                <c:pt idx="514">
                  <c:v>810860000000000</c:v>
                </c:pt>
                <c:pt idx="515">
                  <c:v>810860000000000</c:v>
                </c:pt>
                <c:pt idx="516">
                  <c:v>810860000000000</c:v>
                </c:pt>
                <c:pt idx="517">
                  <c:v>810870000000000</c:v>
                </c:pt>
                <c:pt idx="518">
                  <c:v>810870000000000</c:v>
                </c:pt>
                <c:pt idx="519">
                  <c:v>810880000000000</c:v>
                </c:pt>
                <c:pt idx="520">
                  <c:v>810900000000000</c:v>
                </c:pt>
                <c:pt idx="521">
                  <c:v>810920000000000</c:v>
                </c:pt>
                <c:pt idx="522">
                  <c:v>810940000000000</c:v>
                </c:pt>
                <c:pt idx="523">
                  <c:v>810970000000000</c:v>
                </c:pt>
                <c:pt idx="524">
                  <c:v>811020000000000</c:v>
                </c:pt>
                <c:pt idx="525">
                  <c:v>811090000000000</c:v>
                </c:pt>
                <c:pt idx="526">
                  <c:v>811180000000000</c:v>
                </c:pt>
                <c:pt idx="527">
                  <c:v>811300000000000</c:v>
                </c:pt>
                <c:pt idx="528">
                  <c:v>811480000000000</c:v>
                </c:pt>
                <c:pt idx="529">
                  <c:v>811710000000000</c:v>
                </c:pt>
                <c:pt idx="530">
                  <c:v>812040000000000</c:v>
                </c:pt>
                <c:pt idx="531">
                  <c:v>812490000000000</c:v>
                </c:pt>
                <c:pt idx="532">
                  <c:v>813110000000000</c:v>
                </c:pt>
                <c:pt idx="533">
                  <c:v>813970000000000</c:v>
                </c:pt>
                <c:pt idx="534">
                  <c:v>815150000000000</c:v>
                </c:pt>
                <c:pt idx="535">
                  <c:v>816770000000000</c:v>
                </c:pt>
                <c:pt idx="536">
                  <c:v>819010000000000</c:v>
                </c:pt>
                <c:pt idx="537">
                  <c:v>822090000000000</c:v>
                </c:pt>
                <c:pt idx="538">
                  <c:v>826330000000000</c:v>
                </c:pt>
                <c:pt idx="539">
                  <c:v>832180000000000</c:v>
                </c:pt>
                <c:pt idx="540">
                  <c:v>840240000000000</c:v>
                </c:pt>
                <c:pt idx="541">
                  <c:v>851330000000000</c:v>
                </c:pt>
                <c:pt idx="542">
                  <c:v>866620000000000</c:v>
                </c:pt>
                <c:pt idx="543">
                  <c:v>887680000000000</c:v>
                </c:pt>
                <c:pt idx="544">
                  <c:v>916700000000000</c:v>
                </c:pt>
                <c:pt idx="545">
                  <c:v>956670000000000</c:v>
                </c:pt>
                <c:pt idx="546">
                  <c:v>1011700000000000</c:v>
                </c:pt>
                <c:pt idx="547">
                  <c:v>1087600000000000</c:v>
                </c:pt>
                <c:pt idx="548">
                  <c:v>1192100000000000</c:v>
                </c:pt>
                <c:pt idx="549">
                  <c:v>1336100000000000</c:v>
                </c:pt>
                <c:pt idx="550">
                  <c:v>1336100000000000</c:v>
                </c:pt>
                <c:pt idx="551">
                  <c:v>1346300000000000</c:v>
                </c:pt>
                <c:pt idx="552">
                  <c:v>1356100000000000</c:v>
                </c:pt>
                <c:pt idx="553">
                  <c:v>1365500000000000</c:v>
                </c:pt>
                <c:pt idx="554">
                  <c:v>1374500000000000</c:v>
                </c:pt>
                <c:pt idx="555">
                  <c:v>1383100000000000</c:v>
                </c:pt>
                <c:pt idx="556">
                  <c:v>1391400000000000</c:v>
                </c:pt>
                <c:pt idx="557">
                  <c:v>1399200000000000</c:v>
                </c:pt>
                <c:pt idx="558">
                  <c:v>1406700000000000</c:v>
                </c:pt>
                <c:pt idx="559">
                  <c:v>1413800000000000</c:v>
                </c:pt>
                <c:pt idx="560">
                  <c:v>1420500000000000</c:v>
                </c:pt>
                <c:pt idx="561">
                  <c:v>1426800000000000</c:v>
                </c:pt>
                <c:pt idx="562">
                  <c:v>1432700000000000</c:v>
                </c:pt>
                <c:pt idx="563">
                  <c:v>1438200000000000</c:v>
                </c:pt>
                <c:pt idx="564">
                  <c:v>1443300000000000</c:v>
                </c:pt>
                <c:pt idx="565">
                  <c:v>1448100000000000</c:v>
                </c:pt>
                <c:pt idx="566">
                  <c:v>1452400000000000</c:v>
                </c:pt>
                <c:pt idx="567">
                  <c:v>1456400000000000</c:v>
                </c:pt>
                <c:pt idx="568">
                  <c:v>1460000000000000</c:v>
                </c:pt>
                <c:pt idx="569">
                  <c:v>1463200000000000</c:v>
                </c:pt>
                <c:pt idx="570">
                  <c:v>1466000000000000</c:v>
                </c:pt>
                <c:pt idx="571">
                  <c:v>1468400000000000</c:v>
                </c:pt>
                <c:pt idx="572">
                  <c:v>1470400000000000</c:v>
                </c:pt>
                <c:pt idx="573">
                  <c:v>1472100000000000</c:v>
                </c:pt>
                <c:pt idx="574">
                  <c:v>1473300000000000</c:v>
                </c:pt>
                <c:pt idx="575">
                  <c:v>1474200000000000</c:v>
                </c:pt>
                <c:pt idx="576">
                  <c:v>1474700000000000</c:v>
                </c:pt>
                <c:pt idx="577">
                  <c:v>1474800000000000</c:v>
                </c:pt>
                <c:pt idx="578">
                  <c:v>1474500000000000</c:v>
                </c:pt>
                <c:pt idx="579">
                  <c:v>1473800000000000</c:v>
                </c:pt>
                <c:pt idx="580">
                  <c:v>1472700000000000</c:v>
                </c:pt>
                <c:pt idx="581">
                  <c:v>1471200000000000</c:v>
                </c:pt>
                <c:pt idx="582">
                  <c:v>1469400000000000</c:v>
                </c:pt>
                <c:pt idx="583">
                  <c:v>1467100000000000</c:v>
                </c:pt>
                <c:pt idx="584">
                  <c:v>1464500000000000</c:v>
                </c:pt>
                <c:pt idx="585">
                  <c:v>1461500000000000</c:v>
                </c:pt>
                <c:pt idx="586">
                  <c:v>1458100000000000</c:v>
                </c:pt>
                <c:pt idx="587">
                  <c:v>1454300000000000</c:v>
                </c:pt>
                <c:pt idx="588">
                  <c:v>1450100000000000</c:v>
                </c:pt>
                <c:pt idx="589">
                  <c:v>1445500000000000</c:v>
                </c:pt>
                <c:pt idx="590">
                  <c:v>1440500000000000</c:v>
                </c:pt>
                <c:pt idx="591">
                  <c:v>1435200000000000</c:v>
                </c:pt>
                <c:pt idx="592">
                  <c:v>1429400000000000</c:v>
                </c:pt>
                <c:pt idx="593">
                  <c:v>1423300000000000</c:v>
                </c:pt>
                <c:pt idx="594">
                  <c:v>1416800000000000</c:v>
                </c:pt>
                <c:pt idx="595">
                  <c:v>1409900000000000</c:v>
                </c:pt>
                <c:pt idx="596">
                  <c:v>1402600000000000</c:v>
                </c:pt>
                <c:pt idx="597">
                  <c:v>1394900000000000</c:v>
                </c:pt>
                <c:pt idx="598">
                  <c:v>1386800000000000</c:v>
                </c:pt>
                <c:pt idx="599">
                  <c:v>1378400000000000</c:v>
                </c:pt>
                <c:pt idx="600">
                  <c:v>1378400000000000</c:v>
                </c:pt>
                <c:pt idx="601">
                  <c:v>1253400000000000</c:v>
                </c:pt>
                <c:pt idx="602">
                  <c:v>1155900000000000</c:v>
                </c:pt>
                <c:pt idx="603">
                  <c:v>1080000000000000</c:v>
                </c:pt>
                <c:pt idx="604">
                  <c:v>1020700000000000</c:v>
                </c:pt>
                <c:pt idx="605">
                  <c:v>974490000000000</c:v>
                </c:pt>
                <c:pt idx="606">
                  <c:v>938450000000000</c:v>
                </c:pt>
                <c:pt idx="607">
                  <c:v>910350000000000</c:v>
                </c:pt>
                <c:pt idx="608">
                  <c:v>888440000000000</c:v>
                </c:pt>
                <c:pt idx="609">
                  <c:v>871360000000000</c:v>
                </c:pt>
                <c:pt idx="610">
                  <c:v>858030000000000</c:v>
                </c:pt>
                <c:pt idx="611">
                  <c:v>847640000000000</c:v>
                </c:pt>
                <c:pt idx="612">
                  <c:v>839540000000000</c:v>
                </c:pt>
                <c:pt idx="613">
                  <c:v>833220000000000</c:v>
                </c:pt>
                <c:pt idx="614">
                  <c:v>828300000000000</c:v>
                </c:pt>
                <c:pt idx="615">
                  <c:v>824450000000000</c:v>
                </c:pt>
                <c:pt idx="616">
                  <c:v>821460000000000</c:v>
                </c:pt>
                <c:pt idx="617">
                  <c:v>819120000000000</c:v>
                </c:pt>
                <c:pt idx="618">
                  <c:v>817300000000000</c:v>
                </c:pt>
                <c:pt idx="619">
                  <c:v>815880000000000</c:v>
                </c:pt>
                <c:pt idx="620">
                  <c:v>814770000000000</c:v>
                </c:pt>
                <c:pt idx="621">
                  <c:v>813910000000000</c:v>
                </c:pt>
                <c:pt idx="622">
                  <c:v>813230000000000</c:v>
                </c:pt>
                <c:pt idx="623">
                  <c:v>812710000000000</c:v>
                </c:pt>
                <c:pt idx="624">
                  <c:v>812300000000000</c:v>
                </c:pt>
                <c:pt idx="625">
                  <c:v>811980000000000</c:v>
                </c:pt>
                <c:pt idx="626">
                  <c:v>811730000000000</c:v>
                </c:pt>
                <c:pt idx="627">
                  <c:v>811540000000000</c:v>
                </c:pt>
                <c:pt idx="628">
                  <c:v>811380000000000</c:v>
                </c:pt>
                <c:pt idx="629">
                  <c:v>811270000000000</c:v>
                </c:pt>
                <c:pt idx="630">
                  <c:v>811170000000000</c:v>
                </c:pt>
                <c:pt idx="631">
                  <c:v>811100000000000</c:v>
                </c:pt>
                <c:pt idx="632">
                  <c:v>811050000000000</c:v>
                </c:pt>
                <c:pt idx="633">
                  <c:v>811000000000000</c:v>
                </c:pt>
                <c:pt idx="634">
                  <c:v>810970000000000</c:v>
                </c:pt>
                <c:pt idx="635">
                  <c:v>810940000000000</c:v>
                </c:pt>
                <c:pt idx="636">
                  <c:v>810920000000000</c:v>
                </c:pt>
                <c:pt idx="637">
                  <c:v>810910000000000</c:v>
                </c:pt>
                <c:pt idx="638">
                  <c:v>810890000000000</c:v>
                </c:pt>
                <c:pt idx="639">
                  <c:v>810880000000000</c:v>
                </c:pt>
                <c:pt idx="640">
                  <c:v>810880000000000</c:v>
                </c:pt>
                <c:pt idx="641">
                  <c:v>810870000000000</c:v>
                </c:pt>
                <c:pt idx="642">
                  <c:v>810860000000000</c:v>
                </c:pt>
                <c:pt idx="643">
                  <c:v>810860000000000</c:v>
                </c:pt>
                <c:pt idx="644">
                  <c:v>810860000000000</c:v>
                </c:pt>
                <c:pt idx="645">
                  <c:v>810860000000000</c:v>
                </c:pt>
                <c:pt idx="646">
                  <c:v>810850000000000</c:v>
                </c:pt>
                <c:pt idx="647">
                  <c:v>810850000000000</c:v>
                </c:pt>
                <c:pt idx="648">
                  <c:v>810850000000000</c:v>
                </c:pt>
                <c:pt idx="649">
                  <c:v>810850000000000</c:v>
                </c:pt>
                <c:pt idx="650">
                  <c:v>810850000000000</c:v>
                </c:pt>
                <c:pt idx="651">
                  <c:v>810850000000000</c:v>
                </c:pt>
                <c:pt idx="652">
                  <c:v>810850000000000</c:v>
                </c:pt>
                <c:pt idx="653">
                  <c:v>810850000000000</c:v>
                </c:pt>
                <c:pt idx="654">
                  <c:v>810850000000000</c:v>
                </c:pt>
                <c:pt idx="655">
                  <c:v>810840000000000</c:v>
                </c:pt>
                <c:pt idx="656">
                  <c:v>810840000000000</c:v>
                </c:pt>
                <c:pt idx="657">
                  <c:v>810840000000000</c:v>
                </c:pt>
                <c:pt idx="658">
                  <c:v>810840000000000</c:v>
                </c:pt>
                <c:pt idx="659">
                  <c:v>810830000000000</c:v>
                </c:pt>
                <c:pt idx="660">
                  <c:v>810830000000000</c:v>
                </c:pt>
                <c:pt idx="661">
                  <c:v>810830000000000</c:v>
                </c:pt>
                <c:pt idx="662">
                  <c:v>810820000000000</c:v>
                </c:pt>
                <c:pt idx="663">
                  <c:v>810810000000000</c:v>
                </c:pt>
                <c:pt idx="664">
                  <c:v>810800000000000</c:v>
                </c:pt>
                <c:pt idx="665">
                  <c:v>810790000000000</c:v>
                </c:pt>
                <c:pt idx="666">
                  <c:v>810770000000000</c:v>
                </c:pt>
                <c:pt idx="667">
                  <c:v>810750000000000</c:v>
                </c:pt>
                <c:pt idx="668">
                  <c:v>810720000000000</c:v>
                </c:pt>
                <c:pt idx="669">
                  <c:v>810680000000000</c:v>
                </c:pt>
                <c:pt idx="670">
                  <c:v>810630000000000</c:v>
                </c:pt>
                <c:pt idx="671">
                  <c:v>810570000000000</c:v>
                </c:pt>
                <c:pt idx="672">
                  <c:v>810500000000000</c:v>
                </c:pt>
                <c:pt idx="673">
                  <c:v>810400000000000</c:v>
                </c:pt>
                <c:pt idx="674">
                  <c:v>810270000000000</c:v>
                </c:pt>
                <c:pt idx="675">
                  <c:v>810110000000000</c:v>
                </c:pt>
                <c:pt idx="676">
                  <c:v>809900000000000</c:v>
                </c:pt>
                <c:pt idx="677">
                  <c:v>809630000000000</c:v>
                </c:pt>
                <c:pt idx="678">
                  <c:v>809290000000000</c:v>
                </c:pt>
                <c:pt idx="679">
                  <c:v>808850000000000</c:v>
                </c:pt>
                <c:pt idx="680">
                  <c:v>808290000000000</c:v>
                </c:pt>
                <c:pt idx="681">
                  <c:v>807570000000000</c:v>
                </c:pt>
                <c:pt idx="682">
                  <c:v>806650000000000</c:v>
                </c:pt>
                <c:pt idx="683">
                  <c:v>805470000000000</c:v>
                </c:pt>
                <c:pt idx="684">
                  <c:v>803950000000000</c:v>
                </c:pt>
                <c:pt idx="685">
                  <c:v>802010000000000</c:v>
                </c:pt>
                <c:pt idx="686">
                  <c:v>799520000000000</c:v>
                </c:pt>
                <c:pt idx="687">
                  <c:v>796330000000000</c:v>
                </c:pt>
                <c:pt idx="688">
                  <c:v>792250000000000</c:v>
                </c:pt>
                <c:pt idx="689">
                  <c:v>787010000000000</c:v>
                </c:pt>
                <c:pt idx="690">
                  <c:v>780300000000000</c:v>
                </c:pt>
                <c:pt idx="691">
                  <c:v>771700000000000</c:v>
                </c:pt>
                <c:pt idx="692">
                  <c:v>760670000000000</c:v>
                </c:pt>
                <c:pt idx="693">
                  <c:v>746550000000000</c:v>
                </c:pt>
                <c:pt idx="694">
                  <c:v>728450000000000</c:v>
                </c:pt>
                <c:pt idx="695">
                  <c:v>705250000000000</c:v>
                </c:pt>
                <c:pt idx="696">
                  <c:v>675510000000000</c:v>
                </c:pt>
                <c:pt idx="697">
                  <c:v>637410000000000</c:v>
                </c:pt>
                <c:pt idx="698">
                  <c:v>588580000000000</c:v>
                </c:pt>
                <c:pt idx="699">
                  <c:v>526010000000000</c:v>
                </c:pt>
                <c:pt idx="700">
                  <c:v>526010000000000</c:v>
                </c:pt>
                <c:pt idx="701">
                  <c:v>522290000000000</c:v>
                </c:pt>
                <c:pt idx="702">
                  <c:v>518400000000000</c:v>
                </c:pt>
                <c:pt idx="703">
                  <c:v>514360000000000</c:v>
                </c:pt>
                <c:pt idx="704">
                  <c:v>510150000000000</c:v>
                </c:pt>
                <c:pt idx="705">
                  <c:v>505780000000000</c:v>
                </c:pt>
                <c:pt idx="706">
                  <c:v>501250000000000</c:v>
                </c:pt>
                <c:pt idx="707">
                  <c:v>496550000000000</c:v>
                </c:pt>
                <c:pt idx="708">
                  <c:v>491690000000000</c:v>
                </c:pt>
                <c:pt idx="709">
                  <c:v>486670000000000</c:v>
                </c:pt>
                <c:pt idx="710">
                  <c:v>481490000000000</c:v>
                </c:pt>
                <c:pt idx="711">
                  <c:v>476140000000000</c:v>
                </c:pt>
                <c:pt idx="712">
                  <c:v>470630000000000</c:v>
                </c:pt>
                <c:pt idx="713">
                  <c:v>464960000000000</c:v>
                </c:pt>
                <c:pt idx="714">
                  <c:v>459130000000000</c:v>
                </c:pt>
                <c:pt idx="715">
                  <c:v>453130000000000</c:v>
                </c:pt>
                <c:pt idx="716">
                  <c:v>446970000000000</c:v>
                </c:pt>
                <c:pt idx="717">
                  <c:v>440650000000000</c:v>
                </c:pt>
                <c:pt idx="718">
                  <c:v>434160000000000</c:v>
                </c:pt>
                <c:pt idx="719">
                  <c:v>427510000000000</c:v>
                </c:pt>
                <c:pt idx="720">
                  <c:v>420700000000000</c:v>
                </c:pt>
                <c:pt idx="721">
                  <c:v>413730000000000</c:v>
                </c:pt>
                <c:pt idx="722">
                  <c:v>406600000000000</c:v>
                </c:pt>
                <c:pt idx="723">
                  <c:v>399300000000000</c:v>
                </c:pt>
                <c:pt idx="724">
                  <c:v>391840000000000</c:v>
                </c:pt>
                <c:pt idx="725">
                  <c:v>384220000000000</c:v>
                </c:pt>
                <c:pt idx="726">
                  <c:v>376430000000000</c:v>
                </c:pt>
                <c:pt idx="727">
                  <c:v>368480000000000</c:v>
                </c:pt>
                <c:pt idx="728">
                  <c:v>360370000000000</c:v>
                </c:pt>
                <c:pt idx="729">
                  <c:v>352100000000000</c:v>
                </c:pt>
                <c:pt idx="730">
                  <c:v>343660000000000</c:v>
                </c:pt>
                <c:pt idx="731">
                  <c:v>335070000000000</c:v>
                </c:pt>
                <c:pt idx="732">
                  <c:v>326310000000000</c:v>
                </c:pt>
                <c:pt idx="733">
                  <c:v>317380000000000</c:v>
                </c:pt>
                <c:pt idx="734">
                  <c:v>308300000000000</c:v>
                </c:pt>
                <c:pt idx="735">
                  <c:v>299050000000000</c:v>
                </c:pt>
                <c:pt idx="736">
                  <c:v>289640000000000</c:v>
                </c:pt>
                <c:pt idx="737">
                  <c:v>280070000000000</c:v>
                </c:pt>
                <c:pt idx="738">
                  <c:v>270330000000000</c:v>
                </c:pt>
                <c:pt idx="739">
                  <c:v>260430000000000</c:v>
                </c:pt>
                <c:pt idx="740">
                  <c:v>250370000000000</c:v>
                </c:pt>
                <c:pt idx="741">
                  <c:v>240150000000000</c:v>
                </c:pt>
                <c:pt idx="742">
                  <c:v>229760000000000</c:v>
                </c:pt>
                <c:pt idx="743">
                  <c:v>219220000000000</c:v>
                </c:pt>
                <c:pt idx="744">
                  <c:v>208510000000000</c:v>
                </c:pt>
                <c:pt idx="745">
                  <c:v>197640000000000</c:v>
                </c:pt>
                <c:pt idx="746">
                  <c:v>186600000000000</c:v>
                </c:pt>
                <c:pt idx="747">
                  <c:v>175400000000000</c:v>
                </c:pt>
                <c:pt idx="748">
                  <c:v>164040000000000</c:v>
                </c:pt>
                <c:pt idx="749">
                  <c:v>152520000000000</c:v>
                </c:pt>
                <c:pt idx="750">
                  <c:v>152520000000000</c:v>
                </c:pt>
                <c:pt idx="751">
                  <c:v>152140000000000</c:v>
                </c:pt>
                <c:pt idx="752">
                  <c:v>151750000000000</c:v>
                </c:pt>
                <c:pt idx="753">
                  <c:v>151350000000000</c:v>
                </c:pt>
                <c:pt idx="754">
                  <c:v>150930000000000</c:v>
                </c:pt>
                <c:pt idx="755">
                  <c:v>150510000000000</c:v>
                </c:pt>
                <c:pt idx="756">
                  <c:v>150060000000000</c:v>
                </c:pt>
                <c:pt idx="757">
                  <c:v>149610000000000</c:v>
                </c:pt>
                <c:pt idx="758">
                  <c:v>149140000000000</c:v>
                </c:pt>
                <c:pt idx="759">
                  <c:v>148660000000000</c:v>
                </c:pt>
                <c:pt idx="760">
                  <c:v>148170000000000</c:v>
                </c:pt>
                <c:pt idx="761">
                  <c:v>147660000000000</c:v>
                </c:pt>
                <c:pt idx="762">
                  <c:v>147150000000000</c:v>
                </c:pt>
                <c:pt idx="763">
                  <c:v>146610000000000</c:v>
                </c:pt>
                <c:pt idx="764">
                  <c:v>146070000000000</c:v>
                </c:pt>
                <c:pt idx="765">
                  <c:v>145510000000000</c:v>
                </c:pt>
                <c:pt idx="766">
                  <c:v>144950000000000</c:v>
                </c:pt>
                <c:pt idx="767">
                  <c:v>144360000000000</c:v>
                </c:pt>
                <c:pt idx="768">
                  <c:v>143770000000000</c:v>
                </c:pt>
                <c:pt idx="769">
                  <c:v>143160000000000</c:v>
                </c:pt>
                <c:pt idx="770">
                  <c:v>142540000000000</c:v>
                </c:pt>
                <c:pt idx="771">
                  <c:v>141910000000000</c:v>
                </c:pt>
                <c:pt idx="772">
                  <c:v>141260000000000</c:v>
                </c:pt>
                <c:pt idx="773">
                  <c:v>140600000000000</c:v>
                </c:pt>
                <c:pt idx="774">
                  <c:v>139930000000000</c:v>
                </c:pt>
                <c:pt idx="775">
                  <c:v>139250000000000</c:v>
                </c:pt>
                <c:pt idx="776">
                  <c:v>138550000000000</c:v>
                </c:pt>
                <c:pt idx="777">
                  <c:v>137840000000000</c:v>
                </c:pt>
                <c:pt idx="778">
                  <c:v>137120000000000</c:v>
                </c:pt>
                <c:pt idx="779">
                  <c:v>136380000000000</c:v>
                </c:pt>
                <c:pt idx="780">
                  <c:v>135640000000000</c:v>
                </c:pt>
                <c:pt idx="781">
                  <c:v>134870000000000</c:v>
                </c:pt>
                <c:pt idx="782">
                  <c:v>134100000000000</c:v>
                </c:pt>
                <c:pt idx="783">
                  <c:v>133320000000000</c:v>
                </c:pt>
                <c:pt idx="784">
                  <c:v>132520000000000</c:v>
                </c:pt>
                <c:pt idx="785">
                  <c:v>131700000000000</c:v>
                </c:pt>
                <c:pt idx="786">
                  <c:v>130880000000000</c:v>
                </c:pt>
                <c:pt idx="787">
                  <c:v>130040000000000</c:v>
                </c:pt>
                <c:pt idx="788">
                  <c:v>129190000000000</c:v>
                </c:pt>
                <c:pt idx="789">
                  <c:v>128330000000000</c:v>
                </c:pt>
                <c:pt idx="790">
                  <c:v>127450000000000</c:v>
                </c:pt>
                <c:pt idx="791">
                  <c:v>126570000000000</c:v>
                </c:pt>
                <c:pt idx="792">
                  <c:v>125670000000000</c:v>
                </c:pt>
                <c:pt idx="793">
                  <c:v>124750000000000</c:v>
                </c:pt>
                <c:pt idx="794">
                  <c:v>123830000000000</c:v>
                </c:pt>
                <c:pt idx="795">
                  <c:v>122890000000000</c:v>
                </c:pt>
                <c:pt idx="796">
                  <c:v>121930000000000</c:v>
                </c:pt>
                <c:pt idx="797">
                  <c:v>120970000000000</c:v>
                </c:pt>
                <c:pt idx="798">
                  <c:v>119990000000000</c:v>
                </c:pt>
                <c:pt idx="799">
                  <c:v>119000000000000</c:v>
                </c:pt>
                <c:pt idx="800">
                  <c:v>119000000000000</c:v>
                </c:pt>
                <c:pt idx="801">
                  <c:v>118350000000000</c:v>
                </c:pt>
                <c:pt idx="802">
                  <c:v>117700000000000</c:v>
                </c:pt>
                <c:pt idx="803">
                  <c:v>117040000000000</c:v>
                </c:pt>
                <c:pt idx="804">
                  <c:v>116380000000000</c:v>
                </c:pt>
                <c:pt idx="805">
                  <c:v>115710000000000</c:v>
                </c:pt>
                <c:pt idx="806">
                  <c:v>115030000000000</c:v>
                </c:pt>
                <c:pt idx="807">
                  <c:v>114360000000000</c:v>
                </c:pt>
                <c:pt idx="808">
                  <c:v>113670000000000</c:v>
                </c:pt>
                <c:pt idx="809">
                  <c:v>112980000000000</c:v>
                </c:pt>
                <c:pt idx="810">
                  <c:v>112280000000000</c:v>
                </c:pt>
                <c:pt idx="811">
                  <c:v>111580000000000</c:v>
                </c:pt>
                <c:pt idx="812">
                  <c:v>110880000000000</c:v>
                </c:pt>
                <c:pt idx="813">
                  <c:v>110170000000000</c:v>
                </c:pt>
                <c:pt idx="814">
                  <c:v>109450000000000</c:v>
                </c:pt>
                <c:pt idx="815">
                  <c:v>108730000000000</c:v>
                </c:pt>
                <c:pt idx="816">
                  <c:v>108000000000000</c:v>
                </c:pt>
                <c:pt idx="817">
                  <c:v>107270000000000</c:v>
                </c:pt>
                <c:pt idx="818">
                  <c:v>106530000000000</c:v>
                </c:pt>
                <c:pt idx="819">
                  <c:v>105790000000000</c:v>
                </c:pt>
                <c:pt idx="820">
                  <c:v>105040000000000</c:v>
                </c:pt>
                <c:pt idx="821">
                  <c:v>104290000000000</c:v>
                </c:pt>
                <c:pt idx="822">
                  <c:v>103530000000000</c:v>
                </c:pt>
                <c:pt idx="823">
                  <c:v>102760000000000</c:v>
                </c:pt>
                <c:pt idx="824">
                  <c:v>101990000000000</c:v>
                </c:pt>
                <c:pt idx="825">
                  <c:v>101220000000000</c:v>
                </c:pt>
                <c:pt idx="826">
                  <c:v>100440000000000</c:v>
                </c:pt>
                <c:pt idx="827">
                  <c:v>99655000000000</c:v>
                </c:pt>
                <c:pt idx="828">
                  <c:v>98865000000000</c:v>
                </c:pt>
                <c:pt idx="829">
                  <c:v>98069000000000</c:v>
                </c:pt>
                <c:pt idx="830">
                  <c:v>97268000000000</c:v>
                </c:pt>
                <c:pt idx="831">
                  <c:v>96462000000000</c:v>
                </c:pt>
                <c:pt idx="832">
                  <c:v>95651000000000</c:v>
                </c:pt>
                <c:pt idx="833">
                  <c:v>94834000000000</c:v>
                </c:pt>
                <c:pt idx="834">
                  <c:v>94013000000000</c:v>
                </c:pt>
                <c:pt idx="835">
                  <c:v>93185000000000</c:v>
                </c:pt>
                <c:pt idx="836">
                  <c:v>92353000000000</c:v>
                </c:pt>
                <c:pt idx="837">
                  <c:v>91515000000000</c:v>
                </c:pt>
                <c:pt idx="838">
                  <c:v>90673000000000</c:v>
                </c:pt>
                <c:pt idx="839">
                  <c:v>89824000000000</c:v>
                </c:pt>
                <c:pt idx="840">
                  <c:v>88971000000000</c:v>
                </c:pt>
                <c:pt idx="841">
                  <c:v>88112000000000</c:v>
                </c:pt>
                <c:pt idx="842">
                  <c:v>87248000000000</c:v>
                </c:pt>
                <c:pt idx="843">
                  <c:v>86379000000000</c:v>
                </c:pt>
                <c:pt idx="844">
                  <c:v>85505000000000</c:v>
                </c:pt>
                <c:pt idx="845">
                  <c:v>84625000000000</c:v>
                </c:pt>
                <c:pt idx="846">
                  <c:v>83740000000000</c:v>
                </c:pt>
                <c:pt idx="847">
                  <c:v>82850000000000</c:v>
                </c:pt>
                <c:pt idx="848">
                  <c:v>81955000000000</c:v>
                </c:pt>
                <c:pt idx="849">
                  <c:v>81054000000000</c:v>
                </c:pt>
                <c:pt idx="850">
                  <c:v>81054000000000</c:v>
                </c:pt>
                <c:pt idx="851">
                  <c:v>79513000000000</c:v>
                </c:pt>
                <c:pt idx="852">
                  <c:v>78002000000000</c:v>
                </c:pt>
                <c:pt idx="853">
                  <c:v>76521000000000</c:v>
                </c:pt>
                <c:pt idx="854">
                  <c:v>75069000000000</c:v>
                </c:pt>
                <c:pt idx="855">
                  <c:v>73645000000000</c:v>
                </c:pt>
                <c:pt idx="856">
                  <c:v>72250000000000</c:v>
                </c:pt>
                <c:pt idx="857">
                  <c:v>70881000000000</c:v>
                </c:pt>
                <c:pt idx="858">
                  <c:v>69540000000000</c:v>
                </c:pt>
                <c:pt idx="859">
                  <c:v>68225000000000</c:v>
                </c:pt>
                <c:pt idx="860">
                  <c:v>66936000000000</c:v>
                </c:pt>
                <c:pt idx="861">
                  <c:v>65672000000000</c:v>
                </c:pt>
                <c:pt idx="862">
                  <c:v>64433000000000</c:v>
                </c:pt>
                <c:pt idx="863">
                  <c:v>63219000000000</c:v>
                </c:pt>
                <c:pt idx="864">
                  <c:v>62028000000000</c:v>
                </c:pt>
                <c:pt idx="865">
                  <c:v>60862000000000</c:v>
                </c:pt>
                <c:pt idx="866">
                  <c:v>59718000000000</c:v>
                </c:pt>
                <c:pt idx="867">
                  <c:v>58597000000000</c:v>
                </c:pt>
                <c:pt idx="868">
                  <c:v>57498000000000</c:v>
                </c:pt>
                <c:pt idx="869">
                  <c:v>56421000000000</c:v>
                </c:pt>
                <c:pt idx="870">
                  <c:v>55365000000000</c:v>
                </c:pt>
                <c:pt idx="871">
                  <c:v>54330000000000</c:v>
                </c:pt>
                <c:pt idx="872">
                  <c:v>53316000000000</c:v>
                </c:pt>
                <c:pt idx="873">
                  <c:v>52322000000000</c:v>
                </c:pt>
                <c:pt idx="874">
                  <c:v>51348000000000</c:v>
                </c:pt>
                <c:pt idx="875">
                  <c:v>50394000000000</c:v>
                </c:pt>
                <c:pt idx="876">
                  <c:v>49459000000000</c:v>
                </c:pt>
                <c:pt idx="877">
                  <c:v>48542000000000</c:v>
                </c:pt>
                <c:pt idx="878">
                  <c:v>47644000000000</c:v>
                </c:pt>
                <c:pt idx="879">
                  <c:v>46764000000000</c:v>
                </c:pt>
                <c:pt idx="880">
                  <c:v>45901000000000</c:v>
                </c:pt>
                <c:pt idx="881">
                  <c:v>45056000000000</c:v>
                </c:pt>
                <c:pt idx="882">
                  <c:v>44228000000000</c:v>
                </c:pt>
                <c:pt idx="883">
                  <c:v>43417000000000</c:v>
                </c:pt>
                <c:pt idx="884">
                  <c:v>42623000000000</c:v>
                </c:pt>
                <c:pt idx="885">
                  <c:v>41844000000000</c:v>
                </c:pt>
                <c:pt idx="886">
                  <c:v>41082000000000</c:v>
                </c:pt>
                <c:pt idx="887">
                  <c:v>40335000000000</c:v>
                </c:pt>
                <c:pt idx="888">
                  <c:v>39603000000000</c:v>
                </c:pt>
                <c:pt idx="889">
                  <c:v>38886000000000</c:v>
                </c:pt>
                <c:pt idx="890">
                  <c:v>38184000000000</c:v>
                </c:pt>
                <c:pt idx="891">
                  <c:v>37497000000000</c:v>
                </c:pt>
                <c:pt idx="892">
                  <c:v>36824000000000</c:v>
                </c:pt>
                <c:pt idx="893">
                  <c:v>36164000000000</c:v>
                </c:pt>
                <c:pt idx="894">
                  <c:v>35519000000000</c:v>
                </c:pt>
                <c:pt idx="895">
                  <c:v>34887000000000</c:v>
                </c:pt>
                <c:pt idx="896">
                  <c:v>34268000000000</c:v>
                </c:pt>
                <c:pt idx="897">
                  <c:v>33662000000000</c:v>
                </c:pt>
                <c:pt idx="898">
                  <c:v>33069000000000</c:v>
                </c:pt>
                <c:pt idx="899">
                  <c:v>32488000000000</c:v>
                </c:pt>
                <c:pt idx="900">
                  <c:v>32488000000000</c:v>
                </c:pt>
                <c:pt idx="901">
                  <c:v>31920000000000</c:v>
                </c:pt>
                <c:pt idx="902">
                  <c:v>31364000000000</c:v>
                </c:pt>
                <c:pt idx="903">
                  <c:v>30820000000000</c:v>
                </c:pt>
                <c:pt idx="904">
                  <c:v>30287000000000</c:v>
                </c:pt>
                <c:pt idx="905">
                  <c:v>29766000000000</c:v>
                </c:pt>
                <c:pt idx="906">
                  <c:v>29257000000000</c:v>
                </c:pt>
                <c:pt idx="907">
                  <c:v>28758000000000</c:v>
                </c:pt>
                <c:pt idx="908">
                  <c:v>28270000000000</c:v>
                </c:pt>
                <c:pt idx="909">
                  <c:v>27793000000000</c:v>
                </c:pt>
                <c:pt idx="910">
                  <c:v>27327000000000</c:v>
                </c:pt>
                <c:pt idx="911">
                  <c:v>26871000000000</c:v>
                </c:pt>
                <c:pt idx="912">
                  <c:v>26425000000000</c:v>
                </c:pt>
                <c:pt idx="913">
                  <c:v>25989000000000</c:v>
                </c:pt>
                <c:pt idx="914">
                  <c:v>25563000000000</c:v>
                </c:pt>
                <c:pt idx="915">
                  <c:v>25147000000000</c:v>
                </c:pt>
                <c:pt idx="916">
                  <c:v>24740000000000</c:v>
                </c:pt>
                <c:pt idx="917">
                  <c:v>24343000000000</c:v>
                </c:pt>
                <c:pt idx="918">
                  <c:v>23954000000000</c:v>
                </c:pt>
                <c:pt idx="919">
                  <c:v>23575000000000</c:v>
                </c:pt>
                <c:pt idx="920">
                  <c:v>23205000000000</c:v>
                </c:pt>
                <c:pt idx="921">
                  <c:v>22844000000000</c:v>
                </c:pt>
                <c:pt idx="922">
                  <c:v>22491000000000</c:v>
                </c:pt>
                <c:pt idx="923">
                  <c:v>22147000000000</c:v>
                </c:pt>
                <c:pt idx="924">
                  <c:v>21811000000000</c:v>
                </c:pt>
                <c:pt idx="925">
                  <c:v>21484000000000</c:v>
                </c:pt>
                <c:pt idx="926">
                  <c:v>21165000000000</c:v>
                </c:pt>
                <c:pt idx="927">
                  <c:v>20853000000000</c:v>
                </c:pt>
                <c:pt idx="928">
                  <c:v>20550000000000</c:v>
                </c:pt>
                <c:pt idx="929">
                  <c:v>20254000000000</c:v>
                </c:pt>
                <c:pt idx="930">
                  <c:v>19966000000000</c:v>
                </c:pt>
                <c:pt idx="931">
                  <c:v>19686000000000</c:v>
                </c:pt>
                <c:pt idx="932">
                  <c:v>19413000000000</c:v>
                </c:pt>
                <c:pt idx="933">
                  <c:v>19148000000000</c:v>
                </c:pt>
                <c:pt idx="934">
                  <c:v>18889000000000</c:v>
                </c:pt>
                <c:pt idx="935">
                  <c:v>18638000000000</c:v>
                </c:pt>
                <c:pt idx="936">
                  <c:v>18394000000000</c:v>
                </c:pt>
                <c:pt idx="937">
                  <c:v>18157000000000</c:v>
                </c:pt>
                <c:pt idx="938">
                  <c:v>17927000000000</c:v>
                </c:pt>
                <c:pt idx="939">
                  <c:v>17704000000000</c:v>
                </c:pt>
                <c:pt idx="940">
                  <c:v>17487000000000</c:v>
                </c:pt>
                <c:pt idx="941">
                  <c:v>17277000000000</c:v>
                </c:pt>
                <c:pt idx="942">
                  <c:v>17074000000000</c:v>
                </c:pt>
                <c:pt idx="943">
                  <c:v>16877000000000</c:v>
                </c:pt>
                <c:pt idx="944">
                  <c:v>16686000000000</c:v>
                </c:pt>
                <c:pt idx="945">
                  <c:v>16502000000000</c:v>
                </c:pt>
                <c:pt idx="946">
                  <c:v>16324000000000</c:v>
                </c:pt>
                <c:pt idx="947">
                  <c:v>16152000000000</c:v>
                </c:pt>
                <c:pt idx="948">
                  <c:v>15986000000000</c:v>
                </c:pt>
                <c:pt idx="949">
                  <c:v>15827000000000</c:v>
                </c:pt>
                <c:pt idx="950">
                  <c:v>15827000000000</c:v>
                </c:pt>
                <c:pt idx="951">
                  <c:v>15673000000000</c:v>
                </c:pt>
                <c:pt idx="952">
                  <c:v>15525000000000</c:v>
                </c:pt>
                <c:pt idx="953">
                  <c:v>15383000000000</c:v>
                </c:pt>
                <c:pt idx="954">
                  <c:v>15247000000000</c:v>
                </c:pt>
                <c:pt idx="955">
                  <c:v>15117000000000</c:v>
                </c:pt>
                <c:pt idx="956">
                  <c:v>14993000000000</c:v>
                </c:pt>
                <c:pt idx="957">
                  <c:v>14874000000000</c:v>
                </c:pt>
                <c:pt idx="958">
                  <c:v>14761000000000</c:v>
                </c:pt>
                <c:pt idx="959">
                  <c:v>14653000000000</c:v>
                </c:pt>
                <c:pt idx="960">
                  <c:v>14551000000000</c:v>
                </c:pt>
                <c:pt idx="961">
                  <c:v>14455000000000</c:v>
                </c:pt>
                <c:pt idx="962">
                  <c:v>14364000000000</c:v>
                </c:pt>
                <c:pt idx="963">
                  <c:v>14278000000000</c:v>
                </c:pt>
                <c:pt idx="964">
                  <c:v>14198000000000</c:v>
                </c:pt>
                <c:pt idx="965">
                  <c:v>14124000000000</c:v>
                </c:pt>
                <c:pt idx="966">
                  <c:v>14054000000000</c:v>
                </c:pt>
                <c:pt idx="967">
                  <c:v>13990000000000</c:v>
                </c:pt>
                <c:pt idx="968">
                  <c:v>13931000000000</c:v>
                </c:pt>
                <c:pt idx="969">
                  <c:v>13878000000000</c:v>
                </c:pt>
                <c:pt idx="970">
                  <c:v>13830000000000</c:v>
                </c:pt>
                <c:pt idx="971">
                  <c:v>13787000000000</c:v>
                </c:pt>
                <c:pt idx="972">
                  <c:v>13749000000000</c:v>
                </c:pt>
                <c:pt idx="973">
                  <c:v>13716000000000</c:v>
                </c:pt>
                <c:pt idx="974">
                  <c:v>13689000000000</c:v>
                </c:pt>
                <c:pt idx="975">
                  <c:v>13667000000000</c:v>
                </c:pt>
                <c:pt idx="976">
                  <c:v>13650000000000</c:v>
                </c:pt>
                <c:pt idx="977">
                  <c:v>13638000000000</c:v>
                </c:pt>
                <c:pt idx="978">
                  <c:v>13632000000000</c:v>
                </c:pt>
                <c:pt idx="979">
                  <c:v>13630000000000</c:v>
                </c:pt>
                <c:pt idx="980">
                  <c:v>13634000000000</c:v>
                </c:pt>
                <c:pt idx="981">
                  <c:v>13643000000000</c:v>
                </c:pt>
                <c:pt idx="982">
                  <c:v>13657000000000</c:v>
                </c:pt>
                <c:pt idx="983">
                  <c:v>13676000000000</c:v>
                </c:pt>
                <c:pt idx="984">
                  <c:v>13701000000000</c:v>
                </c:pt>
                <c:pt idx="985">
                  <c:v>13730000000000</c:v>
                </c:pt>
                <c:pt idx="986">
                  <c:v>13765000000000</c:v>
                </c:pt>
                <c:pt idx="987">
                  <c:v>13805000000000</c:v>
                </c:pt>
                <c:pt idx="988">
                  <c:v>13850000000000</c:v>
                </c:pt>
                <c:pt idx="989">
                  <c:v>13901000000000</c:v>
                </c:pt>
                <c:pt idx="990">
                  <c:v>13957000000000</c:v>
                </c:pt>
                <c:pt idx="991">
                  <c:v>14018000000000</c:v>
                </c:pt>
                <c:pt idx="992">
                  <c:v>14084000000000</c:v>
                </c:pt>
                <c:pt idx="993">
                  <c:v>14156000000000</c:v>
                </c:pt>
                <c:pt idx="994">
                  <c:v>14233000000000</c:v>
                </c:pt>
                <c:pt idx="995">
                  <c:v>14316000000000</c:v>
                </c:pt>
                <c:pt idx="996">
                  <c:v>14404000000000</c:v>
                </c:pt>
                <c:pt idx="997">
                  <c:v>14497000000000</c:v>
                </c:pt>
                <c:pt idx="998">
                  <c:v>14596000000000</c:v>
                </c:pt>
                <c:pt idx="999">
                  <c:v>14700000000000</c:v>
                </c:pt>
                <c:pt idx="1000">
                  <c:v>14700000000000</c:v>
                </c:pt>
                <c:pt idx="1001">
                  <c:v>14810000000000</c:v>
                </c:pt>
                <c:pt idx="1002">
                  <c:v>14926000000000</c:v>
                </c:pt>
                <c:pt idx="1003">
                  <c:v>15047000000000</c:v>
                </c:pt>
                <c:pt idx="1004">
                  <c:v>15174000000000</c:v>
                </c:pt>
                <c:pt idx="1005">
                  <c:v>15307000000000</c:v>
                </c:pt>
                <c:pt idx="1006">
                  <c:v>15446000000000</c:v>
                </c:pt>
                <c:pt idx="1007">
                  <c:v>15590000000000</c:v>
                </c:pt>
                <c:pt idx="1008">
                  <c:v>15740000000000</c:v>
                </c:pt>
                <c:pt idx="1009">
                  <c:v>15897000000000</c:v>
                </c:pt>
                <c:pt idx="1010">
                  <c:v>16059000000000</c:v>
                </c:pt>
                <c:pt idx="1011">
                  <c:v>16227000000000</c:v>
                </c:pt>
                <c:pt idx="1012">
                  <c:v>16402000000000</c:v>
                </c:pt>
                <c:pt idx="1013">
                  <c:v>16583000000000</c:v>
                </c:pt>
                <c:pt idx="1014">
                  <c:v>16770000000000</c:v>
                </c:pt>
                <c:pt idx="1015">
                  <c:v>16963000000000</c:v>
                </c:pt>
                <c:pt idx="1016">
                  <c:v>17163000000000</c:v>
                </c:pt>
                <c:pt idx="1017">
                  <c:v>17369000000000</c:v>
                </c:pt>
                <c:pt idx="1018">
                  <c:v>17582000000000</c:v>
                </c:pt>
                <c:pt idx="1019">
                  <c:v>17802000000000</c:v>
                </c:pt>
                <c:pt idx="1020">
                  <c:v>18028000000000</c:v>
                </c:pt>
                <c:pt idx="1021">
                  <c:v>18261000000000</c:v>
                </c:pt>
                <c:pt idx="1022">
                  <c:v>18502000000000</c:v>
                </c:pt>
                <c:pt idx="1023">
                  <c:v>18749000000000</c:v>
                </c:pt>
                <c:pt idx="1024">
                  <c:v>19003000000000</c:v>
                </c:pt>
                <c:pt idx="1025">
                  <c:v>19264000000000</c:v>
                </c:pt>
                <c:pt idx="1026">
                  <c:v>19533000000000</c:v>
                </c:pt>
                <c:pt idx="1027">
                  <c:v>19809000000000</c:v>
                </c:pt>
                <c:pt idx="1028">
                  <c:v>20093000000000</c:v>
                </c:pt>
                <c:pt idx="1029">
                  <c:v>20384000000000</c:v>
                </c:pt>
                <c:pt idx="1030">
                  <c:v>20683000000000</c:v>
                </c:pt>
                <c:pt idx="1031">
                  <c:v>20990000000000</c:v>
                </c:pt>
                <c:pt idx="1032">
                  <c:v>21305000000000</c:v>
                </c:pt>
                <c:pt idx="1033">
                  <c:v>21628000000000</c:v>
                </c:pt>
                <c:pt idx="1034">
                  <c:v>21959000000000</c:v>
                </c:pt>
                <c:pt idx="1035">
                  <c:v>22299000000000</c:v>
                </c:pt>
                <c:pt idx="1036">
                  <c:v>22647000000000</c:v>
                </c:pt>
                <c:pt idx="1037">
                  <c:v>23003000000000</c:v>
                </c:pt>
                <c:pt idx="1038">
                  <c:v>23368000000000</c:v>
                </c:pt>
                <c:pt idx="1039">
                  <c:v>23742000000000</c:v>
                </c:pt>
                <c:pt idx="1040">
                  <c:v>24126000000000</c:v>
                </c:pt>
                <c:pt idx="1041">
                  <c:v>24518000000000</c:v>
                </c:pt>
                <c:pt idx="1042">
                  <c:v>24919000000000</c:v>
                </c:pt>
                <c:pt idx="1043">
                  <c:v>25330000000000</c:v>
                </c:pt>
                <c:pt idx="1044">
                  <c:v>25751000000000</c:v>
                </c:pt>
                <c:pt idx="1045">
                  <c:v>26181000000000</c:v>
                </c:pt>
                <c:pt idx="1046">
                  <c:v>26622000000000</c:v>
                </c:pt>
                <c:pt idx="1047">
                  <c:v>27072000000000</c:v>
                </c:pt>
                <c:pt idx="1048">
                  <c:v>27533000000000</c:v>
                </c:pt>
                <c:pt idx="1049">
                  <c:v>28004000000000</c:v>
                </c:pt>
                <c:pt idx="1050">
                  <c:v>28004000000000</c:v>
                </c:pt>
                <c:pt idx="1051">
                  <c:v>28696000000000</c:v>
                </c:pt>
                <c:pt idx="1052">
                  <c:v>29359000000000</c:v>
                </c:pt>
                <c:pt idx="1053">
                  <c:v>29992000000000</c:v>
                </c:pt>
                <c:pt idx="1054">
                  <c:v>30596000000000</c:v>
                </c:pt>
                <c:pt idx="1055">
                  <c:v>31171000000000</c:v>
                </c:pt>
                <c:pt idx="1056">
                  <c:v>31716000000000</c:v>
                </c:pt>
                <c:pt idx="1057">
                  <c:v>32232000000000</c:v>
                </c:pt>
                <c:pt idx="1058">
                  <c:v>32719000000000</c:v>
                </c:pt>
                <c:pt idx="1059">
                  <c:v>33176000000000</c:v>
                </c:pt>
                <c:pt idx="1060">
                  <c:v>33604000000000</c:v>
                </c:pt>
                <c:pt idx="1061">
                  <c:v>34003000000000</c:v>
                </c:pt>
                <c:pt idx="1062">
                  <c:v>34372000000000</c:v>
                </c:pt>
                <c:pt idx="1063">
                  <c:v>34712000000000</c:v>
                </c:pt>
                <c:pt idx="1064">
                  <c:v>35022000000000</c:v>
                </c:pt>
                <c:pt idx="1065">
                  <c:v>35304000000000</c:v>
                </c:pt>
                <c:pt idx="1066">
                  <c:v>35555000000000</c:v>
                </c:pt>
                <c:pt idx="1067">
                  <c:v>35778000000000</c:v>
                </c:pt>
                <c:pt idx="1068">
                  <c:v>35971000000000</c:v>
                </c:pt>
                <c:pt idx="1069">
                  <c:v>36134000000000</c:v>
                </c:pt>
                <c:pt idx="1070">
                  <c:v>36269000000000</c:v>
                </c:pt>
                <c:pt idx="1071">
                  <c:v>36374000000000</c:v>
                </c:pt>
                <c:pt idx="1072">
                  <c:v>36449000000000</c:v>
                </c:pt>
                <c:pt idx="1073">
                  <c:v>36495000000000</c:v>
                </c:pt>
                <c:pt idx="1074">
                  <c:v>36512000000000</c:v>
                </c:pt>
                <c:pt idx="1075">
                  <c:v>36500000000000</c:v>
                </c:pt>
                <c:pt idx="1076">
                  <c:v>36458000000000</c:v>
                </c:pt>
                <c:pt idx="1077">
                  <c:v>36386000000000</c:v>
                </c:pt>
                <c:pt idx="1078">
                  <c:v>36286000000000</c:v>
                </c:pt>
                <c:pt idx="1079">
                  <c:v>36155000000000</c:v>
                </c:pt>
                <c:pt idx="1080">
                  <c:v>35996000000000</c:v>
                </c:pt>
                <c:pt idx="1081">
                  <c:v>35807000000000</c:v>
                </c:pt>
                <c:pt idx="1082">
                  <c:v>35589000000000</c:v>
                </c:pt>
                <c:pt idx="1083">
                  <c:v>35341000000000</c:v>
                </c:pt>
                <c:pt idx="1084">
                  <c:v>35064000000000</c:v>
                </c:pt>
                <c:pt idx="1085">
                  <c:v>34758000000000</c:v>
                </c:pt>
                <c:pt idx="1086">
                  <c:v>34422000000000</c:v>
                </c:pt>
                <c:pt idx="1087">
                  <c:v>34057000000000</c:v>
                </c:pt>
                <c:pt idx="1088">
                  <c:v>33663000000000</c:v>
                </c:pt>
                <c:pt idx="1089">
                  <c:v>33239000000000</c:v>
                </c:pt>
                <c:pt idx="1090">
                  <c:v>32786000000000</c:v>
                </c:pt>
                <c:pt idx="1091">
                  <c:v>32303000000000</c:v>
                </c:pt>
                <c:pt idx="1092">
                  <c:v>31792000000000</c:v>
                </c:pt>
                <c:pt idx="1093">
                  <c:v>31250000000000</c:v>
                </c:pt>
                <c:pt idx="1094">
                  <c:v>30680000000000</c:v>
                </c:pt>
                <c:pt idx="1095">
                  <c:v>30080000000000</c:v>
                </c:pt>
                <c:pt idx="1096">
                  <c:v>29451000000000</c:v>
                </c:pt>
                <c:pt idx="1097">
                  <c:v>28792000000000</c:v>
                </c:pt>
                <c:pt idx="1098">
                  <c:v>28104000000000</c:v>
                </c:pt>
                <c:pt idx="1099">
                  <c:v>27387000000000</c:v>
                </c:pt>
                <c:pt idx="1100">
                  <c:v>27387000000000</c:v>
                </c:pt>
                <c:pt idx="1101">
                  <c:v>26728000000000</c:v>
                </c:pt>
                <c:pt idx="1102">
                  <c:v>26086000000000</c:v>
                </c:pt>
                <c:pt idx="1103">
                  <c:v>25459000000000</c:v>
                </c:pt>
                <c:pt idx="1104">
                  <c:v>24847000000000</c:v>
                </c:pt>
                <c:pt idx="1105">
                  <c:v>24250000000000</c:v>
                </c:pt>
                <c:pt idx="1106">
                  <c:v>23667000000000</c:v>
                </c:pt>
                <c:pt idx="1107">
                  <c:v>23098000000000</c:v>
                </c:pt>
                <c:pt idx="1108">
                  <c:v>22543000000000</c:v>
                </c:pt>
                <c:pt idx="1109">
                  <c:v>22001000000000</c:v>
                </c:pt>
                <c:pt idx="1110">
                  <c:v>21472000000000</c:v>
                </c:pt>
                <c:pt idx="1111">
                  <c:v>20956000000000</c:v>
                </c:pt>
                <c:pt idx="1112">
                  <c:v>20452000000000</c:v>
                </c:pt>
                <c:pt idx="1113">
                  <c:v>19961000000000</c:v>
                </c:pt>
                <c:pt idx="1114">
                  <c:v>19481000000000</c:v>
                </c:pt>
                <c:pt idx="1115">
                  <c:v>19013000000000</c:v>
                </c:pt>
                <c:pt idx="1116">
                  <c:v>18556000000000</c:v>
                </c:pt>
                <c:pt idx="1117">
                  <c:v>18110000000000</c:v>
                </c:pt>
                <c:pt idx="1118">
                  <c:v>17675000000000</c:v>
                </c:pt>
                <c:pt idx="1119">
                  <c:v>17250000000000</c:v>
                </c:pt>
                <c:pt idx="1120">
                  <c:v>16835000000000</c:v>
                </c:pt>
                <c:pt idx="1121">
                  <c:v>16431000000000</c:v>
                </c:pt>
                <c:pt idx="1122">
                  <c:v>16036000000000</c:v>
                </c:pt>
                <c:pt idx="1123">
                  <c:v>15651000000000</c:v>
                </c:pt>
                <c:pt idx="1124">
                  <c:v>15275000000000</c:v>
                </c:pt>
                <c:pt idx="1125">
                  <c:v>14907000000000</c:v>
                </c:pt>
                <c:pt idx="1126">
                  <c:v>14549000000000</c:v>
                </c:pt>
                <c:pt idx="1127">
                  <c:v>14200000000000</c:v>
                </c:pt>
                <c:pt idx="1128">
                  <c:v>13858000000000</c:v>
                </c:pt>
                <c:pt idx="1129">
                  <c:v>13525000000000</c:v>
                </c:pt>
                <c:pt idx="1130">
                  <c:v>13200000000000</c:v>
                </c:pt>
                <c:pt idx="1131">
                  <c:v>12883000000000</c:v>
                </c:pt>
                <c:pt idx="1132">
                  <c:v>12574000000000</c:v>
                </c:pt>
                <c:pt idx="1133">
                  <c:v>12272000000000</c:v>
                </c:pt>
                <c:pt idx="1134">
                  <c:v>11977000000000</c:v>
                </c:pt>
                <c:pt idx="1135">
                  <c:v>11689000000000</c:v>
                </c:pt>
                <c:pt idx="1136">
                  <c:v>11408000000000</c:v>
                </c:pt>
                <c:pt idx="1137">
                  <c:v>11134000000000</c:v>
                </c:pt>
                <c:pt idx="1138">
                  <c:v>10867000000000</c:v>
                </c:pt>
                <c:pt idx="1139">
                  <c:v>10606000000000</c:v>
                </c:pt>
                <c:pt idx="1140">
                  <c:v>10351000000000</c:v>
                </c:pt>
                <c:pt idx="1141">
                  <c:v>10102000000000</c:v>
                </c:pt>
                <c:pt idx="1142">
                  <c:v>9859600000000</c:v>
                </c:pt>
                <c:pt idx="1143">
                  <c:v>9622800000000</c:v>
                </c:pt>
                <c:pt idx="1144">
                  <c:v>9391700000000</c:v>
                </c:pt>
                <c:pt idx="1145">
                  <c:v>9166100000000</c:v>
                </c:pt>
                <c:pt idx="1146">
                  <c:v>8946000000000</c:v>
                </c:pt>
                <c:pt idx="1147">
                  <c:v>8731100000000</c:v>
                </c:pt>
                <c:pt idx="1148">
                  <c:v>8521400000000</c:v>
                </c:pt>
                <c:pt idx="1149">
                  <c:v>8316800000000</c:v>
                </c:pt>
                <c:pt idx="1150">
                  <c:v>8316800000000</c:v>
                </c:pt>
                <c:pt idx="1151">
                  <c:v>8117100000000</c:v>
                </c:pt>
                <c:pt idx="1152">
                  <c:v>7922100000000</c:v>
                </c:pt>
                <c:pt idx="1153">
                  <c:v>7731900000000</c:v>
                </c:pt>
                <c:pt idx="1154">
                  <c:v>7546300000000</c:v>
                </c:pt>
                <c:pt idx="1155">
                  <c:v>7365100000000</c:v>
                </c:pt>
                <c:pt idx="1156">
                  <c:v>7188200000000</c:v>
                </c:pt>
                <c:pt idx="1157">
                  <c:v>7015600000000</c:v>
                </c:pt>
                <c:pt idx="1158">
                  <c:v>6847200000000</c:v>
                </c:pt>
                <c:pt idx="1159">
                  <c:v>6682800000000</c:v>
                </c:pt>
                <c:pt idx="1160">
                  <c:v>6522400000000</c:v>
                </c:pt>
                <c:pt idx="1161">
                  <c:v>6365800000000</c:v>
                </c:pt>
                <c:pt idx="1162">
                  <c:v>6213000000000</c:v>
                </c:pt>
                <c:pt idx="1163">
                  <c:v>6063900000000</c:v>
                </c:pt>
                <c:pt idx="1164">
                  <c:v>5918300000000</c:v>
                </c:pt>
                <c:pt idx="1165">
                  <c:v>5776300000000</c:v>
                </c:pt>
                <c:pt idx="1166">
                  <c:v>5637700000000</c:v>
                </c:pt>
                <c:pt idx="1167">
                  <c:v>5502400000000</c:v>
                </c:pt>
                <c:pt idx="1168">
                  <c:v>5370300000000</c:v>
                </c:pt>
                <c:pt idx="1169">
                  <c:v>5241400000000</c:v>
                </c:pt>
                <c:pt idx="1170">
                  <c:v>5115700000000</c:v>
                </c:pt>
                <c:pt idx="1171">
                  <c:v>4992900000000</c:v>
                </c:pt>
                <c:pt idx="1172">
                  <c:v>4873100000000</c:v>
                </c:pt>
                <c:pt idx="1173">
                  <c:v>4756200000000</c:v>
                </c:pt>
                <c:pt idx="1174">
                  <c:v>4642100000000</c:v>
                </c:pt>
                <c:pt idx="1175">
                  <c:v>4530800000000</c:v>
                </c:pt>
                <c:pt idx="1176">
                  <c:v>4422100000000</c:v>
                </c:pt>
                <c:pt idx="1177">
                  <c:v>4316000000000</c:v>
                </c:pt>
                <c:pt idx="1178">
                  <c:v>4212500000000</c:v>
                </c:pt>
                <c:pt idx="1179">
                  <c:v>4111500000000</c:v>
                </c:pt>
                <c:pt idx="1180">
                  <c:v>4012900000000</c:v>
                </c:pt>
                <c:pt idx="1181">
                  <c:v>3916700000000</c:v>
                </c:pt>
                <c:pt idx="1182">
                  <c:v>3822800000000</c:v>
                </c:pt>
                <c:pt idx="1183">
                  <c:v>3731100000000</c:v>
                </c:pt>
                <c:pt idx="1184">
                  <c:v>3641600000000</c:v>
                </c:pt>
                <c:pt idx="1185">
                  <c:v>3554300000000</c:v>
                </c:pt>
                <c:pt idx="1186">
                  <c:v>3469200000000</c:v>
                </c:pt>
                <c:pt idx="1187">
                  <c:v>3386000000000</c:v>
                </c:pt>
                <c:pt idx="1188">
                  <c:v>3304800000000</c:v>
                </c:pt>
                <c:pt idx="1189">
                  <c:v>3225600000000</c:v>
                </c:pt>
                <c:pt idx="1190">
                  <c:v>3148400000000</c:v>
                </c:pt>
                <c:pt idx="1191">
                  <c:v>3072900000000</c:v>
                </c:pt>
                <c:pt idx="1192">
                  <c:v>2999300000000</c:v>
                </c:pt>
                <c:pt idx="1193">
                  <c:v>2927400000000</c:v>
                </c:pt>
                <c:pt idx="1194">
                  <c:v>2857300000000</c:v>
                </c:pt>
                <c:pt idx="1195">
                  <c:v>2788900000000</c:v>
                </c:pt>
                <c:pt idx="1196">
                  <c:v>2722100000000</c:v>
                </c:pt>
                <c:pt idx="1197">
                  <c:v>2656900000000</c:v>
                </c:pt>
                <c:pt idx="1198">
                  <c:v>2593300000000</c:v>
                </c:pt>
                <c:pt idx="1199">
                  <c:v>2531200000000</c:v>
                </c:pt>
                <c:pt idx="1200">
                  <c:v>2531200000000</c:v>
                </c:pt>
                <c:pt idx="1201">
                  <c:v>2470600000000</c:v>
                </c:pt>
                <c:pt idx="1202">
                  <c:v>2411500000000</c:v>
                </c:pt>
                <c:pt idx="1203">
                  <c:v>2353700000000</c:v>
                </c:pt>
                <c:pt idx="1204">
                  <c:v>2297400000000</c:v>
                </c:pt>
                <c:pt idx="1205">
                  <c:v>2242400000000</c:v>
                </c:pt>
                <c:pt idx="1206">
                  <c:v>2188800000000</c:v>
                </c:pt>
                <c:pt idx="1207">
                  <c:v>2136400000000</c:v>
                </c:pt>
                <c:pt idx="1208">
                  <c:v>2085300000000</c:v>
                </c:pt>
                <c:pt idx="1209">
                  <c:v>2035500000000</c:v>
                </c:pt>
                <c:pt idx="1210">
                  <c:v>1986800000000</c:v>
                </c:pt>
                <c:pt idx="1211">
                  <c:v>1939300000000</c:v>
                </c:pt>
                <c:pt idx="1212">
                  <c:v>1892900000000</c:v>
                </c:pt>
                <c:pt idx="1213">
                  <c:v>1847700000000</c:v>
                </c:pt>
                <c:pt idx="1214">
                  <c:v>1803500000000</c:v>
                </c:pt>
                <c:pt idx="1215">
                  <c:v>1760400000000</c:v>
                </c:pt>
                <c:pt idx="1216">
                  <c:v>1718300000000</c:v>
                </c:pt>
                <c:pt idx="1217">
                  <c:v>1677300000000</c:v>
                </c:pt>
                <c:pt idx="1218">
                  <c:v>1637200000000</c:v>
                </c:pt>
                <c:pt idx="1219">
                  <c:v>1598100000000</c:v>
                </c:pt>
                <c:pt idx="1220">
                  <c:v>1560000000000</c:v>
                </c:pt>
                <c:pt idx="1221">
                  <c:v>1522700000000</c:v>
                </c:pt>
                <c:pt idx="1222">
                  <c:v>1486400000000</c:v>
                </c:pt>
                <c:pt idx="1223">
                  <c:v>1450900000000</c:v>
                </c:pt>
                <c:pt idx="1224">
                  <c:v>1416300000000</c:v>
                </c:pt>
                <c:pt idx="1225">
                  <c:v>1382500000000</c:v>
                </c:pt>
                <c:pt idx="1226">
                  <c:v>1349500000000</c:v>
                </c:pt>
                <c:pt idx="1227">
                  <c:v>1317300000000</c:v>
                </c:pt>
                <c:pt idx="1228">
                  <c:v>1285900000000</c:v>
                </c:pt>
                <c:pt idx="1229">
                  <c:v>1255300000000</c:v>
                </c:pt>
                <c:pt idx="1230">
                  <c:v>1225400000000</c:v>
                </c:pt>
                <c:pt idx="1231">
                  <c:v>1196200000000</c:v>
                </c:pt>
                <c:pt idx="1232">
                  <c:v>1167700000000</c:v>
                </c:pt>
                <c:pt idx="1233">
                  <c:v>1139900000000</c:v>
                </c:pt>
                <c:pt idx="1234">
                  <c:v>1112700000000</c:v>
                </c:pt>
                <c:pt idx="1235">
                  <c:v>1086200000000</c:v>
                </c:pt>
                <c:pt idx="1236">
                  <c:v>1060400000000</c:v>
                </c:pt>
                <c:pt idx="1237">
                  <c:v>1035200000000</c:v>
                </c:pt>
                <c:pt idx="1238">
                  <c:v>1010500000000</c:v>
                </c:pt>
                <c:pt idx="1239">
                  <c:v>986500000000</c:v>
                </c:pt>
                <c:pt idx="1240">
                  <c:v>963050000000</c:v>
                </c:pt>
                <c:pt idx="1241">
                  <c:v>940160000000</c:v>
                </c:pt>
                <c:pt idx="1242">
                  <c:v>917820000000</c:v>
                </c:pt>
                <c:pt idx="1243">
                  <c:v>896020000000</c:v>
                </c:pt>
                <c:pt idx="1244">
                  <c:v>874740000000</c:v>
                </c:pt>
                <c:pt idx="1245">
                  <c:v>853980000000</c:v>
                </c:pt>
                <c:pt idx="1246">
                  <c:v>833710000000</c:v>
                </c:pt>
                <c:pt idx="1247">
                  <c:v>813930000000</c:v>
                </c:pt>
                <c:pt idx="1248">
                  <c:v>794620000000</c:v>
                </c:pt>
                <c:pt idx="1249">
                  <c:v>775780000000</c:v>
                </c:pt>
                <c:pt idx="1250">
                  <c:v>775780000000</c:v>
                </c:pt>
                <c:pt idx="1251">
                  <c:v>757400000000</c:v>
                </c:pt>
                <c:pt idx="1252">
                  <c:v>739450000000</c:v>
                </c:pt>
                <c:pt idx="1253">
                  <c:v>721940000000</c:v>
                </c:pt>
                <c:pt idx="1254">
                  <c:v>704850000000</c:v>
                </c:pt>
                <c:pt idx="1255">
                  <c:v>688160000000</c:v>
                </c:pt>
                <c:pt idx="1256">
                  <c:v>671880000000</c:v>
                </c:pt>
                <c:pt idx="1257">
                  <c:v>655990000000</c:v>
                </c:pt>
                <c:pt idx="1258">
                  <c:v>640490000000</c:v>
                </c:pt>
                <c:pt idx="1259">
                  <c:v>625350000000</c:v>
                </c:pt>
                <c:pt idx="1260">
                  <c:v>610580000000</c:v>
                </c:pt>
                <c:pt idx="1261">
                  <c:v>596160000000</c:v>
                </c:pt>
                <c:pt idx="1262">
                  <c:v>582100000000</c:v>
                </c:pt>
                <c:pt idx="1263">
                  <c:v>568360000000</c:v>
                </c:pt>
                <c:pt idx="1264">
                  <c:v>554960000000</c:v>
                </c:pt>
                <c:pt idx="1265">
                  <c:v>541890000000</c:v>
                </c:pt>
                <c:pt idx="1266">
                  <c:v>529120000000</c:v>
                </c:pt>
                <c:pt idx="1267">
                  <c:v>516660000000</c:v>
                </c:pt>
                <c:pt idx="1268">
                  <c:v>504510000000</c:v>
                </c:pt>
                <c:pt idx="1269">
                  <c:v>492640000000</c:v>
                </c:pt>
                <c:pt idx="1270">
                  <c:v>481060000000</c:v>
                </c:pt>
                <c:pt idx="1271">
                  <c:v>469760000000</c:v>
                </c:pt>
                <c:pt idx="1272">
                  <c:v>458730000000</c:v>
                </c:pt>
                <c:pt idx="1273">
                  <c:v>447960000000</c:v>
                </c:pt>
                <c:pt idx="1274">
                  <c:v>437450000000</c:v>
                </c:pt>
                <c:pt idx="1275">
                  <c:v>427200000000</c:v>
                </c:pt>
                <c:pt idx="1276">
                  <c:v>417190000000</c:v>
                </c:pt>
                <c:pt idx="1277">
                  <c:v>407430000000</c:v>
                </c:pt>
                <c:pt idx="1278">
                  <c:v>397890000000</c:v>
                </c:pt>
                <c:pt idx="1279">
                  <c:v>388590000000</c:v>
                </c:pt>
                <c:pt idx="1280">
                  <c:v>379510000000</c:v>
                </c:pt>
                <c:pt idx="1281">
                  <c:v>370650000000</c:v>
                </c:pt>
                <c:pt idx="1282">
                  <c:v>362000000000</c:v>
                </c:pt>
                <c:pt idx="1283">
                  <c:v>353560000000</c:v>
                </c:pt>
                <c:pt idx="1284">
                  <c:v>345320000000</c:v>
                </c:pt>
                <c:pt idx="1285">
                  <c:v>337280000000</c:v>
                </c:pt>
                <c:pt idx="1286">
                  <c:v>329440000000</c:v>
                </c:pt>
                <c:pt idx="1287">
                  <c:v>321780000000</c:v>
                </c:pt>
                <c:pt idx="1288">
                  <c:v>314310000000</c:v>
                </c:pt>
                <c:pt idx="1289">
                  <c:v>307010000000</c:v>
                </c:pt>
                <c:pt idx="1290">
                  <c:v>299890000000</c:v>
                </c:pt>
                <c:pt idx="1291">
                  <c:v>292940000000</c:v>
                </c:pt>
                <c:pt idx="1292">
                  <c:v>286160000000</c:v>
                </c:pt>
                <c:pt idx="1293">
                  <c:v>279540000000</c:v>
                </c:pt>
                <c:pt idx="1294">
                  <c:v>273090000000</c:v>
                </c:pt>
                <c:pt idx="1295">
                  <c:v>266780000000</c:v>
                </c:pt>
                <c:pt idx="1296">
                  <c:v>260630000000</c:v>
                </c:pt>
                <c:pt idx="1297">
                  <c:v>254630000000</c:v>
                </c:pt>
                <c:pt idx="1298">
                  <c:v>248760000000</c:v>
                </c:pt>
                <c:pt idx="1299">
                  <c:v>243050000000</c:v>
                </c:pt>
                <c:pt idx="1300">
                  <c:v>243050000000</c:v>
                </c:pt>
                <c:pt idx="1301">
                  <c:v>237460000000</c:v>
                </c:pt>
                <c:pt idx="1302">
                  <c:v>232020000000</c:v>
                </c:pt>
                <c:pt idx="1303">
                  <c:v>226700000000</c:v>
                </c:pt>
                <c:pt idx="1304">
                  <c:v>221510000000</c:v>
                </c:pt>
                <c:pt idx="1305">
                  <c:v>216440000000</c:v>
                </c:pt>
                <c:pt idx="1306">
                  <c:v>211500000000</c:v>
                </c:pt>
                <c:pt idx="1307">
                  <c:v>206680000000</c:v>
                </c:pt>
                <c:pt idx="1308">
                  <c:v>201970000000</c:v>
                </c:pt>
                <c:pt idx="1309">
                  <c:v>197370000000</c:v>
                </c:pt>
                <c:pt idx="1310">
                  <c:v>192890000000</c:v>
                </c:pt>
                <c:pt idx="1311">
                  <c:v>188510000000</c:v>
                </c:pt>
                <c:pt idx="1312">
                  <c:v>184240000000</c:v>
                </c:pt>
                <c:pt idx="1313">
                  <c:v>180070000000</c:v>
                </c:pt>
                <c:pt idx="1314">
                  <c:v>176000000000</c:v>
                </c:pt>
                <c:pt idx="1315">
                  <c:v>172030000000</c:v>
                </c:pt>
                <c:pt idx="1316">
                  <c:v>168150000000</c:v>
                </c:pt>
                <c:pt idx="1317">
                  <c:v>164370000000</c:v>
                </c:pt>
                <c:pt idx="1318">
                  <c:v>160680000000</c:v>
                </c:pt>
                <c:pt idx="1319">
                  <c:v>157070000000</c:v>
                </c:pt>
                <c:pt idx="1320">
                  <c:v>153560000000</c:v>
                </c:pt>
                <c:pt idx="1321">
                  <c:v>150130000000</c:v>
                </c:pt>
                <c:pt idx="1322">
                  <c:v>146780000000</c:v>
                </c:pt>
                <c:pt idx="1323">
                  <c:v>143510000000</c:v>
                </c:pt>
                <c:pt idx="1324">
                  <c:v>140310000000</c:v>
                </c:pt>
                <c:pt idx="1325">
                  <c:v>137200000000</c:v>
                </c:pt>
                <c:pt idx="1326">
                  <c:v>134160000000</c:v>
                </c:pt>
                <c:pt idx="1327">
                  <c:v>131190000000</c:v>
                </c:pt>
                <c:pt idx="1328">
                  <c:v>128300000000</c:v>
                </c:pt>
                <c:pt idx="1329">
                  <c:v>125470000000</c:v>
                </c:pt>
                <c:pt idx="1330">
                  <c:v>122710000000</c:v>
                </c:pt>
                <c:pt idx="1331">
                  <c:v>120020000000</c:v>
                </c:pt>
                <c:pt idx="1332">
                  <c:v>117390000000</c:v>
                </c:pt>
                <c:pt idx="1333">
                  <c:v>114830000000</c:v>
                </c:pt>
                <c:pt idx="1334">
                  <c:v>112330000000</c:v>
                </c:pt>
                <c:pt idx="1335">
                  <c:v>109880000000</c:v>
                </c:pt>
                <c:pt idx="1336">
                  <c:v>107500000000</c:v>
                </c:pt>
                <c:pt idx="1337">
                  <c:v>105170000000</c:v>
                </c:pt>
                <c:pt idx="1338">
                  <c:v>102900000000</c:v>
                </c:pt>
                <c:pt idx="1339">
                  <c:v>100680000000</c:v>
                </c:pt>
                <c:pt idx="1340">
                  <c:v>98521000000</c:v>
                </c:pt>
                <c:pt idx="1341">
                  <c:v>96410000000</c:v>
                </c:pt>
                <c:pt idx="1342">
                  <c:v>94349000000</c:v>
                </c:pt>
                <c:pt idx="1343">
                  <c:v>92337000000</c:v>
                </c:pt>
                <c:pt idx="1344">
                  <c:v>90374000000</c:v>
                </c:pt>
                <c:pt idx="1345">
                  <c:v>88458000000</c:v>
                </c:pt>
                <c:pt idx="1346">
                  <c:v>86588000000</c:v>
                </c:pt>
                <c:pt idx="1347">
                  <c:v>84762000000</c:v>
                </c:pt>
                <c:pt idx="1348">
                  <c:v>82981000000</c:v>
                </c:pt>
                <c:pt idx="1349">
                  <c:v>81242000000</c:v>
                </c:pt>
                <c:pt idx="1350">
                  <c:v>81242000000</c:v>
                </c:pt>
                <c:pt idx="1351">
                  <c:v>79545000000</c:v>
                </c:pt>
                <c:pt idx="1352">
                  <c:v>77888000000</c:v>
                </c:pt>
                <c:pt idx="1353">
                  <c:v>76271000000</c:v>
                </c:pt>
                <c:pt idx="1354">
                  <c:v>74693000000</c:v>
                </c:pt>
                <c:pt idx="1355">
                  <c:v>73153000000</c:v>
                </c:pt>
                <c:pt idx="1356">
                  <c:v>71650000000</c:v>
                </c:pt>
                <c:pt idx="1357">
                  <c:v>70183000000</c:v>
                </c:pt>
                <c:pt idx="1358">
                  <c:v>68750000000</c:v>
                </c:pt>
                <c:pt idx="1359">
                  <c:v>67353000000</c:v>
                </c:pt>
                <c:pt idx="1360">
                  <c:v>65988000000</c:v>
                </c:pt>
                <c:pt idx="1361">
                  <c:v>64657000000</c:v>
                </c:pt>
                <c:pt idx="1362">
                  <c:v>63357000000</c:v>
                </c:pt>
                <c:pt idx="1363">
                  <c:v>62088000000</c:v>
                </c:pt>
                <c:pt idx="1364">
                  <c:v>60850000000</c:v>
                </c:pt>
                <c:pt idx="1365">
                  <c:v>59642000000</c:v>
                </c:pt>
                <c:pt idx="1366">
                  <c:v>58462000000</c:v>
                </c:pt>
                <c:pt idx="1367">
                  <c:v>57311000000</c:v>
                </c:pt>
                <c:pt idx="1368">
                  <c:v>56187000000</c:v>
                </c:pt>
                <c:pt idx="1369">
                  <c:v>55090000000</c:v>
                </c:pt>
                <c:pt idx="1370">
                  <c:v>54019000000</c:v>
                </c:pt>
                <c:pt idx="1371">
                  <c:v>52974000000</c:v>
                </c:pt>
                <c:pt idx="1372">
                  <c:v>51954000000</c:v>
                </c:pt>
                <c:pt idx="1373">
                  <c:v>50958000000</c:v>
                </c:pt>
                <c:pt idx="1374">
                  <c:v>49986000000</c:v>
                </c:pt>
                <c:pt idx="1375">
                  <c:v>49038000000</c:v>
                </c:pt>
                <c:pt idx="1376">
                  <c:v>48112000000</c:v>
                </c:pt>
                <c:pt idx="1377">
                  <c:v>47208000000</c:v>
                </c:pt>
                <c:pt idx="1378">
                  <c:v>46326000000</c:v>
                </c:pt>
                <c:pt idx="1379">
                  <c:v>45465000000</c:v>
                </c:pt>
                <c:pt idx="1380">
                  <c:v>44624000000</c:v>
                </c:pt>
                <c:pt idx="1381">
                  <c:v>43804000000</c:v>
                </c:pt>
                <c:pt idx="1382">
                  <c:v>43003000000</c:v>
                </c:pt>
                <c:pt idx="1383">
                  <c:v>42222000000</c:v>
                </c:pt>
                <c:pt idx="1384">
                  <c:v>41459000000</c:v>
                </c:pt>
                <c:pt idx="1385">
                  <c:v>40714000000</c:v>
                </c:pt>
                <c:pt idx="1386">
                  <c:v>39987000000</c:v>
                </c:pt>
                <c:pt idx="1387">
                  <c:v>39277000000</c:v>
                </c:pt>
                <c:pt idx="1388">
                  <c:v>38584000000</c:v>
                </c:pt>
                <c:pt idx="1389">
                  <c:v>37908000000</c:v>
                </c:pt>
                <c:pt idx="1390">
                  <c:v>37248000000</c:v>
                </c:pt>
                <c:pt idx="1391">
                  <c:v>36604000000</c:v>
                </c:pt>
                <c:pt idx="1392">
                  <c:v>35975000000</c:v>
                </c:pt>
                <c:pt idx="1393">
                  <c:v>35361000000</c:v>
                </c:pt>
                <c:pt idx="1394">
                  <c:v>34762000000</c:v>
                </c:pt>
                <c:pt idx="1395">
                  <c:v>34177000000</c:v>
                </c:pt>
                <c:pt idx="1396">
                  <c:v>33606000000</c:v>
                </c:pt>
                <c:pt idx="1397">
                  <c:v>33048000000</c:v>
                </c:pt>
                <c:pt idx="1398">
                  <c:v>32504000000</c:v>
                </c:pt>
                <c:pt idx="1399">
                  <c:v>31973000000</c:v>
                </c:pt>
                <c:pt idx="1400">
                  <c:v>31973000000</c:v>
                </c:pt>
                <c:pt idx="1401">
                  <c:v>31454000000</c:v>
                </c:pt>
                <c:pt idx="1402">
                  <c:v>30948000000</c:v>
                </c:pt>
                <c:pt idx="1403">
                  <c:v>30454000000</c:v>
                </c:pt>
                <c:pt idx="1404">
                  <c:v>29971000000</c:v>
                </c:pt>
                <c:pt idx="1405">
                  <c:v>29500000000</c:v>
                </c:pt>
                <c:pt idx="1406">
                  <c:v>29041000000</c:v>
                </c:pt>
                <c:pt idx="1407">
                  <c:v>28592000000</c:v>
                </c:pt>
                <c:pt idx="1408">
                  <c:v>28154000000</c:v>
                </c:pt>
                <c:pt idx="1409">
                  <c:v>27726000000</c:v>
                </c:pt>
                <c:pt idx="1410">
                  <c:v>27308000000</c:v>
                </c:pt>
                <c:pt idx="1411">
                  <c:v>26901000000</c:v>
                </c:pt>
                <c:pt idx="1412">
                  <c:v>26503000000</c:v>
                </c:pt>
                <c:pt idx="1413">
                  <c:v>26114000000</c:v>
                </c:pt>
                <c:pt idx="1414">
                  <c:v>25735000000</c:v>
                </c:pt>
                <c:pt idx="1415">
                  <c:v>25365000000</c:v>
                </c:pt>
                <c:pt idx="1416">
                  <c:v>25003000000</c:v>
                </c:pt>
                <c:pt idx="1417">
                  <c:v>24650000000</c:v>
                </c:pt>
                <c:pt idx="1418">
                  <c:v>24305000000</c:v>
                </c:pt>
                <c:pt idx="1419">
                  <c:v>23969000000</c:v>
                </c:pt>
                <c:pt idx="1420">
                  <c:v>23641000000</c:v>
                </c:pt>
                <c:pt idx="1421">
                  <c:v>23320000000</c:v>
                </c:pt>
                <c:pt idx="1422">
                  <c:v>23007000000</c:v>
                </c:pt>
                <c:pt idx="1423">
                  <c:v>22701000000</c:v>
                </c:pt>
                <c:pt idx="1424">
                  <c:v>22402000000</c:v>
                </c:pt>
                <c:pt idx="1425">
                  <c:v>22111000000</c:v>
                </c:pt>
                <c:pt idx="1426">
                  <c:v>21826000000</c:v>
                </c:pt>
                <c:pt idx="1427">
                  <c:v>21549000000</c:v>
                </c:pt>
                <c:pt idx="1428">
                  <c:v>21277000000</c:v>
                </c:pt>
                <c:pt idx="1429">
                  <c:v>21012000000</c:v>
                </c:pt>
                <c:pt idx="1430">
                  <c:v>20754000000</c:v>
                </c:pt>
                <c:pt idx="1431">
                  <c:v>20501000000</c:v>
                </c:pt>
                <c:pt idx="1432">
                  <c:v>20255000000</c:v>
                </c:pt>
                <c:pt idx="1433">
                  <c:v>20014000000</c:v>
                </c:pt>
                <c:pt idx="1434">
                  <c:v>19779000000</c:v>
                </c:pt>
                <c:pt idx="1435">
                  <c:v>19549000000</c:v>
                </c:pt>
                <c:pt idx="1436">
                  <c:v>19325000000</c:v>
                </c:pt>
                <c:pt idx="1437">
                  <c:v>19106000000</c:v>
                </c:pt>
                <c:pt idx="1438">
                  <c:v>18892000000</c:v>
                </c:pt>
                <c:pt idx="1439">
                  <c:v>18684000000</c:v>
                </c:pt>
                <c:pt idx="1440">
                  <c:v>18480000000</c:v>
                </c:pt>
                <c:pt idx="1441">
                  <c:v>18281000000</c:v>
                </c:pt>
                <c:pt idx="1442">
                  <c:v>18086000000</c:v>
                </c:pt>
                <c:pt idx="1443">
                  <c:v>17896000000</c:v>
                </c:pt>
                <c:pt idx="1444">
                  <c:v>17711000000</c:v>
                </c:pt>
                <c:pt idx="1445">
                  <c:v>17530000000</c:v>
                </c:pt>
                <c:pt idx="1446">
                  <c:v>17353000000</c:v>
                </c:pt>
                <c:pt idx="1447">
                  <c:v>17180000000</c:v>
                </c:pt>
                <c:pt idx="1448">
                  <c:v>17011000000</c:v>
                </c:pt>
                <c:pt idx="1449">
                  <c:v>16847000000</c:v>
                </c:pt>
                <c:pt idx="1450">
                  <c:v>16847000000</c:v>
                </c:pt>
                <c:pt idx="1451">
                  <c:v>16686000000</c:v>
                </c:pt>
                <c:pt idx="1452">
                  <c:v>16529000000</c:v>
                </c:pt>
                <c:pt idx="1453">
                  <c:v>16375000000</c:v>
                </c:pt>
                <c:pt idx="1454">
                  <c:v>16225000000</c:v>
                </c:pt>
                <c:pt idx="1455">
                  <c:v>16079000000</c:v>
                </c:pt>
                <c:pt idx="1456">
                  <c:v>15936000000</c:v>
                </c:pt>
                <c:pt idx="1457">
                  <c:v>15796000000</c:v>
                </c:pt>
                <c:pt idx="1458">
                  <c:v>15659000000</c:v>
                </c:pt>
                <c:pt idx="1459">
                  <c:v>15526000000</c:v>
                </c:pt>
                <c:pt idx="1460">
                  <c:v>15396000000</c:v>
                </c:pt>
                <c:pt idx="1461">
                  <c:v>15268000000</c:v>
                </c:pt>
                <c:pt idx="1462">
                  <c:v>15144000000</c:v>
                </c:pt>
                <c:pt idx="1463">
                  <c:v>15023000000</c:v>
                </c:pt>
                <c:pt idx="1464">
                  <c:v>14904000000</c:v>
                </c:pt>
                <c:pt idx="1465">
                  <c:v>14788000000</c:v>
                </c:pt>
                <c:pt idx="1466">
                  <c:v>14675000000</c:v>
                </c:pt>
                <c:pt idx="1467">
                  <c:v>14564000000</c:v>
                </c:pt>
                <c:pt idx="1468">
                  <c:v>14456000000</c:v>
                </c:pt>
                <c:pt idx="1469">
                  <c:v>14351000000</c:v>
                </c:pt>
                <c:pt idx="1470">
                  <c:v>14247000000</c:v>
                </c:pt>
                <c:pt idx="1471">
                  <c:v>14147000000</c:v>
                </c:pt>
                <c:pt idx="1472">
                  <c:v>14048000000</c:v>
                </c:pt>
                <c:pt idx="1473">
                  <c:v>13952000000</c:v>
                </c:pt>
                <c:pt idx="1474">
                  <c:v>13858000000</c:v>
                </c:pt>
                <c:pt idx="1475">
                  <c:v>13766000000</c:v>
                </c:pt>
                <c:pt idx="1476">
                  <c:v>13676000000</c:v>
                </c:pt>
                <c:pt idx="1477">
                  <c:v>13588000000</c:v>
                </c:pt>
                <c:pt idx="1478">
                  <c:v>13502000000</c:v>
                </c:pt>
                <c:pt idx="1479">
                  <c:v>13418000000</c:v>
                </c:pt>
                <c:pt idx="1480">
                  <c:v>13336000000</c:v>
                </c:pt>
                <c:pt idx="1481">
                  <c:v>13256000000</c:v>
                </c:pt>
                <c:pt idx="1482">
                  <c:v>13178000000</c:v>
                </c:pt>
                <c:pt idx="1483">
                  <c:v>13102000000</c:v>
                </c:pt>
                <c:pt idx="1484">
                  <c:v>13027000000</c:v>
                </c:pt>
                <c:pt idx="1485">
                  <c:v>12954000000</c:v>
                </c:pt>
                <c:pt idx="1486">
                  <c:v>12882000000</c:v>
                </c:pt>
                <c:pt idx="1487">
                  <c:v>12812000000</c:v>
                </c:pt>
                <c:pt idx="1488">
                  <c:v>12744000000</c:v>
                </c:pt>
                <c:pt idx="1489">
                  <c:v>12677000000</c:v>
                </c:pt>
                <c:pt idx="1490">
                  <c:v>12612000000</c:v>
                </c:pt>
                <c:pt idx="1491">
                  <c:v>12548000000</c:v>
                </c:pt>
                <c:pt idx="1492">
                  <c:v>12486000000</c:v>
                </c:pt>
                <c:pt idx="1493">
                  <c:v>12425000000</c:v>
                </c:pt>
                <c:pt idx="1494">
                  <c:v>12365000000</c:v>
                </c:pt>
                <c:pt idx="1495">
                  <c:v>12307000000</c:v>
                </c:pt>
                <c:pt idx="1496">
                  <c:v>12250000000</c:v>
                </c:pt>
                <c:pt idx="1497">
                  <c:v>12194000000</c:v>
                </c:pt>
                <c:pt idx="1498">
                  <c:v>12140000000</c:v>
                </c:pt>
                <c:pt idx="1499">
                  <c:v>12086000000</c:v>
                </c:pt>
                <c:pt idx="1500">
                  <c:v>12086000000</c:v>
                </c:pt>
                <c:pt idx="1501">
                  <c:v>12034000000</c:v>
                </c:pt>
                <c:pt idx="1502">
                  <c:v>11983000000</c:v>
                </c:pt>
                <c:pt idx="1503">
                  <c:v>11933000000</c:v>
                </c:pt>
                <c:pt idx="1504">
                  <c:v>11884000000</c:v>
                </c:pt>
                <c:pt idx="1505">
                  <c:v>11837000000</c:v>
                </c:pt>
                <c:pt idx="1506">
                  <c:v>11790000000</c:v>
                </c:pt>
                <c:pt idx="1507">
                  <c:v>11744000000</c:v>
                </c:pt>
                <c:pt idx="1508">
                  <c:v>11700000000</c:v>
                </c:pt>
                <c:pt idx="1509">
                  <c:v>11656000000</c:v>
                </c:pt>
                <c:pt idx="1510">
                  <c:v>11613000000</c:v>
                </c:pt>
                <c:pt idx="1511">
                  <c:v>11571000000</c:v>
                </c:pt>
                <c:pt idx="1512">
                  <c:v>11530000000</c:v>
                </c:pt>
                <c:pt idx="1513">
                  <c:v>11490000000</c:v>
                </c:pt>
                <c:pt idx="1514">
                  <c:v>11451000000</c:v>
                </c:pt>
                <c:pt idx="1515">
                  <c:v>11413000000</c:v>
                </c:pt>
                <c:pt idx="1516">
                  <c:v>11375000000</c:v>
                </c:pt>
                <c:pt idx="1517">
                  <c:v>11339000000</c:v>
                </c:pt>
                <c:pt idx="1518">
                  <c:v>11303000000</c:v>
                </c:pt>
                <c:pt idx="1519">
                  <c:v>11267000000</c:v>
                </c:pt>
                <c:pt idx="1520">
                  <c:v>11233000000</c:v>
                </c:pt>
                <c:pt idx="1521">
                  <c:v>11199000000</c:v>
                </c:pt>
                <c:pt idx="1522">
                  <c:v>11166000000</c:v>
                </c:pt>
                <c:pt idx="1523">
                  <c:v>11134000000</c:v>
                </c:pt>
                <c:pt idx="1524">
                  <c:v>11103000000</c:v>
                </c:pt>
                <c:pt idx="1525">
                  <c:v>11072000000</c:v>
                </c:pt>
                <c:pt idx="1526">
                  <c:v>11041000000</c:v>
                </c:pt>
                <c:pt idx="1527">
                  <c:v>11012000000</c:v>
                </c:pt>
                <c:pt idx="1528">
                  <c:v>10983000000</c:v>
                </c:pt>
                <c:pt idx="1529">
                  <c:v>10954000000</c:v>
                </c:pt>
                <c:pt idx="1530">
                  <c:v>10927000000</c:v>
                </c:pt>
                <c:pt idx="1531">
                  <c:v>10899000000</c:v>
                </c:pt>
                <c:pt idx="1532">
                  <c:v>10873000000</c:v>
                </c:pt>
                <c:pt idx="1533">
                  <c:v>10847000000</c:v>
                </c:pt>
                <c:pt idx="1534">
                  <c:v>10821000000</c:v>
                </c:pt>
                <c:pt idx="1535">
                  <c:v>10796000000</c:v>
                </c:pt>
                <c:pt idx="1536">
                  <c:v>10771000000</c:v>
                </c:pt>
                <c:pt idx="1537">
                  <c:v>10747000000</c:v>
                </c:pt>
                <c:pt idx="1538">
                  <c:v>10724000000</c:v>
                </c:pt>
                <c:pt idx="1539">
                  <c:v>10701000000</c:v>
                </c:pt>
                <c:pt idx="1540">
                  <c:v>10678000000</c:v>
                </c:pt>
                <c:pt idx="1541">
                  <c:v>10656000000</c:v>
                </c:pt>
                <c:pt idx="1542">
                  <c:v>10635000000</c:v>
                </c:pt>
                <c:pt idx="1543">
                  <c:v>10614000000</c:v>
                </c:pt>
                <c:pt idx="1544">
                  <c:v>10593000000</c:v>
                </c:pt>
                <c:pt idx="1545">
                  <c:v>10573000000</c:v>
                </c:pt>
                <c:pt idx="1546">
                  <c:v>10553000000</c:v>
                </c:pt>
                <c:pt idx="1547">
                  <c:v>10533000000</c:v>
                </c:pt>
                <c:pt idx="1548">
                  <c:v>10514000000</c:v>
                </c:pt>
                <c:pt idx="1549">
                  <c:v>10496000000</c:v>
                </c:pt>
                <c:pt idx="1550">
                  <c:v>10496000000</c:v>
                </c:pt>
                <c:pt idx="1551">
                  <c:v>10477000000</c:v>
                </c:pt>
                <c:pt idx="1552">
                  <c:v>10459000000</c:v>
                </c:pt>
                <c:pt idx="1553">
                  <c:v>10442000000</c:v>
                </c:pt>
                <c:pt idx="1554">
                  <c:v>10425000000</c:v>
                </c:pt>
                <c:pt idx="1555">
                  <c:v>10408000000</c:v>
                </c:pt>
                <c:pt idx="1556">
                  <c:v>10392000000</c:v>
                </c:pt>
                <c:pt idx="1557">
                  <c:v>10375000000</c:v>
                </c:pt>
                <c:pt idx="1558">
                  <c:v>10360000000</c:v>
                </c:pt>
                <c:pt idx="1559">
                  <c:v>10344000000</c:v>
                </c:pt>
                <c:pt idx="1560">
                  <c:v>10329000000</c:v>
                </c:pt>
                <c:pt idx="1561">
                  <c:v>10314000000</c:v>
                </c:pt>
                <c:pt idx="1562">
                  <c:v>10300000000</c:v>
                </c:pt>
                <c:pt idx="1563">
                  <c:v>10286000000</c:v>
                </c:pt>
                <c:pt idx="1564">
                  <c:v>10272000000</c:v>
                </c:pt>
                <c:pt idx="1565">
                  <c:v>10258000000</c:v>
                </c:pt>
                <c:pt idx="1566">
                  <c:v>10245000000</c:v>
                </c:pt>
                <c:pt idx="1567">
                  <c:v>10232000000</c:v>
                </c:pt>
                <c:pt idx="1568">
                  <c:v>10219000000</c:v>
                </c:pt>
                <c:pt idx="1569">
                  <c:v>10207000000</c:v>
                </c:pt>
                <c:pt idx="1570">
                  <c:v>10195000000</c:v>
                </c:pt>
                <c:pt idx="1571">
                  <c:v>10183000000</c:v>
                </c:pt>
                <c:pt idx="1572">
                  <c:v>10171000000</c:v>
                </c:pt>
                <c:pt idx="1573">
                  <c:v>10160000000</c:v>
                </c:pt>
                <c:pt idx="1574">
                  <c:v>10149000000</c:v>
                </c:pt>
                <c:pt idx="1575">
                  <c:v>10138000000</c:v>
                </c:pt>
                <c:pt idx="1576">
                  <c:v>10128000000</c:v>
                </c:pt>
                <c:pt idx="1577">
                  <c:v>10117000000</c:v>
                </c:pt>
                <c:pt idx="1578">
                  <c:v>10107000000</c:v>
                </c:pt>
                <c:pt idx="1579">
                  <c:v>10098000000</c:v>
                </c:pt>
                <c:pt idx="1580">
                  <c:v>10088000000</c:v>
                </c:pt>
                <c:pt idx="1581">
                  <c:v>10079000000</c:v>
                </c:pt>
                <c:pt idx="1582">
                  <c:v>10070000000</c:v>
                </c:pt>
                <c:pt idx="1583">
                  <c:v>10061000000</c:v>
                </c:pt>
                <c:pt idx="1584">
                  <c:v>10052000000</c:v>
                </c:pt>
                <c:pt idx="1585">
                  <c:v>10044000000</c:v>
                </c:pt>
                <c:pt idx="1586">
                  <c:v>10036000000</c:v>
                </c:pt>
                <c:pt idx="1587">
                  <c:v>10028000000</c:v>
                </c:pt>
                <c:pt idx="1588">
                  <c:v>10020000000</c:v>
                </c:pt>
                <c:pt idx="1589">
                  <c:v>10012000000</c:v>
                </c:pt>
                <c:pt idx="1590">
                  <c:v>10005000000</c:v>
                </c:pt>
                <c:pt idx="1591">
                  <c:v>9998200000</c:v>
                </c:pt>
                <c:pt idx="1592">
                  <c:v>9991400000</c:v>
                </c:pt>
                <c:pt idx="1593">
                  <c:v>9984800000</c:v>
                </c:pt>
                <c:pt idx="1594">
                  <c:v>9978500000</c:v>
                </c:pt>
                <c:pt idx="1595">
                  <c:v>9972300000</c:v>
                </c:pt>
                <c:pt idx="1596">
                  <c:v>9966400000</c:v>
                </c:pt>
                <c:pt idx="1597">
                  <c:v>9960700000</c:v>
                </c:pt>
                <c:pt idx="1598">
                  <c:v>9955200000</c:v>
                </c:pt>
                <c:pt idx="1599">
                  <c:v>9950000000</c:v>
                </c:pt>
                <c:pt idx="1600">
                  <c:v>9950000000</c:v>
                </c:pt>
                <c:pt idx="1601">
                  <c:v>9944900000</c:v>
                </c:pt>
                <c:pt idx="1602">
                  <c:v>9940100000</c:v>
                </c:pt>
                <c:pt idx="1603">
                  <c:v>9935500000</c:v>
                </c:pt>
                <c:pt idx="1604">
                  <c:v>9931100000</c:v>
                </c:pt>
                <c:pt idx="1605">
                  <c:v>9927000000</c:v>
                </c:pt>
                <c:pt idx="1606">
                  <c:v>9923000000</c:v>
                </c:pt>
                <c:pt idx="1607">
                  <c:v>9919300000</c:v>
                </c:pt>
                <c:pt idx="1608">
                  <c:v>9915800000</c:v>
                </c:pt>
                <c:pt idx="1609">
                  <c:v>9912500000</c:v>
                </c:pt>
                <c:pt idx="1610">
                  <c:v>9909500000</c:v>
                </c:pt>
                <c:pt idx="1611">
                  <c:v>9906700000</c:v>
                </c:pt>
                <c:pt idx="1612">
                  <c:v>9904100000</c:v>
                </c:pt>
                <c:pt idx="1613">
                  <c:v>9901700000</c:v>
                </c:pt>
                <c:pt idx="1614">
                  <c:v>9899600000</c:v>
                </c:pt>
                <c:pt idx="1615">
                  <c:v>9897700000</c:v>
                </c:pt>
                <c:pt idx="1616">
                  <c:v>9896000000</c:v>
                </c:pt>
                <c:pt idx="1617">
                  <c:v>9894600000</c:v>
                </c:pt>
                <c:pt idx="1618">
                  <c:v>9893400000</c:v>
                </c:pt>
                <c:pt idx="1619">
                  <c:v>9892500000</c:v>
                </c:pt>
                <c:pt idx="1620">
                  <c:v>9891800000</c:v>
                </c:pt>
                <c:pt idx="1621">
                  <c:v>9891400000</c:v>
                </c:pt>
                <c:pt idx="1622">
                  <c:v>9891200000</c:v>
                </c:pt>
                <c:pt idx="1623">
                  <c:v>9891200000</c:v>
                </c:pt>
                <c:pt idx="1624">
                  <c:v>9891600000</c:v>
                </c:pt>
                <c:pt idx="1625">
                  <c:v>9892100000</c:v>
                </c:pt>
                <c:pt idx="1626">
                  <c:v>9893000000</c:v>
                </c:pt>
                <c:pt idx="1627">
                  <c:v>9894100000</c:v>
                </c:pt>
                <c:pt idx="1628">
                  <c:v>9895500000</c:v>
                </c:pt>
                <c:pt idx="1629">
                  <c:v>9897100000</c:v>
                </c:pt>
                <c:pt idx="1630">
                  <c:v>9899100000</c:v>
                </c:pt>
                <c:pt idx="1631">
                  <c:v>9901300000</c:v>
                </c:pt>
                <c:pt idx="1632">
                  <c:v>9903800000</c:v>
                </c:pt>
                <c:pt idx="1633">
                  <c:v>9906600000</c:v>
                </c:pt>
                <c:pt idx="1634">
                  <c:v>9909700000</c:v>
                </c:pt>
                <c:pt idx="1635">
                  <c:v>9913100000</c:v>
                </c:pt>
                <c:pt idx="1636">
                  <c:v>9916800000</c:v>
                </c:pt>
                <c:pt idx="1637">
                  <c:v>9920900000</c:v>
                </c:pt>
                <c:pt idx="1638">
                  <c:v>9925200000</c:v>
                </c:pt>
                <c:pt idx="1639">
                  <c:v>9929900000</c:v>
                </c:pt>
                <c:pt idx="1640">
                  <c:v>9934900000</c:v>
                </c:pt>
                <c:pt idx="1641">
                  <c:v>9940200000</c:v>
                </c:pt>
                <c:pt idx="1642">
                  <c:v>9945900000</c:v>
                </c:pt>
                <c:pt idx="1643">
                  <c:v>9952000000</c:v>
                </c:pt>
                <c:pt idx="1644">
                  <c:v>9958400000</c:v>
                </c:pt>
                <c:pt idx="1645">
                  <c:v>9965100000</c:v>
                </c:pt>
                <c:pt idx="1646">
                  <c:v>9972200000</c:v>
                </c:pt>
                <c:pt idx="1647">
                  <c:v>9979800000</c:v>
                </c:pt>
                <c:pt idx="1648">
                  <c:v>9987600000</c:v>
                </c:pt>
                <c:pt idx="1649">
                  <c:v>9995900000</c:v>
                </c:pt>
                <c:pt idx="1650">
                  <c:v>9995900000</c:v>
                </c:pt>
                <c:pt idx="1651">
                  <c:v>10005000000</c:v>
                </c:pt>
                <c:pt idx="1652">
                  <c:v>10014000000</c:v>
                </c:pt>
                <c:pt idx="1653">
                  <c:v>10023000000</c:v>
                </c:pt>
                <c:pt idx="1654">
                  <c:v>10033000000</c:v>
                </c:pt>
                <c:pt idx="1655">
                  <c:v>10044000000</c:v>
                </c:pt>
                <c:pt idx="1656">
                  <c:v>10054000000</c:v>
                </c:pt>
                <c:pt idx="1657">
                  <c:v>10066000000</c:v>
                </c:pt>
                <c:pt idx="1658">
                  <c:v>10077000000</c:v>
                </c:pt>
                <c:pt idx="1659">
                  <c:v>10090000000</c:v>
                </c:pt>
                <c:pt idx="1660">
                  <c:v>10102000000</c:v>
                </c:pt>
                <c:pt idx="1661">
                  <c:v>10116000000</c:v>
                </c:pt>
                <c:pt idx="1662">
                  <c:v>10129000000</c:v>
                </c:pt>
                <c:pt idx="1663">
                  <c:v>10144000000</c:v>
                </c:pt>
                <c:pt idx="1664">
                  <c:v>10158000000</c:v>
                </c:pt>
                <c:pt idx="1665">
                  <c:v>10174000000</c:v>
                </c:pt>
                <c:pt idx="1666">
                  <c:v>10189000000</c:v>
                </c:pt>
                <c:pt idx="1667">
                  <c:v>10206000000</c:v>
                </c:pt>
                <c:pt idx="1668">
                  <c:v>10223000000</c:v>
                </c:pt>
                <c:pt idx="1669">
                  <c:v>10241000000</c:v>
                </c:pt>
                <c:pt idx="1670">
                  <c:v>10259000000</c:v>
                </c:pt>
                <c:pt idx="1671">
                  <c:v>10278000000</c:v>
                </c:pt>
                <c:pt idx="1672">
                  <c:v>10297000000</c:v>
                </c:pt>
                <c:pt idx="1673">
                  <c:v>10317000000</c:v>
                </c:pt>
                <c:pt idx="1674">
                  <c:v>10338000000</c:v>
                </c:pt>
                <c:pt idx="1675">
                  <c:v>10359000000</c:v>
                </c:pt>
                <c:pt idx="1676">
                  <c:v>10382000000</c:v>
                </c:pt>
                <c:pt idx="1677">
                  <c:v>10404000000</c:v>
                </c:pt>
                <c:pt idx="1678">
                  <c:v>10428000000</c:v>
                </c:pt>
                <c:pt idx="1679">
                  <c:v>10452000000</c:v>
                </c:pt>
                <c:pt idx="1680">
                  <c:v>10478000000</c:v>
                </c:pt>
                <c:pt idx="1681">
                  <c:v>10503000000</c:v>
                </c:pt>
                <c:pt idx="1682">
                  <c:v>10530000000</c:v>
                </c:pt>
                <c:pt idx="1683">
                  <c:v>10558000000</c:v>
                </c:pt>
                <c:pt idx="1684">
                  <c:v>10586000000</c:v>
                </c:pt>
                <c:pt idx="1685">
                  <c:v>10615000000</c:v>
                </c:pt>
                <c:pt idx="1686">
                  <c:v>10645000000</c:v>
                </c:pt>
                <c:pt idx="1687">
                  <c:v>10676000000</c:v>
                </c:pt>
                <c:pt idx="1688">
                  <c:v>10708000000</c:v>
                </c:pt>
                <c:pt idx="1689">
                  <c:v>10741000000</c:v>
                </c:pt>
                <c:pt idx="1690">
                  <c:v>10775000000</c:v>
                </c:pt>
                <c:pt idx="1691">
                  <c:v>10810000000</c:v>
                </c:pt>
                <c:pt idx="1692">
                  <c:v>10846000000</c:v>
                </c:pt>
                <c:pt idx="1693">
                  <c:v>10883000000</c:v>
                </c:pt>
                <c:pt idx="1694">
                  <c:v>10920000000</c:v>
                </c:pt>
                <c:pt idx="1695">
                  <c:v>10959000000</c:v>
                </c:pt>
                <c:pt idx="1696">
                  <c:v>11000000000</c:v>
                </c:pt>
                <c:pt idx="1697">
                  <c:v>11041000000</c:v>
                </c:pt>
                <c:pt idx="1698">
                  <c:v>11083000000</c:v>
                </c:pt>
                <c:pt idx="1699">
                  <c:v>11127000000</c:v>
                </c:pt>
                <c:pt idx="1700">
                  <c:v>11127000000</c:v>
                </c:pt>
                <c:pt idx="1701">
                  <c:v>11172000000</c:v>
                </c:pt>
                <c:pt idx="1702">
                  <c:v>11218000000</c:v>
                </c:pt>
                <c:pt idx="1703">
                  <c:v>11266000000</c:v>
                </c:pt>
                <c:pt idx="1704">
                  <c:v>11314000000</c:v>
                </c:pt>
                <c:pt idx="1705">
                  <c:v>11364000000</c:v>
                </c:pt>
                <c:pt idx="1706">
                  <c:v>11416000000</c:v>
                </c:pt>
                <c:pt idx="1707">
                  <c:v>11469000000</c:v>
                </c:pt>
                <c:pt idx="1708">
                  <c:v>11523000000</c:v>
                </c:pt>
                <c:pt idx="1709">
                  <c:v>11579000000</c:v>
                </c:pt>
                <c:pt idx="1710">
                  <c:v>11636000000</c:v>
                </c:pt>
                <c:pt idx="1711">
                  <c:v>11695000000</c:v>
                </c:pt>
                <c:pt idx="1712">
                  <c:v>11756000000</c:v>
                </c:pt>
                <c:pt idx="1713">
                  <c:v>11818000000</c:v>
                </c:pt>
                <c:pt idx="1714">
                  <c:v>11882000000</c:v>
                </c:pt>
                <c:pt idx="1715">
                  <c:v>11947000000</c:v>
                </c:pt>
                <c:pt idx="1716">
                  <c:v>12015000000</c:v>
                </c:pt>
                <c:pt idx="1717">
                  <c:v>12084000000</c:v>
                </c:pt>
                <c:pt idx="1718">
                  <c:v>12155000000</c:v>
                </c:pt>
                <c:pt idx="1719">
                  <c:v>12228000000</c:v>
                </c:pt>
                <c:pt idx="1720">
                  <c:v>12303000000</c:v>
                </c:pt>
                <c:pt idx="1721">
                  <c:v>12379000000</c:v>
                </c:pt>
                <c:pt idx="1722">
                  <c:v>12458000000</c:v>
                </c:pt>
                <c:pt idx="1723">
                  <c:v>12539000000</c:v>
                </c:pt>
                <c:pt idx="1724">
                  <c:v>12622000000</c:v>
                </c:pt>
                <c:pt idx="1725">
                  <c:v>12708000000</c:v>
                </c:pt>
                <c:pt idx="1726">
                  <c:v>12795000000</c:v>
                </c:pt>
                <c:pt idx="1727">
                  <c:v>12885000000</c:v>
                </c:pt>
                <c:pt idx="1728">
                  <c:v>12977000000</c:v>
                </c:pt>
                <c:pt idx="1729">
                  <c:v>13072000000</c:v>
                </c:pt>
                <c:pt idx="1730">
                  <c:v>13169000000</c:v>
                </c:pt>
                <c:pt idx="1731">
                  <c:v>13268000000</c:v>
                </c:pt>
                <c:pt idx="1732">
                  <c:v>13370000000</c:v>
                </c:pt>
                <c:pt idx="1733">
                  <c:v>13475000000</c:v>
                </c:pt>
                <c:pt idx="1734">
                  <c:v>13583000000</c:v>
                </c:pt>
                <c:pt idx="1735">
                  <c:v>13693000000</c:v>
                </c:pt>
                <c:pt idx="1736">
                  <c:v>13806000000</c:v>
                </c:pt>
                <c:pt idx="1737">
                  <c:v>13923000000</c:v>
                </c:pt>
                <c:pt idx="1738">
                  <c:v>14042000000</c:v>
                </c:pt>
                <c:pt idx="1739">
                  <c:v>14164000000</c:v>
                </c:pt>
                <c:pt idx="1740">
                  <c:v>14289000000</c:v>
                </c:pt>
                <c:pt idx="1741">
                  <c:v>14418000000</c:v>
                </c:pt>
                <c:pt idx="1742">
                  <c:v>14550000000</c:v>
                </c:pt>
                <c:pt idx="1743">
                  <c:v>14685000000</c:v>
                </c:pt>
                <c:pt idx="1744">
                  <c:v>14824000000</c:v>
                </c:pt>
                <c:pt idx="1745">
                  <c:v>14966000000</c:v>
                </c:pt>
                <c:pt idx="1746">
                  <c:v>15112000000</c:v>
                </c:pt>
                <c:pt idx="1747">
                  <c:v>15262000000</c:v>
                </c:pt>
                <c:pt idx="1748">
                  <c:v>15416000000</c:v>
                </c:pt>
                <c:pt idx="1749">
                  <c:v>15573000000</c:v>
                </c:pt>
                <c:pt idx="1750">
                  <c:v>15573000000</c:v>
                </c:pt>
                <c:pt idx="1751">
                  <c:v>15734000000</c:v>
                </c:pt>
                <c:pt idx="1752">
                  <c:v>15900000000</c:v>
                </c:pt>
                <c:pt idx="1753">
                  <c:v>16070000000</c:v>
                </c:pt>
                <c:pt idx="1754">
                  <c:v>16244000000</c:v>
                </c:pt>
                <c:pt idx="1755">
                  <c:v>16423000000</c:v>
                </c:pt>
                <c:pt idx="1756">
                  <c:v>16606000000</c:v>
                </c:pt>
                <c:pt idx="1757">
                  <c:v>16793000000</c:v>
                </c:pt>
                <c:pt idx="1758">
                  <c:v>16986000000</c:v>
                </c:pt>
                <c:pt idx="1759">
                  <c:v>17183000000</c:v>
                </c:pt>
                <c:pt idx="1760">
                  <c:v>17386000000</c:v>
                </c:pt>
                <c:pt idx="1761">
                  <c:v>17593000000</c:v>
                </c:pt>
                <c:pt idx="1762">
                  <c:v>17806000000</c:v>
                </c:pt>
                <c:pt idx="1763">
                  <c:v>18024000000</c:v>
                </c:pt>
                <c:pt idx="1764">
                  <c:v>18248000000</c:v>
                </c:pt>
                <c:pt idx="1765">
                  <c:v>18477000000</c:v>
                </c:pt>
                <c:pt idx="1766">
                  <c:v>18712000000</c:v>
                </c:pt>
                <c:pt idx="1767">
                  <c:v>18953000000</c:v>
                </c:pt>
                <c:pt idx="1768">
                  <c:v>19200000000</c:v>
                </c:pt>
                <c:pt idx="1769">
                  <c:v>19454000000</c:v>
                </c:pt>
                <c:pt idx="1770">
                  <c:v>19714000000</c:v>
                </c:pt>
                <c:pt idx="1771">
                  <c:v>19980000000</c:v>
                </c:pt>
                <c:pt idx="1772">
                  <c:v>20253000000</c:v>
                </c:pt>
                <c:pt idx="1773">
                  <c:v>20532000000</c:v>
                </c:pt>
                <c:pt idx="1774">
                  <c:v>20819000000</c:v>
                </c:pt>
                <c:pt idx="1775">
                  <c:v>21113000000</c:v>
                </c:pt>
                <c:pt idx="1776">
                  <c:v>21415000000</c:v>
                </c:pt>
                <c:pt idx="1777">
                  <c:v>21724000000</c:v>
                </c:pt>
                <c:pt idx="1778">
                  <c:v>22041000000</c:v>
                </c:pt>
                <c:pt idx="1779">
                  <c:v>22365000000</c:v>
                </c:pt>
                <c:pt idx="1780">
                  <c:v>22698000000</c:v>
                </c:pt>
                <c:pt idx="1781">
                  <c:v>23039000000</c:v>
                </c:pt>
                <c:pt idx="1782">
                  <c:v>23389000000</c:v>
                </c:pt>
                <c:pt idx="1783">
                  <c:v>23747000000</c:v>
                </c:pt>
                <c:pt idx="1784">
                  <c:v>24115000000</c:v>
                </c:pt>
                <c:pt idx="1785">
                  <c:v>24491000000</c:v>
                </c:pt>
                <c:pt idx="1786">
                  <c:v>24877000000</c:v>
                </c:pt>
                <c:pt idx="1787">
                  <c:v>25273000000</c:v>
                </c:pt>
                <c:pt idx="1788">
                  <c:v>25678000000</c:v>
                </c:pt>
                <c:pt idx="1789">
                  <c:v>26094000000</c:v>
                </c:pt>
                <c:pt idx="1790">
                  <c:v>26520000000</c:v>
                </c:pt>
                <c:pt idx="1791">
                  <c:v>26957000000</c:v>
                </c:pt>
                <c:pt idx="1792">
                  <c:v>27404000000</c:v>
                </c:pt>
                <c:pt idx="1793">
                  <c:v>27863000000</c:v>
                </c:pt>
                <c:pt idx="1794">
                  <c:v>28333000000</c:v>
                </c:pt>
                <c:pt idx="1795">
                  <c:v>28815000000</c:v>
                </c:pt>
                <c:pt idx="1796">
                  <c:v>29309000000</c:v>
                </c:pt>
                <c:pt idx="1797">
                  <c:v>29815000000</c:v>
                </c:pt>
                <c:pt idx="1798">
                  <c:v>30334000000</c:v>
                </c:pt>
                <c:pt idx="1799">
                  <c:v>30866000000</c:v>
                </c:pt>
                <c:pt idx="1800">
                  <c:v>30866000000</c:v>
                </c:pt>
                <c:pt idx="1801">
                  <c:v>31411000000</c:v>
                </c:pt>
                <c:pt idx="1802">
                  <c:v>31969000000</c:v>
                </c:pt>
                <c:pt idx="1803">
                  <c:v>32542000000</c:v>
                </c:pt>
                <c:pt idx="1804">
                  <c:v>33128000000</c:v>
                </c:pt>
                <c:pt idx="1805">
                  <c:v>33730000000</c:v>
                </c:pt>
                <c:pt idx="1806">
                  <c:v>34346000000</c:v>
                </c:pt>
                <c:pt idx="1807">
                  <c:v>34977000000</c:v>
                </c:pt>
                <c:pt idx="1808">
                  <c:v>35625000000</c:v>
                </c:pt>
                <c:pt idx="1809">
                  <c:v>36288000000</c:v>
                </c:pt>
                <c:pt idx="1810">
                  <c:v>36968000000</c:v>
                </c:pt>
                <c:pt idx="1811">
                  <c:v>37664000000</c:v>
                </c:pt>
                <c:pt idx="1812">
                  <c:v>38378000000</c:v>
                </c:pt>
                <c:pt idx="1813">
                  <c:v>39110000000</c:v>
                </c:pt>
                <c:pt idx="1814">
                  <c:v>39860000000</c:v>
                </c:pt>
                <c:pt idx="1815">
                  <c:v>40628000000</c:v>
                </c:pt>
                <c:pt idx="1816">
                  <c:v>41416000000</c:v>
                </c:pt>
                <c:pt idx="1817">
                  <c:v>42223000000</c:v>
                </c:pt>
                <c:pt idx="1818">
                  <c:v>43050000000</c:v>
                </c:pt>
                <c:pt idx="1819">
                  <c:v>43897000000</c:v>
                </c:pt>
                <c:pt idx="1820">
                  <c:v>44766000000</c:v>
                </c:pt>
                <c:pt idx="1821">
                  <c:v>45656000000</c:v>
                </c:pt>
                <c:pt idx="1822">
                  <c:v>46568000000</c:v>
                </c:pt>
                <c:pt idx="1823">
                  <c:v>47503000000</c:v>
                </c:pt>
                <c:pt idx="1824">
                  <c:v>48461000000</c:v>
                </c:pt>
                <c:pt idx="1825">
                  <c:v>49443000000</c:v>
                </c:pt>
                <c:pt idx="1826">
                  <c:v>50449000000</c:v>
                </c:pt>
                <c:pt idx="1827">
                  <c:v>51480000000</c:v>
                </c:pt>
                <c:pt idx="1828">
                  <c:v>52537000000</c:v>
                </c:pt>
                <c:pt idx="1829">
                  <c:v>53619000000</c:v>
                </c:pt>
                <c:pt idx="1830">
                  <c:v>54729000000</c:v>
                </c:pt>
                <c:pt idx="1831">
                  <c:v>55866000000</c:v>
                </c:pt>
                <c:pt idx="1832">
                  <c:v>57031000000</c:v>
                </c:pt>
                <c:pt idx="1833">
                  <c:v>58225000000</c:v>
                </c:pt>
                <c:pt idx="1834">
                  <c:v>59448000000</c:v>
                </c:pt>
                <c:pt idx="1835">
                  <c:v>60702000000</c:v>
                </c:pt>
                <c:pt idx="1836">
                  <c:v>61987000000</c:v>
                </c:pt>
                <c:pt idx="1837">
                  <c:v>63304000000</c:v>
                </c:pt>
                <c:pt idx="1838">
                  <c:v>64653000000</c:v>
                </c:pt>
                <c:pt idx="1839">
                  <c:v>66035000000</c:v>
                </c:pt>
                <c:pt idx="1840">
                  <c:v>67452000000</c:v>
                </c:pt>
                <c:pt idx="1841">
                  <c:v>68904000000</c:v>
                </c:pt>
                <c:pt idx="1842">
                  <c:v>70392000000</c:v>
                </c:pt>
                <c:pt idx="1843">
                  <c:v>71916000000</c:v>
                </c:pt>
                <c:pt idx="1844">
                  <c:v>73479000000</c:v>
                </c:pt>
                <c:pt idx="1845">
                  <c:v>75079000000</c:v>
                </c:pt>
                <c:pt idx="1846">
                  <c:v>76720000000</c:v>
                </c:pt>
                <c:pt idx="1847">
                  <c:v>78401000000</c:v>
                </c:pt>
                <c:pt idx="1848">
                  <c:v>80123000000</c:v>
                </c:pt>
                <c:pt idx="1849">
                  <c:v>81888000000</c:v>
                </c:pt>
                <c:pt idx="1850">
                  <c:v>81888000000</c:v>
                </c:pt>
                <c:pt idx="1851">
                  <c:v>83697000000</c:v>
                </c:pt>
                <c:pt idx="1852">
                  <c:v>85551000000</c:v>
                </c:pt>
                <c:pt idx="1853">
                  <c:v>87450000000</c:v>
                </c:pt>
                <c:pt idx="1854">
                  <c:v>89396000000</c:v>
                </c:pt>
                <c:pt idx="1855">
                  <c:v>91390000000</c:v>
                </c:pt>
                <c:pt idx="1856">
                  <c:v>93434000000</c:v>
                </c:pt>
                <c:pt idx="1857">
                  <c:v>95528000000</c:v>
                </c:pt>
                <c:pt idx="1858">
                  <c:v>97674000000</c:v>
                </c:pt>
                <c:pt idx="1859">
                  <c:v>99872000000</c:v>
                </c:pt>
                <c:pt idx="1860">
                  <c:v>102130000000</c:v>
                </c:pt>
                <c:pt idx="1861">
                  <c:v>104430000000</c:v>
                </c:pt>
                <c:pt idx="1862">
                  <c:v>106800000000</c:v>
                </c:pt>
                <c:pt idx="1863">
                  <c:v>109220000000</c:v>
                </c:pt>
                <c:pt idx="1864">
                  <c:v>111710000000</c:v>
                </c:pt>
                <c:pt idx="1865">
                  <c:v>114250000000</c:v>
                </c:pt>
                <c:pt idx="1866">
                  <c:v>116860000000</c:v>
                </c:pt>
                <c:pt idx="1867">
                  <c:v>119530000000</c:v>
                </c:pt>
                <c:pt idx="1868">
                  <c:v>122270000000</c:v>
                </c:pt>
                <c:pt idx="1869">
                  <c:v>125080000000</c:v>
                </c:pt>
                <c:pt idx="1870">
                  <c:v>127950000000</c:v>
                </c:pt>
                <c:pt idx="1871">
                  <c:v>130900000000</c:v>
                </c:pt>
                <c:pt idx="1872">
                  <c:v>133920000000</c:v>
                </c:pt>
                <c:pt idx="1873">
                  <c:v>137010000000</c:v>
                </c:pt>
                <c:pt idx="1874">
                  <c:v>140180000000</c:v>
                </c:pt>
                <c:pt idx="1875">
                  <c:v>143430000000</c:v>
                </c:pt>
                <c:pt idx="1876">
                  <c:v>146760000000</c:v>
                </c:pt>
                <c:pt idx="1877">
                  <c:v>150170000000</c:v>
                </c:pt>
                <c:pt idx="1878">
                  <c:v>153670000000</c:v>
                </c:pt>
                <c:pt idx="1879">
                  <c:v>157250000000</c:v>
                </c:pt>
                <c:pt idx="1880">
                  <c:v>160920000000</c:v>
                </c:pt>
                <c:pt idx="1881">
                  <c:v>164680000000</c:v>
                </c:pt>
                <c:pt idx="1882">
                  <c:v>168530000000</c:v>
                </c:pt>
                <c:pt idx="1883">
                  <c:v>172480000000</c:v>
                </c:pt>
                <c:pt idx="1884">
                  <c:v>176520000000</c:v>
                </c:pt>
                <c:pt idx="1885">
                  <c:v>180670000000</c:v>
                </c:pt>
                <c:pt idx="1886">
                  <c:v>184920000000</c:v>
                </c:pt>
                <c:pt idx="1887">
                  <c:v>189270000000</c:v>
                </c:pt>
                <c:pt idx="1888">
                  <c:v>193730000000</c:v>
                </c:pt>
                <c:pt idx="1889">
                  <c:v>198300000000</c:v>
                </c:pt>
                <c:pt idx="1890">
                  <c:v>202980000000</c:v>
                </c:pt>
                <c:pt idx="1891">
                  <c:v>207780000000</c:v>
                </c:pt>
                <c:pt idx="1892">
                  <c:v>212690000000</c:v>
                </c:pt>
                <c:pt idx="1893">
                  <c:v>217730000000</c:v>
                </c:pt>
                <c:pt idx="1894">
                  <c:v>222890000000</c:v>
                </c:pt>
                <c:pt idx="1895">
                  <c:v>228180000000</c:v>
                </c:pt>
                <c:pt idx="1896">
                  <c:v>233600000000</c:v>
                </c:pt>
                <c:pt idx="1897">
                  <c:v>239160000000</c:v>
                </c:pt>
                <c:pt idx="1898">
                  <c:v>244850000000</c:v>
                </c:pt>
                <c:pt idx="1899">
                  <c:v>250680000000</c:v>
                </c:pt>
                <c:pt idx="1900">
                  <c:v>250680000000</c:v>
                </c:pt>
                <c:pt idx="1901">
                  <c:v>253610000000</c:v>
                </c:pt>
                <c:pt idx="1902">
                  <c:v>256430000000</c:v>
                </c:pt>
                <c:pt idx="1903">
                  <c:v>259120000000</c:v>
                </c:pt>
                <c:pt idx="1904">
                  <c:v>261700000000</c:v>
                </c:pt>
                <c:pt idx="1905">
                  <c:v>264160000000</c:v>
                </c:pt>
                <c:pt idx="1906">
                  <c:v>266510000000</c:v>
                </c:pt>
                <c:pt idx="1907">
                  <c:v>268730000000</c:v>
                </c:pt>
                <c:pt idx="1908">
                  <c:v>270840000000</c:v>
                </c:pt>
                <c:pt idx="1909">
                  <c:v>272820000000</c:v>
                </c:pt>
                <c:pt idx="1910">
                  <c:v>274690000000</c:v>
                </c:pt>
                <c:pt idx="1911">
                  <c:v>276440000000</c:v>
                </c:pt>
                <c:pt idx="1912">
                  <c:v>278080000000</c:v>
                </c:pt>
                <c:pt idx="1913">
                  <c:v>279590000000</c:v>
                </c:pt>
                <c:pt idx="1914">
                  <c:v>280990000000</c:v>
                </c:pt>
                <c:pt idx="1915">
                  <c:v>282270000000</c:v>
                </c:pt>
                <c:pt idx="1916">
                  <c:v>283430000000</c:v>
                </c:pt>
                <c:pt idx="1917">
                  <c:v>284470000000</c:v>
                </c:pt>
                <c:pt idx="1918">
                  <c:v>285390000000</c:v>
                </c:pt>
                <c:pt idx="1919">
                  <c:v>286200000000</c:v>
                </c:pt>
                <c:pt idx="1920">
                  <c:v>286890000000</c:v>
                </c:pt>
                <c:pt idx="1921">
                  <c:v>287460000000</c:v>
                </c:pt>
                <c:pt idx="1922">
                  <c:v>287910000000</c:v>
                </c:pt>
                <c:pt idx="1923">
                  <c:v>288240000000</c:v>
                </c:pt>
                <c:pt idx="1924">
                  <c:v>288450000000</c:v>
                </c:pt>
                <c:pt idx="1925">
                  <c:v>288550000000</c:v>
                </c:pt>
                <c:pt idx="1926">
                  <c:v>288530000000</c:v>
                </c:pt>
                <c:pt idx="1927">
                  <c:v>288390000000</c:v>
                </c:pt>
                <c:pt idx="1928">
                  <c:v>288130000000</c:v>
                </c:pt>
                <c:pt idx="1929">
                  <c:v>287750000000</c:v>
                </c:pt>
                <c:pt idx="1930">
                  <c:v>287260000000</c:v>
                </c:pt>
                <c:pt idx="1931">
                  <c:v>286640000000</c:v>
                </c:pt>
                <c:pt idx="1932">
                  <c:v>285910000000</c:v>
                </c:pt>
                <c:pt idx="1933">
                  <c:v>285060000000</c:v>
                </c:pt>
                <c:pt idx="1934">
                  <c:v>284090000000</c:v>
                </c:pt>
                <c:pt idx="1935">
                  <c:v>283010000000</c:v>
                </c:pt>
                <c:pt idx="1936">
                  <c:v>281800000000</c:v>
                </c:pt>
                <c:pt idx="1937">
                  <c:v>280480000000</c:v>
                </c:pt>
                <c:pt idx="1938">
                  <c:v>279040000000</c:v>
                </c:pt>
                <c:pt idx="1939">
                  <c:v>277480000000</c:v>
                </c:pt>
                <c:pt idx="1940">
                  <c:v>275800000000</c:v>
                </c:pt>
                <c:pt idx="1941">
                  <c:v>274000000000</c:v>
                </c:pt>
                <c:pt idx="1942">
                  <c:v>272090000000</c:v>
                </c:pt>
                <c:pt idx="1943">
                  <c:v>270060000000</c:v>
                </c:pt>
                <c:pt idx="1944">
                  <c:v>267910000000</c:v>
                </c:pt>
                <c:pt idx="1945">
                  <c:v>265640000000</c:v>
                </c:pt>
                <c:pt idx="1946">
                  <c:v>263250000000</c:v>
                </c:pt>
                <c:pt idx="1947">
                  <c:v>260750000000</c:v>
                </c:pt>
                <c:pt idx="1948">
                  <c:v>258120000000</c:v>
                </c:pt>
                <c:pt idx="1949">
                  <c:v>255380000000</c:v>
                </c:pt>
                <c:pt idx="1950">
                  <c:v>255380000000</c:v>
                </c:pt>
                <c:pt idx="1951">
                  <c:v>247930000000</c:v>
                </c:pt>
                <c:pt idx="1952">
                  <c:v>240710000000</c:v>
                </c:pt>
                <c:pt idx="1953">
                  <c:v>233720000000</c:v>
                </c:pt>
                <c:pt idx="1954">
                  <c:v>226940000000</c:v>
                </c:pt>
                <c:pt idx="1955">
                  <c:v>220380000000</c:v>
                </c:pt>
                <c:pt idx="1956">
                  <c:v>214020000000</c:v>
                </c:pt>
                <c:pt idx="1957">
                  <c:v>207860000000</c:v>
                </c:pt>
                <c:pt idx="1958">
                  <c:v>201890000000</c:v>
                </c:pt>
                <c:pt idx="1959">
                  <c:v>196110000000</c:v>
                </c:pt>
                <c:pt idx="1960">
                  <c:v>190510000000</c:v>
                </c:pt>
                <c:pt idx="1961">
                  <c:v>185090000000</c:v>
                </c:pt>
                <c:pt idx="1962">
                  <c:v>179840000000</c:v>
                </c:pt>
                <c:pt idx="1963">
                  <c:v>174760000000</c:v>
                </c:pt>
                <c:pt idx="1964">
                  <c:v>169840000000</c:v>
                </c:pt>
                <c:pt idx="1965">
                  <c:v>165070000000</c:v>
                </c:pt>
                <c:pt idx="1966">
                  <c:v>160450000000</c:v>
                </c:pt>
                <c:pt idx="1967">
                  <c:v>155990000000</c:v>
                </c:pt>
                <c:pt idx="1968">
                  <c:v>151660000000</c:v>
                </c:pt>
                <c:pt idx="1969">
                  <c:v>147480000000</c:v>
                </c:pt>
                <c:pt idx="1970">
                  <c:v>143430000000</c:v>
                </c:pt>
                <c:pt idx="1971">
                  <c:v>139510000000</c:v>
                </c:pt>
                <c:pt idx="1972">
                  <c:v>135720000000</c:v>
                </c:pt>
                <c:pt idx="1973">
                  <c:v>132050000000</c:v>
                </c:pt>
                <c:pt idx="1974">
                  <c:v>128500000000</c:v>
                </c:pt>
                <c:pt idx="1975">
                  <c:v>125070000000</c:v>
                </c:pt>
                <c:pt idx="1976">
                  <c:v>121750000000</c:v>
                </c:pt>
                <c:pt idx="1977">
                  <c:v>118540000000</c:v>
                </c:pt>
                <c:pt idx="1978">
                  <c:v>115430000000</c:v>
                </c:pt>
                <c:pt idx="1979">
                  <c:v>112430000000</c:v>
                </c:pt>
                <c:pt idx="1980">
                  <c:v>109540000000</c:v>
                </c:pt>
                <c:pt idx="1981">
                  <c:v>106740000000</c:v>
                </c:pt>
                <c:pt idx="1982">
                  <c:v>104030000000</c:v>
                </c:pt>
                <c:pt idx="1983">
                  <c:v>101420000000</c:v>
                </c:pt>
                <c:pt idx="1984">
                  <c:v>98899000000</c:v>
                </c:pt>
                <c:pt idx="1985">
                  <c:v>96465000000</c:v>
                </c:pt>
                <c:pt idx="1986">
                  <c:v>94117000000</c:v>
                </c:pt>
                <c:pt idx="1987">
                  <c:v>91852000000</c:v>
                </c:pt>
                <c:pt idx="1988">
                  <c:v>89668000000</c:v>
                </c:pt>
                <c:pt idx="1989">
                  <c:v>87563000000</c:v>
                </c:pt>
                <c:pt idx="1990">
                  <c:v>85534000000</c:v>
                </c:pt>
                <c:pt idx="1991">
                  <c:v>83581000000</c:v>
                </c:pt>
                <c:pt idx="1992">
                  <c:v>81700000000</c:v>
                </c:pt>
                <c:pt idx="1993">
                  <c:v>79891000000</c:v>
                </c:pt>
                <c:pt idx="1994">
                  <c:v>78151000000</c:v>
                </c:pt>
                <c:pt idx="1995">
                  <c:v>76479000000</c:v>
                </c:pt>
                <c:pt idx="1996">
                  <c:v>74873000000</c:v>
                </c:pt>
                <c:pt idx="1997">
                  <c:v>73331000000</c:v>
                </c:pt>
                <c:pt idx="1998">
                  <c:v>71853000000</c:v>
                </c:pt>
                <c:pt idx="1999">
                  <c:v>70436000000</c:v>
                </c:pt>
                <c:pt idx="2000">
                  <c:v>70436000000</c:v>
                </c:pt>
                <c:pt idx="2001">
                  <c:v>69079000000</c:v>
                </c:pt>
                <c:pt idx="2002">
                  <c:v>67782000000</c:v>
                </c:pt>
                <c:pt idx="2003">
                  <c:v>66542000000</c:v>
                </c:pt>
                <c:pt idx="2004">
                  <c:v>65358000000</c:v>
                </c:pt>
                <c:pt idx="2005">
                  <c:v>64230000000</c:v>
                </c:pt>
                <c:pt idx="2006">
                  <c:v>63156000000</c:v>
                </c:pt>
                <c:pt idx="2007">
                  <c:v>62136000000</c:v>
                </c:pt>
                <c:pt idx="2008">
                  <c:v>61167000000</c:v>
                </c:pt>
                <c:pt idx="2009">
                  <c:v>60250000000</c:v>
                </c:pt>
                <c:pt idx="2010">
                  <c:v>59384000000</c:v>
                </c:pt>
                <c:pt idx="2011">
                  <c:v>58567000000</c:v>
                </c:pt>
                <c:pt idx="2012">
                  <c:v>57798000000</c:v>
                </c:pt>
                <c:pt idx="2013">
                  <c:v>57078000000</c:v>
                </c:pt>
                <c:pt idx="2014">
                  <c:v>56405000000</c:v>
                </c:pt>
                <c:pt idx="2015">
                  <c:v>55779000000</c:v>
                </c:pt>
                <c:pt idx="2016">
                  <c:v>55198000000</c:v>
                </c:pt>
                <c:pt idx="2017">
                  <c:v>54664000000</c:v>
                </c:pt>
                <c:pt idx="2018">
                  <c:v>54174000000</c:v>
                </c:pt>
                <c:pt idx="2019">
                  <c:v>53729000000</c:v>
                </c:pt>
                <c:pt idx="2020">
                  <c:v>53327000000</c:v>
                </c:pt>
                <c:pt idx="2021">
                  <c:v>52970000000</c:v>
                </c:pt>
                <c:pt idx="2022">
                  <c:v>52656000000</c:v>
                </c:pt>
                <c:pt idx="2023">
                  <c:v>52385000000</c:v>
                </c:pt>
                <c:pt idx="2024">
                  <c:v>52156000000</c:v>
                </c:pt>
                <c:pt idx="2025">
                  <c:v>51971000000</c:v>
                </c:pt>
                <c:pt idx="2026">
                  <c:v>51827000000</c:v>
                </c:pt>
                <c:pt idx="2027">
                  <c:v>51726000000</c:v>
                </c:pt>
                <c:pt idx="2028">
                  <c:v>51667000000</c:v>
                </c:pt>
                <c:pt idx="2029">
                  <c:v>51650000000</c:v>
                </c:pt>
                <c:pt idx="2030">
                  <c:v>51675000000</c:v>
                </c:pt>
                <c:pt idx="2031">
                  <c:v>51743000000</c:v>
                </c:pt>
                <c:pt idx="2032">
                  <c:v>51852000000</c:v>
                </c:pt>
                <c:pt idx="2033">
                  <c:v>52003000000</c:v>
                </c:pt>
                <c:pt idx="2034">
                  <c:v>52197000000</c:v>
                </c:pt>
                <c:pt idx="2035">
                  <c:v>52434000000</c:v>
                </c:pt>
                <c:pt idx="2036">
                  <c:v>52713000000</c:v>
                </c:pt>
                <c:pt idx="2037">
                  <c:v>53036000000</c:v>
                </c:pt>
                <c:pt idx="2038">
                  <c:v>53402000000</c:v>
                </c:pt>
                <c:pt idx="2039">
                  <c:v>53811000000</c:v>
                </c:pt>
                <c:pt idx="2040">
                  <c:v>54265000000</c:v>
                </c:pt>
                <c:pt idx="2041">
                  <c:v>54763000000</c:v>
                </c:pt>
                <c:pt idx="2042">
                  <c:v>55306000000</c:v>
                </c:pt>
                <c:pt idx="2043">
                  <c:v>55895000000</c:v>
                </c:pt>
                <c:pt idx="2044">
                  <c:v>56530000000</c:v>
                </c:pt>
                <c:pt idx="2045">
                  <c:v>57212000000</c:v>
                </c:pt>
                <c:pt idx="2046">
                  <c:v>57941000000</c:v>
                </c:pt>
                <c:pt idx="2047">
                  <c:v>58718000000</c:v>
                </c:pt>
                <c:pt idx="2048">
                  <c:v>59545000000</c:v>
                </c:pt>
                <c:pt idx="2049">
                  <c:v>60420000000</c:v>
                </c:pt>
                <c:pt idx="2050">
                  <c:v>60420000000</c:v>
                </c:pt>
                <c:pt idx="2051">
                  <c:v>61347000000</c:v>
                </c:pt>
                <c:pt idx="2052">
                  <c:v>62324000000</c:v>
                </c:pt>
                <c:pt idx="2053">
                  <c:v>63355000000</c:v>
                </c:pt>
                <c:pt idx="2054">
                  <c:v>64438000000</c:v>
                </c:pt>
                <c:pt idx="2055">
                  <c:v>65576000000</c:v>
                </c:pt>
                <c:pt idx="2056">
                  <c:v>66769000000</c:v>
                </c:pt>
                <c:pt idx="2057">
                  <c:v>68019000000</c:v>
                </c:pt>
                <c:pt idx="2058">
                  <c:v>69327000000</c:v>
                </c:pt>
                <c:pt idx="2059">
                  <c:v>70693000000</c:v>
                </c:pt>
                <c:pt idx="2060">
                  <c:v>72121000000</c:v>
                </c:pt>
                <c:pt idx="2061">
                  <c:v>73610000000</c:v>
                </c:pt>
                <c:pt idx="2062">
                  <c:v>75162000000</c:v>
                </c:pt>
                <c:pt idx="2063">
                  <c:v>76779000000</c:v>
                </c:pt>
                <c:pt idx="2064">
                  <c:v>78463000000</c:v>
                </c:pt>
                <c:pt idx="2065">
                  <c:v>80214000000</c:v>
                </c:pt>
                <c:pt idx="2066">
                  <c:v>82035000000</c:v>
                </c:pt>
                <c:pt idx="2067">
                  <c:v>83927000000</c:v>
                </c:pt>
                <c:pt idx="2068">
                  <c:v>85893000000</c:v>
                </c:pt>
                <c:pt idx="2069">
                  <c:v>87933000000</c:v>
                </c:pt>
                <c:pt idx="2070">
                  <c:v>90051000000</c:v>
                </c:pt>
                <c:pt idx="2071">
                  <c:v>92248000000</c:v>
                </c:pt>
                <c:pt idx="2072">
                  <c:v>94526000000</c:v>
                </c:pt>
                <c:pt idx="2073">
                  <c:v>96887000000</c:v>
                </c:pt>
                <c:pt idx="2074">
                  <c:v>99335000000</c:v>
                </c:pt>
                <c:pt idx="2075">
                  <c:v>101870000000</c:v>
                </c:pt>
                <c:pt idx="2076">
                  <c:v>104500000000</c:v>
                </c:pt>
                <c:pt idx="2077">
                  <c:v>107210000000</c:v>
                </c:pt>
                <c:pt idx="2078">
                  <c:v>110030000000</c:v>
                </c:pt>
                <c:pt idx="2079">
                  <c:v>112940000000</c:v>
                </c:pt>
                <c:pt idx="2080">
                  <c:v>115960000000</c:v>
                </c:pt>
                <c:pt idx="2081">
                  <c:v>119080000000</c:v>
                </c:pt>
                <c:pt idx="2082">
                  <c:v>122300000000</c:v>
                </c:pt>
                <c:pt idx="2083">
                  <c:v>125640000000</c:v>
                </c:pt>
                <c:pt idx="2084">
                  <c:v>129090000000</c:v>
                </c:pt>
                <c:pt idx="2085">
                  <c:v>132650000000</c:v>
                </c:pt>
                <c:pt idx="2086">
                  <c:v>136340000000</c:v>
                </c:pt>
                <c:pt idx="2087">
                  <c:v>140150000000</c:v>
                </c:pt>
                <c:pt idx="2088">
                  <c:v>144090000000</c:v>
                </c:pt>
                <c:pt idx="2089">
                  <c:v>148160000000</c:v>
                </c:pt>
                <c:pt idx="2090">
                  <c:v>152360000000</c:v>
                </c:pt>
                <c:pt idx="2091">
                  <c:v>156710000000</c:v>
                </c:pt>
                <c:pt idx="2092">
                  <c:v>161190000000</c:v>
                </c:pt>
                <c:pt idx="2093">
                  <c:v>165830000000</c:v>
                </c:pt>
                <c:pt idx="2094">
                  <c:v>170620000000</c:v>
                </c:pt>
                <c:pt idx="2095">
                  <c:v>175560000000</c:v>
                </c:pt>
                <c:pt idx="2096">
                  <c:v>180670000000</c:v>
                </c:pt>
                <c:pt idx="2097">
                  <c:v>185940000000</c:v>
                </c:pt>
                <c:pt idx="2098">
                  <c:v>191390000000</c:v>
                </c:pt>
                <c:pt idx="2099">
                  <c:v>197010000000</c:v>
                </c:pt>
                <c:pt idx="2100">
                  <c:v>197010000000</c:v>
                </c:pt>
                <c:pt idx="2101">
                  <c:v>202810000000</c:v>
                </c:pt>
                <c:pt idx="2102">
                  <c:v>208810000000</c:v>
                </c:pt>
                <c:pt idx="2103">
                  <c:v>214990000000</c:v>
                </c:pt>
                <c:pt idx="2104">
                  <c:v>221380000000</c:v>
                </c:pt>
                <c:pt idx="2105">
                  <c:v>227970000000</c:v>
                </c:pt>
                <c:pt idx="2106">
                  <c:v>234780000000</c:v>
                </c:pt>
                <c:pt idx="2107">
                  <c:v>241800000000</c:v>
                </c:pt>
                <c:pt idx="2108">
                  <c:v>249050000000</c:v>
                </c:pt>
                <c:pt idx="2109">
                  <c:v>256530000000</c:v>
                </c:pt>
                <c:pt idx="2110">
                  <c:v>264260000000</c:v>
                </c:pt>
                <c:pt idx="2111">
                  <c:v>272230000000</c:v>
                </c:pt>
                <c:pt idx="2112">
                  <c:v>280450000000</c:v>
                </c:pt>
                <c:pt idx="2113">
                  <c:v>288940000000</c:v>
                </c:pt>
                <c:pt idx="2114">
                  <c:v>297700000000</c:v>
                </c:pt>
                <c:pt idx="2115">
                  <c:v>306740000000</c:v>
                </c:pt>
                <c:pt idx="2116">
                  <c:v>316070000000</c:v>
                </c:pt>
                <c:pt idx="2117">
                  <c:v>325700000000</c:v>
                </c:pt>
                <c:pt idx="2118">
                  <c:v>335630000000</c:v>
                </c:pt>
                <c:pt idx="2119">
                  <c:v>345880000000</c:v>
                </c:pt>
                <c:pt idx="2120">
                  <c:v>356450000000</c:v>
                </c:pt>
                <c:pt idx="2121">
                  <c:v>367370000000</c:v>
                </c:pt>
                <c:pt idx="2122">
                  <c:v>378630000000</c:v>
                </c:pt>
                <c:pt idx="2123">
                  <c:v>390240000000</c:v>
                </c:pt>
                <c:pt idx="2124">
                  <c:v>402230000000</c:v>
                </c:pt>
                <c:pt idx="2125">
                  <c:v>414600000000</c:v>
                </c:pt>
                <c:pt idx="2126">
                  <c:v>427360000000</c:v>
                </c:pt>
                <c:pt idx="2127">
                  <c:v>440530000000</c:v>
                </c:pt>
                <c:pt idx="2128">
                  <c:v>454110000000</c:v>
                </c:pt>
                <c:pt idx="2129">
                  <c:v>468130000000</c:v>
                </c:pt>
                <c:pt idx="2130">
                  <c:v>482590000000</c:v>
                </c:pt>
                <c:pt idx="2131">
                  <c:v>497500000000</c:v>
                </c:pt>
                <c:pt idx="2132">
                  <c:v>512900000000</c:v>
                </c:pt>
                <c:pt idx="2133">
                  <c:v>528770000000</c:v>
                </c:pt>
                <c:pt idx="2134">
                  <c:v>545160000000</c:v>
                </c:pt>
                <c:pt idx="2135">
                  <c:v>562060000000</c:v>
                </c:pt>
                <c:pt idx="2136">
                  <c:v>579500000000</c:v>
                </c:pt>
                <c:pt idx="2137">
                  <c:v>597480000000</c:v>
                </c:pt>
                <c:pt idx="2138">
                  <c:v>616040000000</c:v>
                </c:pt>
                <c:pt idx="2139">
                  <c:v>635190000000</c:v>
                </c:pt>
                <c:pt idx="2140">
                  <c:v>654940000000</c:v>
                </c:pt>
                <c:pt idx="2141">
                  <c:v>675320000000</c:v>
                </c:pt>
                <c:pt idx="2142">
                  <c:v>696340000000</c:v>
                </c:pt>
                <c:pt idx="2143">
                  <c:v>718030000000</c:v>
                </c:pt>
                <c:pt idx="2144">
                  <c:v>740410000000</c:v>
                </c:pt>
                <c:pt idx="2145">
                  <c:v>763490000000</c:v>
                </c:pt>
                <c:pt idx="2146">
                  <c:v>787300000000</c:v>
                </c:pt>
                <c:pt idx="2147">
                  <c:v>811870000000</c:v>
                </c:pt>
                <c:pt idx="2148">
                  <c:v>837210000000</c:v>
                </c:pt>
                <c:pt idx="2149">
                  <c:v>863350000000</c:v>
                </c:pt>
                <c:pt idx="2150">
                  <c:v>863350000000</c:v>
                </c:pt>
                <c:pt idx="2151">
                  <c:v>894460000000</c:v>
                </c:pt>
                <c:pt idx="2152">
                  <c:v>924440000000</c:v>
                </c:pt>
                <c:pt idx="2153">
                  <c:v>953300000000</c:v>
                </c:pt>
                <c:pt idx="2154">
                  <c:v>981030000000</c:v>
                </c:pt>
                <c:pt idx="2155">
                  <c:v>1007600000000</c:v>
                </c:pt>
                <c:pt idx="2156">
                  <c:v>1033100000000</c:v>
                </c:pt>
                <c:pt idx="2157">
                  <c:v>1057500000000</c:v>
                </c:pt>
                <c:pt idx="2158">
                  <c:v>1080700000000</c:v>
                </c:pt>
                <c:pt idx="2159">
                  <c:v>1102800000000</c:v>
                </c:pt>
                <c:pt idx="2160">
                  <c:v>1123700000000</c:v>
                </c:pt>
                <c:pt idx="2161">
                  <c:v>1143600000000</c:v>
                </c:pt>
                <c:pt idx="2162">
                  <c:v>1162300000000</c:v>
                </c:pt>
                <c:pt idx="2163">
                  <c:v>1179900000000</c:v>
                </c:pt>
                <c:pt idx="2164">
                  <c:v>1196300000000</c:v>
                </c:pt>
                <c:pt idx="2165">
                  <c:v>1211700000000</c:v>
                </c:pt>
                <c:pt idx="2166">
                  <c:v>1225900000000</c:v>
                </c:pt>
                <c:pt idx="2167">
                  <c:v>1239000000000</c:v>
                </c:pt>
                <c:pt idx="2168">
                  <c:v>1250900000000</c:v>
                </c:pt>
                <c:pt idx="2169">
                  <c:v>1261700000000</c:v>
                </c:pt>
                <c:pt idx="2170">
                  <c:v>1271400000000</c:v>
                </c:pt>
                <c:pt idx="2171">
                  <c:v>1280000000000</c:v>
                </c:pt>
                <c:pt idx="2172">
                  <c:v>1287400000000</c:v>
                </c:pt>
                <c:pt idx="2173">
                  <c:v>1293800000000</c:v>
                </c:pt>
                <c:pt idx="2174">
                  <c:v>1298900000000</c:v>
                </c:pt>
                <c:pt idx="2175">
                  <c:v>1303000000000</c:v>
                </c:pt>
                <c:pt idx="2176">
                  <c:v>1305900000000</c:v>
                </c:pt>
                <c:pt idx="2177">
                  <c:v>1307700000000</c:v>
                </c:pt>
                <c:pt idx="2178">
                  <c:v>1308400000000</c:v>
                </c:pt>
                <c:pt idx="2179">
                  <c:v>1308000000000</c:v>
                </c:pt>
                <c:pt idx="2180">
                  <c:v>1306400000000</c:v>
                </c:pt>
                <c:pt idx="2181">
                  <c:v>1303700000000</c:v>
                </c:pt>
                <c:pt idx="2182">
                  <c:v>1299900000000</c:v>
                </c:pt>
                <c:pt idx="2183">
                  <c:v>1294900000000</c:v>
                </c:pt>
                <c:pt idx="2184">
                  <c:v>1288800000000</c:v>
                </c:pt>
                <c:pt idx="2185">
                  <c:v>1281600000000</c:v>
                </c:pt>
                <c:pt idx="2186">
                  <c:v>1273300000000</c:v>
                </c:pt>
                <c:pt idx="2187">
                  <c:v>1263800000000</c:v>
                </c:pt>
                <c:pt idx="2188">
                  <c:v>1253200000000</c:v>
                </c:pt>
                <c:pt idx="2189">
                  <c:v>1241500000000</c:v>
                </c:pt>
                <c:pt idx="2190">
                  <c:v>1228600000000</c:v>
                </c:pt>
                <c:pt idx="2191">
                  <c:v>1214700000000</c:v>
                </c:pt>
                <c:pt idx="2192">
                  <c:v>1199600000000</c:v>
                </c:pt>
                <c:pt idx="2193">
                  <c:v>1183300000000</c:v>
                </c:pt>
                <c:pt idx="2194">
                  <c:v>1166000000000</c:v>
                </c:pt>
                <c:pt idx="2195">
                  <c:v>1147500000000</c:v>
                </c:pt>
                <c:pt idx="2196">
                  <c:v>1127900000000</c:v>
                </c:pt>
                <c:pt idx="2197">
                  <c:v>1107100000000</c:v>
                </c:pt>
                <c:pt idx="2198">
                  <c:v>1085300000000</c:v>
                </c:pt>
                <c:pt idx="2199">
                  <c:v>1062300000000</c:v>
                </c:pt>
                <c:pt idx="2200">
                  <c:v>1062300000000</c:v>
                </c:pt>
                <c:pt idx="2201">
                  <c:v>1036200000000</c:v>
                </c:pt>
                <c:pt idx="2202">
                  <c:v>1010700000000</c:v>
                </c:pt>
                <c:pt idx="2203">
                  <c:v>985880000000</c:v>
                </c:pt>
                <c:pt idx="2204">
                  <c:v>961660000000</c:v>
                </c:pt>
                <c:pt idx="2205">
                  <c:v>938040000000</c:v>
                </c:pt>
                <c:pt idx="2206">
                  <c:v>915010000000</c:v>
                </c:pt>
                <c:pt idx="2207">
                  <c:v>892550000000</c:v>
                </c:pt>
                <c:pt idx="2208">
                  <c:v>870640000000</c:v>
                </c:pt>
                <c:pt idx="2209">
                  <c:v>849280000000</c:v>
                </c:pt>
                <c:pt idx="2210">
                  <c:v>828450000000</c:v>
                </c:pt>
                <c:pt idx="2211">
                  <c:v>808140000000</c:v>
                </c:pt>
                <c:pt idx="2212">
                  <c:v>788330000000</c:v>
                </c:pt>
                <c:pt idx="2213">
                  <c:v>769010000000</c:v>
                </c:pt>
                <c:pt idx="2214">
                  <c:v>750170000000</c:v>
                </c:pt>
                <c:pt idx="2215">
                  <c:v>731790000000</c:v>
                </c:pt>
                <c:pt idx="2216">
                  <c:v>713880000000</c:v>
                </c:pt>
                <c:pt idx="2217">
                  <c:v>696400000000</c:v>
                </c:pt>
                <c:pt idx="2218">
                  <c:v>679360000000</c:v>
                </c:pt>
                <c:pt idx="2219">
                  <c:v>662750000000</c:v>
                </c:pt>
                <c:pt idx="2220">
                  <c:v>646540000000</c:v>
                </c:pt>
                <c:pt idx="2221">
                  <c:v>630740000000</c:v>
                </c:pt>
                <c:pt idx="2222">
                  <c:v>615330000000</c:v>
                </c:pt>
                <c:pt idx="2223">
                  <c:v>600300000000</c:v>
                </c:pt>
                <c:pt idx="2224">
                  <c:v>585640000000</c:v>
                </c:pt>
                <c:pt idx="2225">
                  <c:v>571350000000</c:v>
                </c:pt>
                <c:pt idx="2226">
                  <c:v>557410000000</c:v>
                </c:pt>
                <c:pt idx="2227">
                  <c:v>543820000000</c:v>
                </c:pt>
                <c:pt idx="2228">
                  <c:v>530560000000</c:v>
                </c:pt>
                <c:pt idx="2229">
                  <c:v>517640000000</c:v>
                </c:pt>
                <c:pt idx="2230">
                  <c:v>505030000000</c:v>
                </c:pt>
                <c:pt idx="2231">
                  <c:v>492740000000</c:v>
                </c:pt>
                <c:pt idx="2232">
                  <c:v>480750000000</c:v>
                </c:pt>
                <c:pt idx="2233">
                  <c:v>469060000000</c:v>
                </c:pt>
                <c:pt idx="2234">
                  <c:v>457660000000</c:v>
                </c:pt>
                <c:pt idx="2235">
                  <c:v>446540000000</c:v>
                </c:pt>
                <c:pt idx="2236">
                  <c:v>435700000000</c:v>
                </c:pt>
                <c:pt idx="2237">
                  <c:v>425120000000</c:v>
                </c:pt>
                <c:pt idx="2238">
                  <c:v>414810000000</c:v>
                </c:pt>
                <c:pt idx="2239">
                  <c:v>404760000000</c:v>
                </c:pt>
                <c:pt idx="2240">
                  <c:v>394950000000</c:v>
                </c:pt>
                <c:pt idx="2241">
                  <c:v>385390000000</c:v>
                </c:pt>
                <c:pt idx="2242">
                  <c:v>376060000000</c:v>
                </c:pt>
                <c:pt idx="2243">
                  <c:v>366970000000</c:v>
                </c:pt>
                <c:pt idx="2244">
                  <c:v>358100000000</c:v>
                </c:pt>
                <c:pt idx="2245">
                  <c:v>349450000000</c:v>
                </c:pt>
                <c:pt idx="2246">
                  <c:v>341020000000</c:v>
                </c:pt>
                <c:pt idx="2247">
                  <c:v>332790000000</c:v>
                </c:pt>
                <c:pt idx="2248">
                  <c:v>324770000000</c:v>
                </c:pt>
                <c:pt idx="2249">
                  <c:v>316950000000</c:v>
                </c:pt>
                <c:pt idx="2250">
                  <c:v>316950000000</c:v>
                </c:pt>
                <c:pt idx="2251">
                  <c:v>309320000000</c:v>
                </c:pt>
                <c:pt idx="2252">
                  <c:v>301880000000</c:v>
                </c:pt>
                <c:pt idx="2253">
                  <c:v>294630000000</c:v>
                </c:pt>
                <c:pt idx="2254">
                  <c:v>287560000000</c:v>
                </c:pt>
                <c:pt idx="2255">
                  <c:v>280660000000</c:v>
                </c:pt>
                <c:pt idx="2256">
                  <c:v>273930000000</c:v>
                </c:pt>
                <c:pt idx="2257">
                  <c:v>267370000000</c:v>
                </c:pt>
                <c:pt idx="2258">
                  <c:v>260970000000</c:v>
                </c:pt>
                <c:pt idx="2259">
                  <c:v>254730000000</c:v>
                </c:pt>
                <c:pt idx="2260">
                  <c:v>248650000000</c:v>
                </c:pt>
                <c:pt idx="2261">
                  <c:v>242720000000</c:v>
                </c:pt>
                <c:pt idx="2262">
                  <c:v>236930000000</c:v>
                </c:pt>
                <c:pt idx="2263">
                  <c:v>231290000000</c:v>
                </c:pt>
                <c:pt idx="2264">
                  <c:v>225790000000</c:v>
                </c:pt>
                <c:pt idx="2265">
                  <c:v>220420000000</c:v>
                </c:pt>
                <c:pt idx="2266">
                  <c:v>215190000000</c:v>
                </c:pt>
                <c:pt idx="2267">
                  <c:v>210090000000</c:v>
                </c:pt>
                <c:pt idx="2268">
                  <c:v>205110000000</c:v>
                </c:pt>
                <c:pt idx="2269">
                  <c:v>200260000000</c:v>
                </c:pt>
                <c:pt idx="2270">
                  <c:v>195530000000</c:v>
                </c:pt>
                <c:pt idx="2271">
                  <c:v>190910000000</c:v>
                </c:pt>
                <c:pt idx="2272">
                  <c:v>186410000000</c:v>
                </c:pt>
                <c:pt idx="2273">
                  <c:v>182020000000</c:v>
                </c:pt>
                <c:pt idx="2274">
                  <c:v>177740000000</c:v>
                </c:pt>
                <c:pt idx="2275">
                  <c:v>173570000000</c:v>
                </c:pt>
                <c:pt idx="2276">
                  <c:v>169500000000</c:v>
                </c:pt>
                <c:pt idx="2277">
                  <c:v>165530000000</c:v>
                </c:pt>
                <c:pt idx="2278">
                  <c:v>161660000000</c:v>
                </c:pt>
                <c:pt idx="2279">
                  <c:v>157890000000</c:v>
                </c:pt>
                <c:pt idx="2280">
                  <c:v>154210000000</c:v>
                </c:pt>
                <c:pt idx="2281">
                  <c:v>150620000000</c:v>
                </c:pt>
                <c:pt idx="2282">
                  <c:v>147120000000</c:v>
                </c:pt>
                <c:pt idx="2283">
                  <c:v>143710000000</c:v>
                </c:pt>
                <c:pt idx="2284">
                  <c:v>140380000000</c:v>
                </c:pt>
                <c:pt idx="2285">
                  <c:v>137130000000</c:v>
                </c:pt>
                <c:pt idx="2286">
                  <c:v>133970000000</c:v>
                </c:pt>
                <c:pt idx="2287">
                  <c:v>130880000000</c:v>
                </c:pt>
                <c:pt idx="2288">
                  <c:v>127870000000</c:v>
                </c:pt>
                <c:pt idx="2289">
                  <c:v>124940000000</c:v>
                </c:pt>
                <c:pt idx="2290">
                  <c:v>122070000000</c:v>
                </c:pt>
                <c:pt idx="2291">
                  <c:v>119280000000</c:v>
                </c:pt>
                <c:pt idx="2292">
                  <c:v>116560000000</c:v>
                </c:pt>
                <c:pt idx="2293">
                  <c:v>113910000000</c:v>
                </c:pt>
                <c:pt idx="2294">
                  <c:v>111320000000</c:v>
                </c:pt>
                <c:pt idx="2295">
                  <c:v>108800000000</c:v>
                </c:pt>
                <c:pt idx="2296">
                  <c:v>106330000000</c:v>
                </c:pt>
                <c:pt idx="2297">
                  <c:v>103930000000</c:v>
                </c:pt>
                <c:pt idx="2298">
                  <c:v>101590000000</c:v>
                </c:pt>
                <c:pt idx="2299">
                  <c:v>99312000000</c:v>
                </c:pt>
                <c:pt idx="2300">
                  <c:v>99312000000</c:v>
                </c:pt>
                <c:pt idx="2301">
                  <c:v>97087000000</c:v>
                </c:pt>
                <c:pt idx="2302">
                  <c:v>94917000000</c:v>
                </c:pt>
                <c:pt idx="2303">
                  <c:v>92800000000</c:v>
                </c:pt>
                <c:pt idx="2304">
                  <c:v>90737000000</c:v>
                </c:pt>
                <c:pt idx="2305">
                  <c:v>88724000000</c:v>
                </c:pt>
                <c:pt idx="2306">
                  <c:v>86762000000</c:v>
                </c:pt>
                <c:pt idx="2307">
                  <c:v>84848000000</c:v>
                </c:pt>
                <c:pt idx="2308">
                  <c:v>82982000000</c:v>
                </c:pt>
                <c:pt idx="2309">
                  <c:v>81162000000</c:v>
                </c:pt>
                <c:pt idx="2310">
                  <c:v>79388000000</c:v>
                </c:pt>
                <c:pt idx="2311">
                  <c:v>77658000000</c:v>
                </c:pt>
                <c:pt idx="2312">
                  <c:v>75970000000</c:v>
                </c:pt>
                <c:pt idx="2313">
                  <c:v>74325000000</c:v>
                </c:pt>
                <c:pt idx="2314">
                  <c:v>72721000000</c:v>
                </c:pt>
                <c:pt idx="2315">
                  <c:v>71156000000</c:v>
                </c:pt>
                <c:pt idx="2316">
                  <c:v>69631000000</c:v>
                </c:pt>
                <c:pt idx="2317">
                  <c:v>68143000000</c:v>
                </c:pt>
                <c:pt idx="2318">
                  <c:v>66692000000</c:v>
                </c:pt>
                <c:pt idx="2319">
                  <c:v>65278000000</c:v>
                </c:pt>
                <c:pt idx="2320">
                  <c:v>63898000000</c:v>
                </c:pt>
                <c:pt idx="2321">
                  <c:v>62553000000</c:v>
                </c:pt>
                <c:pt idx="2322">
                  <c:v>61242000000</c:v>
                </c:pt>
                <c:pt idx="2323">
                  <c:v>59963000000</c:v>
                </c:pt>
                <c:pt idx="2324">
                  <c:v>58716000000</c:v>
                </c:pt>
                <c:pt idx="2325">
                  <c:v>57500000000</c:v>
                </c:pt>
                <c:pt idx="2326">
                  <c:v>56314000000</c:v>
                </c:pt>
                <c:pt idx="2327">
                  <c:v>55158000000</c:v>
                </c:pt>
                <c:pt idx="2328">
                  <c:v>54030000000</c:v>
                </c:pt>
                <c:pt idx="2329">
                  <c:v>52931000000</c:v>
                </c:pt>
                <c:pt idx="2330">
                  <c:v>51859000000</c:v>
                </c:pt>
                <c:pt idx="2331">
                  <c:v>50814000000</c:v>
                </c:pt>
                <c:pt idx="2332">
                  <c:v>49794000000</c:v>
                </c:pt>
                <c:pt idx="2333">
                  <c:v>48800000000</c:v>
                </c:pt>
                <c:pt idx="2334">
                  <c:v>47831000000</c:v>
                </c:pt>
                <c:pt idx="2335">
                  <c:v>46886000000</c:v>
                </c:pt>
                <c:pt idx="2336">
                  <c:v>45965000000</c:v>
                </c:pt>
                <c:pt idx="2337">
                  <c:v>45066000000</c:v>
                </c:pt>
                <c:pt idx="2338">
                  <c:v>44190000000</c:v>
                </c:pt>
                <c:pt idx="2339">
                  <c:v>43336000000</c:v>
                </c:pt>
                <c:pt idx="2340">
                  <c:v>42503000000</c:v>
                </c:pt>
                <c:pt idx="2341">
                  <c:v>41691000000</c:v>
                </c:pt>
                <c:pt idx="2342">
                  <c:v>40899000000</c:v>
                </c:pt>
                <c:pt idx="2343">
                  <c:v>40127000000</c:v>
                </c:pt>
                <c:pt idx="2344">
                  <c:v>39374000000</c:v>
                </c:pt>
                <c:pt idx="2345">
                  <c:v>38640000000</c:v>
                </c:pt>
                <c:pt idx="2346">
                  <c:v>37925000000</c:v>
                </c:pt>
                <c:pt idx="2347">
                  <c:v>37227000000</c:v>
                </c:pt>
                <c:pt idx="2348">
                  <c:v>36546000000</c:v>
                </c:pt>
                <c:pt idx="2349">
                  <c:v>35883000000</c:v>
                </c:pt>
                <c:pt idx="2350">
                  <c:v>35883000000</c:v>
                </c:pt>
                <c:pt idx="2351">
                  <c:v>35236000000</c:v>
                </c:pt>
                <c:pt idx="2352">
                  <c:v>34605000000</c:v>
                </c:pt>
                <c:pt idx="2353">
                  <c:v>33990000000</c:v>
                </c:pt>
                <c:pt idx="2354">
                  <c:v>33391000000</c:v>
                </c:pt>
                <c:pt idx="2355">
                  <c:v>32806000000</c:v>
                </c:pt>
                <c:pt idx="2356">
                  <c:v>32236000000</c:v>
                </c:pt>
                <c:pt idx="2357">
                  <c:v>31680000000</c:v>
                </c:pt>
                <c:pt idx="2358">
                  <c:v>31139000000</c:v>
                </c:pt>
                <c:pt idx="2359">
                  <c:v>30610000000</c:v>
                </c:pt>
                <c:pt idx="2360">
                  <c:v>30095000000</c:v>
                </c:pt>
                <c:pt idx="2361">
                  <c:v>29593000000</c:v>
                </c:pt>
                <c:pt idx="2362">
                  <c:v>29103000000</c:v>
                </c:pt>
                <c:pt idx="2363">
                  <c:v>28626000000</c:v>
                </c:pt>
                <c:pt idx="2364">
                  <c:v>28161000000</c:v>
                </c:pt>
                <c:pt idx="2365">
                  <c:v>27707000000</c:v>
                </c:pt>
                <c:pt idx="2366">
                  <c:v>27265000000</c:v>
                </c:pt>
                <c:pt idx="2367">
                  <c:v>26833000000</c:v>
                </c:pt>
                <c:pt idx="2368">
                  <c:v>26413000000</c:v>
                </c:pt>
                <c:pt idx="2369">
                  <c:v>26003000000</c:v>
                </c:pt>
                <c:pt idx="2370">
                  <c:v>25604000000</c:v>
                </c:pt>
                <c:pt idx="2371">
                  <c:v>25214000000</c:v>
                </c:pt>
                <c:pt idx="2372">
                  <c:v>24834000000</c:v>
                </c:pt>
                <c:pt idx="2373">
                  <c:v>24464000000</c:v>
                </c:pt>
                <c:pt idx="2374">
                  <c:v>24103000000</c:v>
                </c:pt>
                <c:pt idx="2375">
                  <c:v>23751000000</c:v>
                </c:pt>
                <c:pt idx="2376">
                  <c:v>23408000000</c:v>
                </c:pt>
                <c:pt idx="2377">
                  <c:v>23074000000</c:v>
                </c:pt>
                <c:pt idx="2378">
                  <c:v>22748000000</c:v>
                </c:pt>
                <c:pt idx="2379">
                  <c:v>22430000000</c:v>
                </c:pt>
                <c:pt idx="2380">
                  <c:v>22120000000</c:v>
                </c:pt>
                <c:pt idx="2381">
                  <c:v>21818000000</c:v>
                </c:pt>
                <c:pt idx="2382">
                  <c:v>21524000000</c:v>
                </c:pt>
                <c:pt idx="2383">
                  <c:v>21237000000</c:v>
                </c:pt>
                <c:pt idx="2384">
                  <c:v>20957000000</c:v>
                </c:pt>
                <c:pt idx="2385">
                  <c:v>20685000000</c:v>
                </c:pt>
                <c:pt idx="2386">
                  <c:v>20419000000</c:v>
                </c:pt>
                <c:pt idx="2387">
                  <c:v>20160000000</c:v>
                </c:pt>
                <c:pt idx="2388">
                  <c:v>19907000000</c:v>
                </c:pt>
                <c:pt idx="2389">
                  <c:v>19661000000</c:v>
                </c:pt>
                <c:pt idx="2390">
                  <c:v>19421000000</c:v>
                </c:pt>
                <c:pt idx="2391">
                  <c:v>19188000000</c:v>
                </c:pt>
                <c:pt idx="2392">
                  <c:v>18960000000</c:v>
                </c:pt>
                <c:pt idx="2393">
                  <c:v>18738000000</c:v>
                </c:pt>
                <c:pt idx="2394">
                  <c:v>18521000000</c:v>
                </c:pt>
                <c:pt idx="2395">
                  <c:v>18310000000</c:v>
                </c:pt>
                <c:pt idx="2396">
                  <c:v>18104000000</c:v>
                </c:pt>
                <c:pt idx="2397">
                  <c:v>17904000000</c:v>
                </c:pt>
                <c:pt idx="2398">
                  <c:v>17709000000</c:v>
                </c:pt>
                <c:pt idx="2399">
                  <c:v>17518000000</c:v>
                </c:pt>
                <c:pt idx="2400">
                  <c:v>17518000000</c:v>
                </c:pt>
                <c:pt idx="2401">
                  <c:v>17333000000</c:v>
                </c:pt>
                <c:pt idx="2402">
                  <c:v>17152000000</c:v>
                </c:pt>
                <c:pt idx="2403">
                  <c:v>16976000000</c:v>
                </c:pt>
                <c:pt idx="2404">
                  <c:v>16804000000</c:v>
                </c:pt>
                <c:pt idx="2405">
                  <c:v>16637000000</c:v>
                </c:pt>
                <c:pt idx="2406">
                  <c:v>16474000000</c:v>
                </c:pt>
                <c:pt idx="2407">
                  <c:v>16315000000</c:v>
                </c:pt>
                <c:pt idx="2408">
                  <c:v>16160000000</c:v>
                </c:pt>
                <c:pt idx="2409">
                  <c:v>16009000000</c:v>
                </c:pt>
                <c:pt idx="2410">
                  <c:v>15862000000</c:v>
                </c:pt>
                <c:pt idx="2411">
                  <c:v>15719000000</c:v>
                </c:pt>
                <c:pt idx="2412">
                  <c:v>15580000000</c:v>
                </c:pt>
                <c:pt idx="2413">
                  <c:v>15444000000</c:v>
                </c:pt>
                <c:pt idx="2414">
                  <c:v>15311000000</c:v>
                </c:pt>
                <c:pt idx="2415">
                  <c:v>15182000000</c:v>
                </c:pt>
                <c:pt idx="2416">
                  <c:v>15057000000</c:v>
                </c:pt>
                <c:pt idx="2417">
                  <c:v>14934000000</c:v>
                </c:pt>
                <c:pt idx="2418">
                  <c:v>14815000000</c:v>
                </c:pt>
                <c:pt idx="2419">
                  <c:v>14699000000</c:v>
                </c:pt>
                <c:pt idx="2420">
                  <c:v>14585000000</c:v>
                </c:pt>
                <c:pt idx="2421">
                  <c:v>14475000000</c:v>
                </c:pt>
                <c:pt idx="2422">
                  <c:v>14368000000</c:v>
                </c:pt>
                <c:pt idx="2423">
                  <c:v>14263000000</c:v>
                </c:pt>
                <c:pt idx="2424">
                  <c:v>14161000000</c:v>
                </c:pt>
                <c:pt idx="2425">
                  <c:v>14062000000</c:v>
                </c:pt>
                <c:pt idx="2426">
                  <c:v>13965000000</c:v>
                </c:pt>
                <c:pt idx="2427">
                  <c:v>13871000000</c:v>
                </c:pt>
                <c:pt idx="2428">
                  <c:v>13780000000</c:v>
                </c:pt>
                <c:pt idx="2429">
                  <c:v>13690000000</c:v>
                </c:pt>
                <c:pt idx="2430">
                  <c:v>13603000000</c:v>
                </c:pt>
                <c:pt idx="2431">
                  <c:v>13519000000</c:v>
                </c:pt>
                <c:pt idx="2432">
                  <c:v>13436000000</c:v>
                </c:pt>
                <c:pt idx="2433">
                  <c:v>13356000000</c:v>
                </c:pt>
                <c:pt idx="2434">
                  <c:v>13278000000</c:v>
                </c:pt>
                <c:pt idx="2435">
                  <c:v>13202000000</c:v>
                </c:pt>
                <c:pt idx="2436">
                  <c:v>13128000000</c:v>
                </c:pt>
                <c:pt idx="2437">
                  <c:v>13056000000</c:v>
                </c:pt>
                <c:pt idx="2438">
                  <c:v>12986000000</c:v>
                </c:pt>
                <c:pt idx="2439">
                  <c:v>12917000000</c:v>
                </c:pt>
                <c:pt idx="2440">
                  <c:v>12851000000</c:v>
                </c:pt>
                <c:pt idx="2441">
                  <c:v>12786000000</c:v>
                </c:pt>
                <c:pt idx="2442">
                  <c:v>12723000000</c:v>
                </c:pt>
                <c:pt idx="2443">
                  <c:v>12662000000</c:v>
                </c:pt>
                <c:pt idx="2444">
                  <c:v>12603000000</c:v>
                </c:pt>
                <c:pt idx="2445">
                  <c:v>12545000000</c:v>
                </c:pt>
                <c:pt idx="2446">
                  <c:v>12488000000</c:v>
                </c:pt>
                <c:pt idx="2447">
                  <c:v>12433000000</c:v>
                </c:pt>
                <c:pt idx="2448">
                  <c:v>12380000000</c:v>
                </c:pt>
                <c:pt idx="2449">
                  <c:v>12328000000</c:v>
                </c:pt>
                <c:pt idx="2450">
                  <c:v>12328000000</c:v>
                </c:pt>
                <c:pt idx="2451">
                  <c:v>12277000000</c:v>
                </c:pt>
                <c:pt idx="2452">
                  <c:v>12228000000</c:v>
                </c:pt>
                <c:pt idx="2453">
                  <c:v>12181000000</c:v>
                </c:pt>
                <c:pt idx="2454">
                  <c:v>12134000000</c:v>
                </c:pt>
                <c:pt idx="2455">
                  <c:v>12089000000</c:v>
                </c:pt>
                <c:pt idx="2456">
                  <c:v>12045000000</c:v>
                </c:pt>
                <c:pt idx="2457">
                  <c:v>12002000000</c:v>
                </c:pt>
                <c:pt idx="2458">
                  <c:v>11961000000</c:v>
                </c:pt>
                <c:pt idx="2459">
                  <c:v>11921000000</c:v>
                </c:pt>
                <c:pt idx="2460">
                  <c:v>11881000000</c:v>
                </c:pt>
                <c:pt idx="2461">
                  <c:v>11843000000</c:v>
                </c:pt>
                <c:pt idx="2462">
                  <c:v>11806000000</c:v>
                </c:pt>
                <c:pt idx="2463">
                  <c:v>11770000000</c:v>
                </c:pt>
                <c:pt idx="2464">
                  <c:v>11736000000</c:v>
                </c:pt>
                <c:pt idx="2465">
                  <c:v>11702000000</c:v>
                </c:pt>
                <c:pt idx="2466">
                  <c:v>11669000000</c:v>
                </c:pt>
                <c:pt idx="2467">
                  <c:v>11637000000</c:v>
                </c:pt>
                <c:pt idx="2468">
                  <c:v>11606000000</c:v>
                </c:pt>
                <c:pt idx="2469">
                  <c:v>11576000000</c:v>
                </c:pt>
                <c:pt idx="2470">
                  <c:v>11546000000</c:v>
                </c:pt>
                <c:pt idx="2471">
                  <c:v>11518000000</c:v>
                </c:pt>
                <c:pt idx="2472">
                  <c:v>11491000000</c:v>
                </c:pt>
                <c:pt idx="2473">
                  <c:v>11464000000</c:v>
                </c:pt>
                <c:pt idx="2474">
                  <c:v>11438000000</c:v>
                </c:pt>
                <c:pt idx="2475">
                  <c:v>11413000000</c:v>
                </c:pt>
                <c:pt idx="2476">
                  <c:v>11389000000</c:v>
                </c:pt>
                <c:pt idx="2477">
                  <c:v>11365000000</c:v>
                </c:pt>
                <c:pt idx="2478">
                  <c:v>11342000000</c:v>
                </c:pt>
                <c:pt idx="2479">
                  <c:v>11320000000</c:v>
                </c:pt>
                <c:pt idx="2480">
                  <c:v>11299000000</c:v>
                </c:pt>
                <c:pt idx="2481">
                  <c:v>11278000000</c:v>
                </c:pt>
                <c:pt idx="2482">
                  <c:v>11258000000</c:v>
                </c:pt>
                <c:pt idx="2483">
                  <c:v>11239000000</c:v>
                </c:pt>
                <c:pt idx="2484">
                  <c:v>11220000000</c:v>
                </c:pt>
                <c:pt idx="2485">
                  <c:v>11202000000</c:v>
                </c:pt>
                <c:pt idx="2486">
                  <c:v>11184000000</c:v>
                </c:pt>
                <c:pt idx="2487">
                  <c:v>11167000000</c:v>
                </c:pt>
                <c:pt idx="2488">
                  <c:v>11151000000</c:v>
                </c:pt>
                <c:pt idx="2489">
                  <c:v>11135000000</c:v>
                </c:pt>
                <c:pt idx="2490">
                  <c:v>11120000000</c:v>
                </c:pt>
                <c:pt idx="2491">
                  <c:v>11105000000</c:v>
                </c:pt>
                <c:pt idx="2492">
                  <c:v>11091000000</c:v>
                </c:pt>
                <c:pt idx="2493">
                  <c:v>11077000000</c:v>
                </c:pt>
                <c:pt idx="2494">
                  <c:v>11064000000</c:v>
                </c:pt>
                <c:pt idx="2495">
                  <c:v>11051000000</c:v>
                </c:pt>
                <c:pt idx="2496">
                  <c:v>11039000000</c:v>
                </c:pt>
                <c:pt idx="2497">
                  <c:v>11027000000</c:v>
                </c:pt>
                <c:pt idx="2498">
                  <c:v>11016000000</c:v>
                </c:pt>
                <c:pt idx="2499">
                  <c:v>11005000000</c:v>
                </c:pt>
                <c:pt idx="2500">
                  <c:v>11005000000</c:v>
                </c:pt>
                <c:pt idx="2501">
                  <c:v>10994000000</c:v>
                </c:pt>
                <c:pt idx="2502">
                  <c:v>10985000000</c:v>
                </c:pt>
                <c:pt idx="2503">
                  <c:v>10975000000</c:v>
                </c:pt>
                <c:pt idx="2504">
                  <c:v>10966000000</c:v>
                </c:pt>
                <c:pt idx="2505">
                  <c:v>10957000000</c:v>
                </c:pt>
                <c:pt idx="2506">
                  <c:v>10949000000</c:v>
                </c:pt>
                <c:pt idx="2507">
                  <c:v>10941000000</c:v>
                </c:pt>
                <c:pt idx="2508">
                  <c:v>10933000000</c:v>
                </c:pt>
                <c:pt idx="2509">
                  <c:v>10926000000</c:v>
                </c:pt>
                <c:pt idx="2510">
                  <c:v>10919000000</c:v>
                </c:pt>
                <c:pt idx="2511">
                  <c:v>10912000000</c:v>
                </c:pt>
                <c:pt idx="2512">
                  <c:v>10906000000</c:v>
                </c:pt>
                <c:pt idx="2513">
                  <c:v>10900000000</c:v>
                </c:pt>
                <c:pt idx="2514">
                  <c:v>10895000000</c:v>
                </c:pt>
                <c:pt idx="2515">
                  <c:v>10890000000</c:v>
                </c:pt>
                <c:pt idx="2516">
                  <c:v>10885000000</c:v>
                </c:pt>
                <c:pt idx="2517">
                  <c:v>10880000000</c:v>
                </c:pt>
                <c:pt idx="2518">
                  <c:v>10876000000</c:v>
                </c:pt>
                <c:pt idx="2519">
                  <c:v>10872000000</c:v>
                </c:pt>
                <c:pt idx="2520">
                  <c:v>10868000000</c:v>
                </c:pt>
                <c:pt idx="2521">
                  <c:v>10865000000</c:v>
                </c:pt>
                <c:pt idx="2522">
                  <c:v>10862000000</c:v>
                </c:pt>
                <c:pt idx="2523">
                  <c:v>10859000000</c:v>
                </c:pt>
                <c:pt idx="2524">
                  <c:v>10857000000</c:v>
                </c:pt>
                <c:pt idx="2525">
                  <c:v>10854000000</c:v>
                </c:pt>
                <c:pt idx="2526">
                  <c:v>10852000000</c:v>
                </c:pt>
                <c:pt idx="2527">
                  <c:v>10851000000</c:v>
                </c:pt>
                <c:pt idx="2528">
                  <c:v>10849000000</c:v>
                </c:pt>
                <c:pt idx="2529">
                  <c:v>10848000000</c:v>
                </c:pt>
                <c:pt idx="2530">
                  <c:v>10847000000</c:v>
                </c:pt>
                <c:pt idx="2531">
                  <c:v>10846000000</c:v>
                </c:pt>
                <c:pt idx="2532">
                  <c:v>10846000000</c:v>
                </c:pt>
                <c:pt idx="2533">
                  <c:v>10846000000</c:v>
                </c:pt>
                <c:pt idx="2534">
                  <c:v>10846000000</c:v>
                </c:pt>
                <c:pt idx="2535">
                  <c:v>10846000000</c:v>
                </c:pt>
                <c:pt idx="2536">
                  <c:v>10846000000</c:v>
                </c:pt>
                <c:pt idx="2537">
                  <c:v>10847000000</c:v>
                </c:pt>
                <c:pt idx="2538">
                  <c:v>10848000000</c:v>
                </c:pt>
                <c:pt idx="2539">
                  <c:v>10849000000</c:v>
                </c:pt>
                <c:pt idx="2540">
                  <c:v>10851000000</c:v>
                </c:pt>
                <c:pt idx="2541">
                  <c:v>10852000000</c:v>
                </c:pt>
                <c:pt idx="2542">
                  <c:v>10854000000</c:v>
                </c:pt>
                <c:pt idx="2543">
                  <c:v>10856000000</c:v>
                </c:pt>
                <c:pt idx="2544">
                  <c:v>10858000000</c:v>
                </c:pt>
                <c:pt idx="2545">
                  <c:v>10861000000</c:v>
                </c:pt>
                <c:pt idx="2546">
                  <c:v>10863000000</c:v>
                </c:pt>
                <c:pt idx="2547">
                  <c:v>10866000000</c:v>
                </c:pt>
                <c:pt idx="2548">
                  <c:v>10869000000</c:v>
                </c:pt>
                <c:pt idx="2549">
                  <c:v>10873000000</c:v>
                </c:pt>
                <c:pt idx="2550">
                  <c:v>10873000000</c:v>
                </c:pt>
                <c:pt idx="2551">
                  <c:v>10876000000</c:v>
                </c:pt>
                <c:pt idx="2552">
                  <c:v>10880000000</c:v>
                </c:pt>
                <c:pt idx="2553">
                  <c:v>10884000000</c:v>
                </c:pt>
                <c:pt idx="2554">
                  <c:v>10888000000</c:v>
                </c:pt>
                <c:pt idx="2555">
                  <c:v>10892000000</c:v>
                </c:pt>
                <c:pt idx="2556">
                  <c:v>10896000000</c:v>
                </c:pt>
                <c:pt idx="2557">
                  <c:v>10901000000</c:v>
                </c:pt>
                <c:pt idx="2558">
                  <c:v>10906000000</c:v>
                </c:pt>
                <c:pt idx="2559">
                  <c:v>10911000000</c:v>
                </c:pt>
                <c:pt idx="2560">
                  <c:v>10916000000</c:v>
                </c:pt>
                <c:pt idx="2561">
                  <c:v>10922000000</c:v>
                </c:pt>
                <c:pt idx="2562">
                  <c:v>10928000000</c:v>
                </c:pt>
                <c:pt idx="2563">
                  <c:v>10933000000</c:v>
                </c:pt>
                <c:pt idx="2564">
                  <c:v>10940000000</c:v>
                </c:pt>
                <c:pt idx="2565">
                  <c:v>10946000000</c:v>
                </c:pt>
                <c:pt idx="2566">
                  <c:v>10952000000</c:v>
                </c:pt>
                <c:pt idx="2567">
                  <c:v>10959000000</c:v>
                </c:pt>
                <c:pt idx="2568">
                  <c:v>10966000000</c:v>
                </c:pt>
                <c:pt idx="2569">
                  <c:v>10973000000</c:v>
                </c:pt>
                <c:pt idx="2570">
                  <c:v>10981000000</c:v>
                </c:pt>
                <c:pt idx="2571">
                  <c:v>10988000000</c:v>
                </c:pt>
                <c:pt idx="2572">
                  <c:v>10996000000</c:v>
                </c:pt>
                <c:pt idx="2573">
                  <c:v>11004000000</c:v>
                </c:pt>
                <c:pt idx="2574">
                  <c:v>11012000000</c:v>
                </c:pt>
                <c:pt idx="2575">
                  <c:v>11020000000</c:v>
                </c:pt>
                <c:pt idx="2576">
                  <c:v>11029000000</c:v>
                </c:pt>
                <c:pt idx="2577">
                  <c:v>11038000000</c:v>
                </c:pt>
                <c:pt idx="2578">
                  <c:v>11047000000</c:v>
                </c:pt>
                <c:pt idx="2579">
                  <c:v>11056000000</c:v>
                </c:pt>
                <c:pt idx="2580">
                  <c:v>11066000000</c:v>
                </c:pt>
                <c:pt idx="2581">
                  <c:v>11076000000</c:v>
                </c:pt>
                <c:pt idx="2582">
                  <c:v>11086000000</c:v>
                </c:pt>
                <c:pt idx="2583">
                  <c:v>11096000000</c:v>
                </c:pt>
                <c:pt idx="2584">
                  <c:v>11106000000</c:v>
                </c:pt>
                <c:pt idx="2585">
                  <c:v>11117000000</c:v>
                </c:pt>
                <c:pt idx="2586">
                  <c:v>11128000000</c:v>
                </c:pt>
                <c:pt idx="2587">
                  <c:v>11139000000</c:v>
                </c:pt>
                <c:pt idx="2588">
                  <c:v>11151000000</c:v>
                </c:pt>
                <c:pt idx="2589">
                  <c:v>11163000000</c:v>
                </c:pt>
                <c:pt idx="2590">
                  <c:v>11175000000</c:v>
                </c:pt>
                <c:pt idx="2591">
                  <c:v>11187000000</c:v>
                </c:pt>
                <c:pt idx="2592">
                  <c:v>11200000000</c:v>
                </c:pt>
                <c:pt idx="2593">
                  <c:v>11213000000</c:v>
                </c:pt>
                <c:pt idx="2594">
                  <c:v>11226000000</c:v>
                </c:pt>
                <c:pt idx="2595">
                  <c:v>11239000000</c:v>
                </c:pt>
                <c:pt idx="2596">
                  <c:v>11253000000</c:v>
                </c:pt>
                <c:pt idx="2597">
                  <c:v>11267000000</c:v>
                </c:pt>
                <c:pt idx="2598">
                  <c:v>11281000000</c:v>
                </c:pt>
                <c:pt idx="2599">
                  <c:v>11296000000</c:v>
                </c:pt>
                <c:pt idx="2600">
                  <c:v>11296000000</c:v>
                </c:pt>
                <c:pt idx="2601">
                  <c:v>11316000000</c:v>
                </c:pt>
                <c:pt idx="2602">
                  <c:v>11337000000</c:v>
                </c:pt>
                <c:pt idx="2603">
                  <c:v>11356000000</c:v>
                </c:pt>
                <c:pt idx="2604">
                  <c:v>11376000000</c:v>
                </c:pt>
                <c:pt idx="2605">
                  <c:v>11395000000</c:v>
                </c:pt>
                <c:pt idx="2606">
                  <c:v>11415000000</c:v>
                </c:pt>
                <c:pt idx="2607">
                  <c:v>11433000000</c:v>
                </c:pt>
                <c:pt idx="2608">
                  <c:v>11452000000</c:v>
                </c:pt>
                <c:pt idx="2609">
                  <c:v>11471000000</c:v>
                </c:pt>
                <c:pt idx="2610">
                  <c:v>11489000000</c:v>
                </c:pt>
                <c:pt idx="2611">
                  <c:v>11507000000</c:v>
                </c:pt>
                <c:pt idx="2612">
                  <c:v>11525000000</c:v>
                </c:pt>
                <c:pt idx="2613">
                  <c:v>11543000000</c:v>
                </c:pt>
                <c:pt idx="2614">
                  <c:v>11560000000</c:v>
                </c:pt>
                <c:pt idx="2615">
                  <c:v>11578000000</c:v>
                </c:pt>
                <c:pt idx="2616">
                  <c:v>11595000000</c:v>
                </c:pt>
                <c:pt idx="2617">
                  <c:v>11612000000</c:v>
                </c:pt>
                <c:pt idx="2618">
                  <c:v>11628000000</c:v>
                </c:pt>
                <c:pt idx="2619">
                  <c:v>11645000000</c:v>
                </c:pt>
                <c:pt idx="2620">
                  <c:v>11661000000</c:v>
                </c:pt>
                <c:pt idx="2621">
                  <c:v>11678000000</c:v>
                </c:pt>
                <c:pt idx="2622">
                  <c:v>11694000000</c:v>
                </c:pt>
                <c:pt idx="2623">
                  <c:v>11709000000</c:v>
                </c:pt>
                <c:pt idx="2624">
                  <c:v>11725000000</c:v>
                </c:pt>
                <c:pt idx="2625">
                  <c:v>11741000000</c:v>
                </c:pt>
                <c:pt idx="2626">
                  <c:v>11756000000</c:v>
                </c:pt>
                <c:pt idx="2627">
                  <c:v>11771000000</c:v>
                </c:pt>
                <c:pt idx="2628">
                  <c:v>11787000000</c:v>
                </c:pt>
                <c:pt idx="2629">
                  <c:v>11801000000</c:v>
                </c:pt>
                <c:pt idx="2630">
                  <c:v>11816000000</c:v>
                </c:pt>
                <c:pt idx="2631">
                  <c:v>11831000000</c:v>
                </c:pt>
                <c:pt idx="2632">
                  <c:v>11845000000</c:v>
                </c:pt>
                <c:pt idx="2633">
                  <c:v>11860000000</c:v>
                </c:pt>
                <c:pt idx="2634">
                  <c:v>11874000000</c:v>
                </c:pt>
                <c:pt idx="2635">
                  <c:v>11888000000</c:v>
                </c:pt>
                <c:pt idx="2636">
                  <c:v>11902000000</c:v>
                </c:pt>
                <c:pt idx="2637">
                  <c:v>11916000000</c:v>
                </c:pt>
                <c:pt idx="2638">
                  <c:v>11930000000</c:v>
                </c:pt>
                <c:pt idx="2639">
                  <c:v>11943000000</c:v>
                </c:pt>
                <c:pt idx="2640">
                  <c:v>11957000000</c:v>
                </c:pt>
                <c:pt idx="2641">
                  <c:v>11970000000</c:v>
                </c:pt>
                <c:pt idx="2642">
                  <c:v>11983000000</c:v>
                </c:pt>
                <c:pt idx="2643">
                  <c:v>11996000000</c:v>
                </c:pt>
                <c:pt idx="2644">
                  <c:v>12009000000</c:v>
                </c:pt>
                <c:pt idx="2645">
                  <c:v>12022000000</c:v>
                </c:pt>
                <c:pt idx="2646">
                  <c:v>12035000000</c:v>
                </c:pt>
                <c:pt idx="2647">
                  <c:v>12047000000</c:v>
                </c:pt>
                <c:pt idx="2648">
                  <c:v>12060000000</c:v>
                </c:pt>
                <c:pt idx="2649">
                  <c:v>12072000000</c:v>
                </c:pt>
                <c:pt idx="2650">
                  <c:v>12072000000</c:v>
                </c:pt>
                <c:pt idx="2651">
                  <c:v>12084000000</c:v>
                </c:pt>
                <c:pt idx="2652">
                  <c:v>12097000000</c:v>
                </c:pt>
                <c:pt idx="2653">
                  <c:v>12109000000</c:v>
                </c:pt>
                <c:pt idx="2654">
                  <c:v>12121000000</c:v>
                </c:pt>
                <c:pt idx="2655">
                  <c:v>12133000000</c:v>
                </c:pt>
                <c:pt idx="2656">
                  <c:v>12144000000</c:v>
                </c:pt>
                <c:pt idx="2657">
                  <c:v>12156000000</c:v>
                </c:pt>
                <c:pt idx="2658">
                  <c:v>12167000000</c:v>
                </c:pt>
                <c:pt idx="2659">
                  <c:v>12179000000</c:v>
                </c:pt>
                <c:pt idx="2660">
                  <c:v>12190000000</c:v>
                </c:pt>
                <c:pt idx="2661">
                  <c:v>12201000000</c:v>
                </c:pt>
                <c:pt idx="2662">
                  <c:v>12213000000</c:v>
                </c:pt>
                <c:pt idx="2663">
                  <c:v>12224000000</c:v>
                </c:pt>
                <c:pt idx="2664">
                  <c:v>12235000000</c:v>
                </c:pt>
                <c:pt idx="2665">
                  <c:v>12245000000</c:v>
                </c:pt>
                <c:pt idx="2666">
                  <c:v>12256000000</c:v>
                </c:pt>
                <c:pt idx="2667">
                  <c:v>12267000000</c:v>
                </c:pt>
                <c:pt idx="2668">
                  <c:v>12278000000</c:v>
                </c:pt>
                <c:pt idx="2669">
                  <c:v>12288000000</c:v>
                </c:pt>
                <c:pt idx="2670">
                  <c:v>12298000000</c:v>
                </c:pt>
                <c:pt idx="2671">
                  <c:v>12309000000</c:v>
                </c:pt>
                <c:pt idx="2672">
                  <c:v>12319000000</c:v>
                </c:pt>
                <c:pt idx="2673">
                  <c:v>12329000000</c:v>
                </c:pt>
                <c:pt idx="2674">
                  <c:v>12339000000</c:v>
                </c:pt>
                <c:pt idx="2675">
                  <c:v>12349000000</c:v>
                </c:pt>
                <c:pt idx="2676">
                  <c:v>12359000000</c:v>
                </c:pt>
                <c:pt idx="2677">
                  <c:v>12369000000</c:v>
                </c:pt>
                <c:pt idx="2678">
                  <c:v>12378000000</c:v>
                </c:pt>
                <c:pt idx="2679">
                  <c:v>12388000000</c:v>
                </c:pt>
                <c:pt idx="2680">
                  <c:v>12398000000</c:v>
                </c:pt>
                <c:pt idx="2681">
                  <c:v>12407000000</c:v>
                </c:pt>
                <c:pt idx="2682">
                  <c:v>12416000000</c:v>
                </c:pt>
                <c:pt idx="2683">
                  <c:v>12426000000</c:v>
                </c:pt>
                <c:pt idx="2684">
                  <c:v>12435000000</c:v>
                </c:pt>
                <c:pt idx="2685">
                  <c:v>12444000000</c:v>
                </c:pt>
                <c:pt idx="2686">
                  <c:v>12453000000</c:v>
                </c:pt>
                <c:pt idx="2687">
                  <c:v>12462000000</c:v>
                </c:pt>
                <c:pt idx="2688">
                  <c:v>12471000000</c:v>
                </c:pt>
                <c:pt idx="2689">
                  <c:v>12480000000</c:v>
                </c:pt>
                <c:pt idx="2690">
                  <c:v>12488000000</c:v>
                </c:pt>
                <c:pt idx="2691">
                  <c:v>12497000000</c:v>
                </c:pt>
                <c:pt idx="2692">
                  <c:v>12505000000</c:v>
                </c:pt>
                <c:pt idx="2693">
                  <c:v>12514000000</c:v>
                </c:pt>
                <c:pt idx="2694">
                  <c:v>12522000000</c:v>
                </c:pt>
                <c:pt idx="2695">
                  <c:v>12530000000</c:v>
                </c:pt>
                <c:pt idx="2696">
                  <c:v>12539000000</c:v>
                </c:pt>
                <c:pt idx="2697">
                  <c:v>12547000000</c:v>
                </c:pt>
                <c:pt idx="2698">
                  <c:v>12555000000</c:v>
                </c:pt>
                <c:pt idx="2699">
                  <c:v>12563000000</c:v>
                </c:pt>
                <c:pt idx="2700">
                  <c:v>12563000000</c:v>
                </c:pt>
                <c:pt idx="2701">
                  <c:v>12570000000</c:v>
                </c:pt>
                <c:pt idx="2702">
                  <c:v>12578000000</c:v>
                </c:pt>
                <c:pt idx="2703">
                  <c:v>12586000000</c:v>
                </c:pt>
                <c:pt idx="2704">
                  <c:v>12593000000</c:v>
                </c:pt>
                <c:pt idx="2705">
                  <c:v>12601000000</c:v>
                </c:pt>
                <c:pt idx="2706">
                  <c:v>12608000000</c:v>
                </c:pt>
                <c:pt idx="2707">
                  <c:v>12616000000</c:v>
                </c:pt>
                <c:pt idx="2708">
                  <c:v>12623000000</c:v>
                </c:pt>
                <c:pt idx="2709">
                  <c:v>12630000000</c:v>
                </c:pt>
                <c:pt idx="2710">
                  <c:v>12637000000</c:v>
                </c:pt>
                <c:pt idx="2711">
                  <c:v>12644000000</c:v>
                </c:pt>
                <c:pt idx="2712">
                  <c:v>12651000000</c:v>
                </c:pt>
                <c:pt idx="2713">
                  <c:v>12658000000</c:v>
                </c:pt>
                <c:pt idx="2714">
                  <c:v>12664000000</c:v>
                </c:pt>
                <c:pt idx="2715">
                  <c:v>12671000000</c:v>
                </c:pt>
                <c:pt idx="2716">
                  <c:v>12677000000</c:v>
                </c:pt>
                <c:pt idx="2717">
                  <c:v>12684000000</c:v>
                </c:pt>
                <c:pt idx="2718">
                  <c:v>12690000000</c:v>
                </c:pt>
                <c:pt idx="2719">
                  <c:v>12696000000</c:v>
                </c:pt>
                <c:pt idx="2720">
                  <c:v>12702000000</c:v>
                </c:pt>
                <c:pt idx="2721">
                  <c:v>12708000000</c:v>
                </c:pt>
                <c:pt idx="2722">
                  <c:v>12714000000</c:v>
                </c:pt>
                <c:pt idx="2723">
                  <c:v>12720000000</c:v>
                </c:pt>
                <c:pt idx="2724">
                  <c:v>12726000000</c:v>
                </c:pt>
                <c:pt idx="2725">
                  <c:v>12731000000</c:v>
                </c:pt>
                <c:pt idx="2726">
                  <c:v>12737000000</c:v>
                </c:pt>
                <c:pt idx="2727">
                  <c:v>12742000000</c:v>
                </c:pt>
                <c:pt idx="2728">
                  <c:v>12748000000</c:v>
                </c:pt>
                <c:pt idx="2729">
                  <c:v>12753000000</c:v>
                </c:pt>
                <c:pt idx="2730">
                  <c:v>12758000000</c:v>
                </c:pt>
                <c:pt idx="2731">
                  <c:v>12763000000</c:v>
                </c:pt>
                <c:pt idx="2732">
                  <c:v>12768000000</c:v>
                </c:pt>
                <c:pt idx="2733">
                  <c:v>12772000000</c:v>
                </c:pt>
                <c:pt idx="2734">
                  <c:v>12777000000</c:v>
                </c:pt>
                <c:pt idx="2735">
                  <c:v>12781000000</c:v>
                </c:pt>
                <c:pt idx="2736">
                  <c:v>12786000000</c:v>
                </c:pt>
                <c:pt idx="2737">
                  <c:v>12790000000</c:v>
                </c:pt>
                <c:pt idx="2738">
                  <c:v>12794000000</c:v>
                </c:pt>
                <c:pt idx="2739">
                  <c:v>12798000000</c:v>
                </c:pt>
                <c:pt idx="2740">
                  <c:v>12802000000</c:v>
                </c:pt>
                <c:pt idx="2741">
                  <c:v>12805000000</c:v>
                </c:pt>
                <c:pt idx="2742">
                  <c:v>12809000000</c:v>
                </c:pt>
                <c:pt idx="2743">
                  <c:v>12813000000</c:v>
                </c:pt>
                <c:pt idx="2744">
                  <c:v>12816000000</c:v>
                </c:pt>
                <c:pt idx="2745">
                  <c:v>12819000000</c:v>
                </c:pt>
                <c:pt idx="2746">
                  <c:v>12822000000</c:v>
                </c:pt>
                <c:pt idx="2747">
                  <c:v>12825000000</c:v>
                </c:pt>
                <c:pt idx="2748">
                  <c:v>12828000000</c:v>
                </c:pt>
                <c:pt idx="2749">
                  <c:v>12830000000</c:v>
                </c:pt>
                <c:pt idx="2750">
                  <c:v>12830000000</c:v>
                </c:pt>
                <c:pt idx="2751">
                  <c:v>12833000000</c:v>
                </c:pt>
                <c:pt idx="2752">
                  <c:v>12835000000</c:v>
                </c:pt>
                <c:pt idx="2753">
                  <c:v>12837000000</c:v>
                </c:pt>
                <c:pt idx="2754">
                  <c:v>12839000000</c:v>
                </c:pt>
                <c:pt idx="2755">
                  <c:v>12841000000</c:v>
                </c:pt>
                <c:pt idx="2756">
                  <c:v>12843000000</c:v>
                </c:pt>
                <c:pt idx="2757">
                  <c:v>12844000000</c:v>
                </c:pt>
                <c:pt idx="2758">
                  <c:v>12845000000</c:v>
                </c:pt>
                <c:pt idx="2759">
                  <c:v>12847000000</c:v>
                </c:pt>
                <c:pt idx="2760">
                  <c:v>12848000000</c:v>
                </c:pt>
                <c:pt idx="2761">
                  <c:v>12848000000</c:v>
                </c:pt>
                <c:pt idx="2762">
                  <c:v>12849000000</c:v>
                </c:pt>
                <c:pt idx="2763">
                  <c:v>12849000000</c:v>
                </c:pt>
                <c:pt idx="2764">
                  <c:v>12850000000</c:v>
                </c:pt>
                <c:pt idx="2765">
                  <c:v>12850000000</c:v>
                </c:pt>
                <c:pt idx="2766">
                  <c:v>12850000000</c:v>
                </c:pt>
                <c:pt idx="2767">
                  <c:v>12849000000</c:v>
                </c:pt>
                <c:pt idx="2768">
                  <c:v>12849000000</c:v>
                </c:pt>
                <c:pt idx="2769">
                  <c:v>12848000000</c:v>
                </c:pt>
                <c:pt idx="2770">
                  <c:v>12847000000</c:v>
                </c:pt>
                <c:pt idx="2771">
                  <c:v>12846000000</c:v>
                </c:pt>
                <c:pt idx="2772">
                  <c:v>12844000000</c:v>
                </c:pt>
                <c:pt idx="2773">
                  <c:v>12843000000</c:v>
                </c:pt>
                <c:pt idx="2774">
                  <c:v>12841000000</c:v>
                </c:pt>
                <c:pt idx="2775">
                  <c:v>12839000000</c:v>
                </c:pt>
                <c:pt idx="2776">
                  <c:v>12837000000</c:v>
                </c:pt>
                <c:pt idx="2777">
                  <c:v>12834000000</c:v>
                </c:pt>
                <c:pt idx="2778">
                  <c:v>12831000000</c:v>
                </c:pt>
                <c:pt idx="2779">
                  <c:v>12828000000</c:v>
                </c:pt>
                <c:pt idx="2780">
                  <c:v>12825000000</c:v>
                </c:pt>
                <c:pt idx="2781">
                  <c:v>12821000000</c:v>
                </c:pt>
                <c:pt idx="2782">
                  <c:v>12818000000</c:v>
                </c:pt>
                <c:pt idx="2783">
                  <c:v>12814000000</c:v>
                </c:pt>
                <c:pt idx="2784">
                  <c:v>12809000000</c:v>
                </c:pt>
                <c:pt idx="2785">
                  <c:v>12805000000</c:v>
                </c:pt>
                <c:pt idx="2786">
                  <c:v>12800000000</c:v>
                </c:pt>
                <c:pt idx="2787">
                  <c:v>12794000000</c:v>
                </c:pt>
                <c:pt idx="2788">
                  <c:v>12789000000</c:v>
                </c:pt>
                <c:pt idx="2789">
                  <c:v>12783000000</c:v>
                </c:pt>
                <c:pt idx="2790">
                  <c:v>12777000000</c:v>
                </c:pt>
                <c:pt idx="2791">
                  <c:v>12771000000</c:v>
                </c:pt>
                <c:pt idx="2792">
                  <c:v>12764000000</c:v>
                </c:pt>
                <c:pt idx="2793">
                  <c:v>12757000000</c:v>
                </c:pt>
                <c:pt idx="2794">
                  <c:v>12750000000</c:v>
                </c:pt>
                <c:pt idx="2795">
                  <c:v>12742000000</c:v>
                </c:pt>
                <c:pt idx="2796">
                  <c:v>12734000000</c:v>
                </c:pt>
                <c:pt idx="2797">
                  <c:v>12725000000</c:v>
                </c:pt>
                <c:pt idx="2798">
                  <c:v>12717000000</c:v>
                </c:pt>
                <c:pt idx="2799">
                  <c:v>12708000000</c:v>
                </c:pt>
                <c:pt idx="2800">
                  <c:v>12708000000</c:v>
                </c:pt>
                <c:pt idx="2801">
                  <c:v>12701000000</c:v>
                </c:pt>
                <c:pt idx="2802">
                  <c:v>12695000000</c:v>
                </c:pt>
                <c:pt idx="2803">
                  <c:v>12688000000</c:v>
                </c:pt>
                <c:pt idx="2804">
                  <c:v>12681000000</c:v>
                </c:pt>
                <c:pt idx="2805">
                  <c:v>12675000000</c:v>
                </c:pt>
                <c:pt idx="2806">
                  <c:v>12668000000</c:v>
                </c:pt>
                <c:pt idx="2807">
                  <c:v>12661000000</c:v>
                </c:pt>
                <c:pt idx="2808">
                  <c:v>12654000000</c:v>
                </c:pt>
                <c:pt idx="2809">
                  <c:v>12646000000</c:v>
                </c:pt>
                <c:pt idx="2810">
                  <c:v>12639000000</c:v>
                </c:pt>
                <c:pt idx="2811">
                  <c:v>12631000000</c:v>
                </c:pt>
                <c:pt idx="2812">
                  <c:v>12624000000</c:v>
                </c:pt>
                <c:pt idx="2813">
                  <c:v>12616000000</c:v>
                </c:pt>
                <c:pt idx="2814">
                  <c:v>12608000000</c:v>
                </c:pt>
                <c:pt idx="2815">
                  <c:v>12600000000</c:v>
                </c:pt>
                <c:pt idx="2816">
                  <c:v>12591000000</c:v>
                </c:pt>
                <c:pt idx="2817">
                  <c:v>12583000000</c:v>
                </c:pt>
                <c:pt idx="2818">
                  <c:v>12574000000</c:v>
                </c:pt>
                <c:pt idx="2819">
                  <c:v>12565000000</c:v>
                </c:pt>
                <c:pt idx="2820">
                  <c:v>12557000000</c:v>
                </c:pt>
                <c:pt idx="2821">
                  <c:v>12547000000</c:v>
                </c:pt>
                <c:pt idx="2822">
                  <c:v>12538000000</c:v>
                </c:pt>
                <c:pt idx="2823">
                  <c:v>12529000000</c:v>
                </c:pt>
                <c:pt idx="2824">
                  <c:v>12519000000</c:v>
                </c:pt>
                <c:pt idx="2825">
                  <c:v>12509000000</c:v>
                </c:pt>
                <c:pt idx="2826">
                  <c:v>12499000000</c:v>
                </c:pt>
                <c:pt idx="2827">
                  <c:v>12489000000</c:v>
                </c:pt>
                <c:pt idx="2828">
                  <c:v>12479000000</c:v>
                </c:pt>
                <c:pt idx="2829">
                  <c:v>12468000000</c:v>
                </c:pt>
                <c:pt idx="2830">
                  <c:v>12457000000</c:v>
                </c:pt>
                <c:pt idx="2831">
                  <c:v>12446000000</c:v>
                </c:pt>
                <c:pt idx="2832">
                  <c:v>12435000000</c:v>
                </c:pt>
                <c:pt idx="2833">
                  <c:v>12423000000</c:v>
                </c:pt>
                <c:pt idx="2834">
                  <c:v>12412000000</c:v>
                </c:pt>
                <c:pt idx="2835">
                  <c:v>12400000000</c:v>
                </c:pt>
                <c:pt idx="2836">
                  <c:v>12388000000</c:v>
                </c:pt>
                <c:pt idx="2837">
                  <c:v>12375000000</c:v>
                </c:pt>
                <c:pt idx="2838">
                  <c:v>12363000000</c:v>
                </c:pt>
                <c:pt idx="2839">
                  <c:v>12350000000</c:v>
                </c:pt>
                <c:pt idx="2840">
                  <c:v>12337000000</c:v>
                </c:pt>
                <c:pt idx="2841">
                  <c:v>12323000000</c:v>
                </c:pt>
                <c:pt idx="2842">
                  <c:v>12310000000</c:v>
                </c:pt>
                <c:pt idx="2843">
                  <c:v>12296000000</c:v>
                </c:pt>
                <c:pt idx="2844">
                  <c:v>12282000000</c:v>
                </c:pt>
                <c:pt idx="2845">
                  <c:v>12267000000</c:v>
                </c:pt>
                <c:pt idx="2846">
                  <c:v>12252000000</c:v>
                </c:pt>
                <c:pt idx="2847">
                  <c:v>12237000000</c:v>
                </c:pt>
                <c:pt idx="2848">
                  <c:v>12222000000</c:v>
                </c:pt>
                <c:pt idx="2849">
                  <c:v>12206000000</c:v>
                </c:pt>
                <c:pt idx="2850">
                  <c:v>12206000000</c:v>
                </c:pt>
                <c:pt idx="2851">
                  <c:v>12192000000</c:v>
                </c:pt>
                <c:pt idx="2852">
                  <c:v>12178000000</c:v>
                </c:pt>
                <c:pt idx="2853">
                  <c:v>12165000000</c:v>
                </c:pt>
                <c:pt idx="2854">
                  <c:v>12152000000</c:v>
                </c:pt>
                <c:pt idx="2855">
                  <c:v>12139000000</c:v>
                </c:pt>
                <c:pt idx="2856">
                  <c:v>12128000000</c:v>
                </c:pt>
                <c:pt idx="2857">
                  <c:v>12116000000</c:v>
                </c:pt>
                <c:pt idx="2858">
                  <c:v>12105000000</c:v>
                </c:pt>
                <c:pt idx="2859">
                  <c:v>12095000000</c:v>
                </c:pt>
                <c:pt idx="2860">
                  <c:v>12085000000</c:v>
                </c:pt>
                <c:pt idx="2861">
                  <c:v>12075000000</c:v>
                </c:pt>
                <c:pt idx="2862">
                  <c:v>12066000000</c:v>
                </c:pt>
                <c:pt idx="2863">
                  <c:v>12057000000</c:v>
                </c:pt>
                <c:pt idx="2864">
                  <c:v>12049000000</c:v>
                </c:pt>
                <c:pt idx="2865">
                  <c:v>12041000000</c:v>
                </c:pt>
                <c:pt idx="2866">
                  <c:v>12033000000</c:v>
                </c:pt>
                <c:pt idx="2867">
                  <c:v>12026000000</c:v>
                </c:pt>
                <c:pt idx="2868">
                  <c:v>12019000000</c:v>
                </c:pt>
                <c:pt idx="2869">
                  <c:v>12012000000</c:v>
                </c:pt>
                <c:pt idx="2870">
                  <c:v>12006000000</c:v>
                </c:pt>
                <c:pt idx="2871">
                  <c:v>12000000000</c:v>
                </c:pt>
                <c:pt idx="2872">
                  <c:v>11994000000</c:v>
                </c:pt>
                <c:pt idx="2873">
                  <c:v>11989000000</c:v>
                </c:pt>
                <c:pt idx="2874">
                  <c:v>11984000000</c:v>
                </c:pt>
                <c:pt idx="2875">
                  <c:v>11979000000</c:v>
                </c:pt>
                <c:pt idx="2876">
                  <c:v>11974000000</c:v>
                </c:pt>
                <c:pt idx="2877">
                  <c:v>11970000000</c:v>
                </c:pt>
                <c:pt idx="2878">
                  <c:v>11966000000</c:v>
                </c:pt>
                <c:pt idx="2879">
                  <c:v>11962000000</c:v>
                </c:pt>
                <c:pt idx="2880">
                  <c:v>11959000000</c:v>
                </c:pt>
                <c:pt idx="2881">
                  <c:v>11956000000</c:v>
                </c:pt>
                <c:pt idx="2882">
                  <c:v>11953000000</c:v>
                </c:pt>
                <c:pt idx="2883">
                  <c:v>11950000000</c:v>
                </c:pt>
                <c:pt idx="2884">
                  <c:v>11948000000</c:v>
                </c:pt>
                <c:pt idx="2885">
                  <c:v>11945000000</c:v>
                </c:pt>
                <c:pt idx="2886">
                  <c:v>11943000000</c:v>
                </c:pt>
                <c:pt idx="2887">
                  <c:v>11941000000</c:v>
                </c:pt>
                <c:pt idx="2888">
                  <c:v>11940000000</c:v>
                </c:pt>
                <c:pt idx="2889">
                  <c:v>11938000000</c:v>
                </c:pt>
                <c:pt idx="2890">
                  <c:v>11937000000</c:v>
                </c:pt>
                <c:pt idx="2891">
                  <c:v>11936000000</c:v>
                </c:pt>
                <c:pt idx="2892">
                  <c:v>11935000000</c:v>
                </c:pt>
                <c:pt idx="2893">
                  <c:v>11934000000</c:v>
                </c:pt>
                <c:pt idx="2894">
                  <c:v>11934000000</c:v>
                </c:pt>
                <c:pt idx="2895">
                  <c:v>11934000000</c:v>
                </c:pt>
                <c:pt idx="2896">
                  <c:v>11933000000</c:v>
                </c:pt>
                <c:pt idx="2897">
                  <c:v>11933000000</c:v>
                </c:pt>
                <c:pt idx="2898">
                  <c:v>11934000000</c:v>
                </c:pt>
                <c:pt idx="2899">
                  <c:v>11934000000</c:v>
                </c:pt>
                <c:pt idx="2900">
                  <c:v>11934000000</c:v>
                </c:pt>
                <c:pt idx="2901">
                  <c:v>11935000000</c:v>
                </c:pt>
                <c:pt idx="2902">
                  <c:v>11935000000</c:v>
                </c:pt>
                <c:pt idx="2903">
                  <c:v>11936000000</c:v>
                </c:pt>
                <c:pt idx="2904">
                  <c:v>11937000000</c:v>
                </c:pt>
                <c:pt idx="2905">
                  <c:v>11938000000</c:v>
                </c:pt>
                <c:pt idx="2906">
                  <c:v>11939000000</c:v>
                </c:pt>
                <c:pt idx="2907">
                  <c:v>11941000000</c:v>
                </c:pt>
                <c:pt idx="2908">
                  <c:v>11943000000</c:v>
                </c:pt>
                <c:pt idx="2909">
                  <c:v>11944000000</c:v>
                </c:pt>
                <c:pt idx="2910">
                  <c:v>11946000000</c:v>
                </c:pt>
                <c:pt idx="2911">
                  <c:v>11948000000</c:v>
                </c:pt>
                <c:pt idx="2912">
                  <c:v>11950000000</c:v>
                </c:pt>
                <c:pt idx="2913">
                  <c:v>11953000000</c:v>
                </c:pt>
                <c:pt idx="2914">
                  <c:v>11955000000</c:v>
                </c:pt>
                <c:pt idx="2915">
                  <c:v>11958000000</c:v>
                </c:pt>
                <c:pt idx="2916">
                  <c:v>11960000000</c:v>
                </c:pt>
                <c:pt idx="2917">
                  <c:v>11963000000</c:v>
                </c:pt>
                <c:pt idx="2918">
                  <c:v>11966000000</c:v>
                </c:pt>
                <c:pt idx="2919">
                  <c:v>11969000000</c:v>
                </c:pt>
                <c:pt idx="2920">
                  <c:v>11973000000</c:v>
                </c:pt>
                <c:pt idx="2921">
                  <c:v>11976000000</c:v>
                </c:pt>
                <c:pt idx="2922">
                  <c:v>11979000000</c:v>
                </c:pt>
                <c:pt idx="2923">
                  <c:v>11983000000</c:v>
                </c:pt>
                <c:pt idx="2924">
                  <c:v>11987000000</c:v>
                </c:pt>
                <c:pt idx="2925">
                  <c:v>11991000000</c:v>
                </c:pt>
                <c:pt idx="2926">
                  <c:v>11995000000</c:v>
                </c:pt>
                <c:pt idx="2927">
                  <c:v>11999000000</c:v>
                </c:pt>
                <c:pt idx="2928">
                  <c:v>12003000000</c:v>
                </c:pt>
                <c:pt idx="2929">
                  <c:v>12008000000</c:v>
                </c:pt>
                <c:pt idx="2930">
                  <c:v>12012000000</c:v>
                </c:pt>
                <c:pt idx="2931">
                  <c:v>12017000000</c:v>
                </c:pt>
                <c:pt idx="2932">
                  <c:v>12022000000</c:v>
                </c:pt>
                <c:pt idx="2933">
                  <c:v>12027000000</c:v>
                </c:pt>
                <c:pt idx="2934">
                  <c:v>12032000000</c:v>
                </c:pt>
                <c:pt idx="2935">
                  <c:v>12037000000</c:v>
                </c:pt>
                <c:pt idx="2936">
                  <c:v>12043000000</c:v>
                </c:pt>
                <c:pt idx="2937">
                  <c:v>12048000000</c:v>
                </c:pt>
                <c:pt idx="2938">
                  <c:v>12054000000</c:v>
                </c:pt>
                <c:pt idx="2939">
                  <c:v>12060000000</c:v>
                </c:pt>
                <c:pt idx="2940">
                  <c:v>12066000000</c:v>
                </c:pt>
                <c:pt idx="2941">
                  <c:v>12072000000</c:v>
                </c:pt>
                <c:pt idx="2942">
                  <c:v>12078000000</c:v>
                </c:pt>
                <c:pt idx="2943">
                  <c:v>12085000000</c:v>
                </c:pt>
                <c:pt idx="2944">
                  <c:v>12091000000</c:v>
                </c:pt>
                <c:pt idx="2945">
                  <c:v>12098000000</c:v>
                </c:pt>
                <c:pt idx="2946">
                  <c:v>12105000000</c:v>
                </c:pt>
                <c:pt idx="2947">
                  <c:v>12112000000</c:v>
                </c:pt>
                <c:pt idx="2948">
                  <c:v>12119000000</c:v>
                </c:pt>
                <c:pt idx="2949">
                  <c:v>12127000000</c:v>
                </c:pt>
                <c:pt idx="2950">
                  <c:v>12127000000</c:v>
                </c:pt>
                <c:pt idx="2951">
                  <c:v>12134000000</c:v>
                </c:pt>
                <c:pt idx="2952">
                  <c:v>12142000000</c:v>
                </c:pt>
                <c:pt idx="2953">
                  <c:v>12150000000</c:v>
                </c:pt>
                <c:pt idx="2954">
                  <c:v>12158000000</c:v>
                </c:pt>
                <c:pt idx="2955">
                  <c:v>12167000000</c:v>
                </c:pt>
                <c:pt idx="2956">
                  <c:v>12175000000</c:v>
                </c:pt>
                <c:pt idx="2957">
                  <c:v>12184000000</c:v>
                </c:pt>
                <c:pt idx="2958">
                  <c:v>12193000000</c:v>
                </c:pt>
                <c:pt idx="2959">
                  <c:v>12202000000</c:v>
                </c:pt>
                <c:pt idx="2960">
                  <c:v>12212000000</c:v>
                </c:pt>
                <c:pt idx="2961">
                  <c:v>12221000000</c:v>
                </c:pt>
                <c:pt idx="2962">
                  <c:v>12231000000</c:v>
                </c:pt>
                <c:pt idx="2963">
                  <c:v>12241000000</c:v>
                </c:pt>
                <c:pt idx="2964">
                  <c:v>12252000000</c:v>
                </c:pt>
                <c:pt idx="2965">
                  <c:v>12262000000</c:v>
                </c:pt>
                <c:pt idx="2966">
                  <c:v>12273000000</c:v>
                </c:pt>
                <c:pt idx="2967">
                  <c:v>12284000000</c:v>
                </c:pt>
                <c:pt idx="2968">
                  <c:v>12295000000</c:v>
                </c:pt>
                <c:pt idx="2969">
                  <c:v>12307000000</c:v>
                </c:pt>
                <c:pt idx="2970">
                  <c:v>12319000000</c:v>
                </c:pt>
                <c:pt idx="2971">
                  <c:v>12331000000</c:v>
                </c:pt>
                <c:pt idx="2972">
                  <c:v>12344000000</c:v>
                </c:pt>
                <c:pt idx="2973">
                  <c:v>12356000000</c:v>
                </c:pt>
                <c:pt idx="2974">
                  <c:v>12370000000</c:v>
                </c:pt>
                <c:pt idx="2975">
                  <c:v>12383000000</c:v>
                </c:pt>
                <c:pt idx="2976">
                  <c:v>12397000000</c:v>
                </c:pt>
                <c:pt idx="2977">
                  <c:v>12411000000</c:v>
                </c:pt>
                <c:pt idx="2978">
                  <c:v>12425000000</c:v>
                </c:pt>
                <c:pt idx="2979">
                  <c:v>12440000000</c:v>
                </c:pt>
                <c:pt idx="2980">
                  <c:v>12455000000</c:v>
                </c:pt>
                <c:pt idx="2981">
                  <c:v>12471000000</c:v>
                </c:pt>
                <c:pt idx="2982">
                  <c:v>12487000000</c:v>
                </c:pt>
                <c:pt idx="2983">
                  <c:v>12503000000</c:v>
                </c:pt>
                <c:pt idx="2984">
                  <c:v>12520000000</c:v>
                </c:pt>
                <c:pt idx="2985">
                  <c:v>12537000000</c:v>
                </c:pt>
                <c:pt idx="2986">
                  <c:v>12554000000</c:v>
                </c:pt>
                <c:pt idx="2987">
                  <c:v>12572000000</c:v>
                </c:pt>
                <c:pt idx="2988">
                  <c:v>12591000000</c:v>
                </c:pt>
                <c:pt idx="2989">
                  <c:v>12610000000</c:v>
                </c:pt>
                <c:pt idx="2990">
                  <c:v>12629000000</c:v>
                </c:pt>
                <c:pt idx="2991">
                  <c:v>12649000000</c:v>
                </c:pt>
                <c:pt idx="2992">
                  <c:v>12670000000</c:v>
                </c:pt>
                <c:pt idx="2993">
                  <c:v>12691000000</c:v>
                </c:pt>
                <c:pt idx="2994">
                  <c:v>12712000000</c:v>
                </c:pt>
                <c:pt idx="2995">
                  <c:v>12734000000</c:v>
                </c:pt>
                <c:pt idx="2996">
                  <c:v>12757000000</c:v>
                </c:pt>
                <c:pt idx="2997">
                  <c:v>12780000000</c:v>
                </c:pt>
                <c:pt idx="2998">
                  <c:v>12804000000</c:v>
                </c:pt>
                <c:pt idx="2999">
                  <c:v>12829000000</c:v>
                </c:pt>
                <c:pt idx="3000">
                  <c:v>12829000000</c:v>
                </c:pt>
                <c:pt idx="3001">
                  <c:v>12854000000</c:v>
                </c:pt>
                <c:pt idx="3002">
                  <c:v>12880000000</c:v>
                </c:pt>
                <c:pt idx="3003">
                  <c:v>12906000000</c:v>
                </c:pt>
                <c:pt idx="3004">
                  <c:v>12933000000</c:v>
                </c:pt>
                <c:pt idx="3005">
                  <c:v>12961000000</c:v>
                </c:pt>
                <c:pt idx="3006">
                  <c:v>12990000000</c:v>
                </c:pt>
                <c:pt idx="3007">
                  <c:v>13020000000</c:v>
                </c:pt>
                <c:pt idx="3008">
                  <c:v>13050000000</c:v>
                </c:pt>
                <c:pt idx="3009">
                  <c:v>13081000000</c:v>
                </c:pt>
                <c:pt idx="3010">
                  <c:v>13113000000</c:v>
                </c:pt>
                <c:pt idx="3011">
                  <c:v>13146000000</c:v>
                </c:pt>
                <c:pt idx="3012">
                  <c:v>13180000000</c:v>
                </c:pt>
                <c:pt idx="3013">
                  <c:v>13214000000</c:v>
                </c:pt>
                <c:pt idx="3014">
                  <c:v>13250000000</c:v>
                </c:pt>
                <c:pt idx="3015">
                  <c:v>13286000000</c:v>
                </c:pt>
                <c:pt idx="3016">
                  <c:v>13324000000</c:v>
                </c:pt>
                <c:pt idx="3017">
                  <c:v>13363000000</c:v>
                </c:pt>
                <c:pt idx="3018">
                  <c:v>13402000000</c:v>
                </c:pt>
                <c:pt idx="3019">
                  <c:v>13443000000</c:v>
                </c:pt>
                <c:pt idx="3020">
                  <c:v>13485000000</c:v>
                </c:pt>
                <c:pt idx="3021">
                  <c:v>13529000000</c:v>
                </c:pt>
                <c:pt idx="3022">
                  <c:v>13573000000</c:v>
                </c:pt>
                <c:pt idx="3023">
                  <c:v>13619000000</c:v>
                </c:pt>
                <c:pt idx="3024">
                  <c:v>13665000000</c:v>
                </c:pt>
                <c:pt idx="3025">
                  <c:v>13714000000</c:v>
                </c:pt>
                <c:pt idx="3026">
                  <c:v>13763000000</c:v>
                </c:pt>
                <c:pt idx="3027">
                  <c:v>13814000000</c:v>
                </c:pt>
                <c:pt idx="3028">
                  <c:v>13867000000</c:v>
                </c:pt>
                <c:pt idx="3029">
                  <c:v>13921000000</c:v>
                </c:pt>
                <c:pt idx="3030">
                  <c:v>13976000000</c:v>
                </c:pt>
                <c:pt idx="3031">
                  <c:v>14033000000</c:v>
                </c:pt>
                <c:pt idx="3032">
                  <c:v>14092000000</c:v>
                </c:pt>
                <c:pt idx="3033">
                  <c:v>14153000000</c:v>
                </c:pt>
                <c:pt idx="3034">
                  <c:v>14215000000</c:v>
                </c:pt>
                <c:pt idx="3035">
                  <c:v>14279000000</c:v>
                </c:pt>
                <c:pt idx="3036">
                  <c:v>14344000000</c:v>
                </c:pt>
                <c:pt idx="3037">
                  <c:v>14412000000</c:v>
                </c:pt>
                <c:pt idx="3038">
                  <c:v>14482000000</c:v>
                </c:pt>
                <c:pt idx="3039">
                  <c:v>14553000000</c:v>
                </c:pt>
                <c:pt idx="3040">
                  <c:v>14627000000</c:v>
                </c:pt>
                <c:pt idx="3041">
                  <c:v>14703000000</c:v>
                </c:pt>
                <c:pt idx="3042">
                  <c:v>14781000000</c:v>
                </c:pt>
                <c:pt idx="3043">
                  <c:v>14861000000</c:v>
                </c:pt>
                <c:pt idx="3044">
                  <c:v>14944000000</c:v>
                </c:pt>
                <c:pt idx="3045">
                  <c:v>15029000000</c:v>
                </c:pt>
                <c:pt idx="3046">
                  <c:v>15116000000</c:v>
                </c:pt>
                <c:pt idx="3047">
                  <c:v>15206000000</c:v>
                </c:pt>
                <c:pt idx="3048">
                  <c:v>15299000000</c:v>
                </c:pt>
                <c:pt idx="3049">
                  <c:v>15395000000</c:v>
                </c:pt>
                <c:pt idx="3050">
                  <c:v>15395000000</c:v>
                </c:pt>
                <c:pt idx="3051">
                  <c:v>15409000000</c:v>
                </c:pt>
                <c:pt idx="3052">
                  <c:v>15429000000</c:v>
                </c:pt>
                <c:pt idx="3053">
                  <c:v>15456000000</c:v>
                </c:pt>
                <c:pt idx="3054">
                  <c:v>15489000000</c:v>
                </c:pt>
                <c:pt idx="3055">
                  <c:v>15529000000</c:v>
                </c:pt>
                <c:pt idx="3056">
                  <c:v>15575000000</c:v>
                </c:pt>
                <c:pt idx="3057">
                  <c:v>15627000000</c:v>
                </c:pt>
                <c:pt idx="3058">
                  <c:v>15686000000</c:v>
                </c:pt>
                <c:pt idx="3059">
                  <c:v>15752000000</c:v>
                </c:pt>
                <c:pt idx="3060">
                  <c:v>15825000000</c:v>
                </c:pt>
                <c:pt idx="3061">
                  <c:v>15904000000</c:v>
                </c:pt>
                <c:pt idx="3062">
                  <c:v>15990000000</c:v>
                </c:pt>
                <c:pt idx="3063">
                  <c:v>16084000000</c:v>
                </c:pt>
                <c:pt idx="3064">
                  <c:v>16184000000</c:v>
                </c:pt>
                <c:pt idx="3065">
                  <c:v>16291000000</c:v>
                </c:pt>
                <c:pt idx="3066">
                  <c:v>16406000000</c:v>
                </c:pt>
                <c:pt idx="3067">
                  <c:v>16527000000</c:v>
                </c:pt>
                <c:pt idx="3068">
                  <c:v>16657000000</c:v>
                </c:pt>
                <c:pt idx="3069">
                  <c:v>16794000000</c:v>
                </c:pt>
                <c:pt idx="3070">
                  <c:v>16938000000</c:v>
                </c:pt>
                <c:pt idx="3071">
                  <c:v>17091000000</c:v>
                </c:pt>
                <c:pt idx="3072">
                  <c:v>17251000000</c:v>
                </c:pt>
                <c:pt idx="3073">
                  <c:v>17420000000</c:v>
                </c:pt>
                <c:pt idx="3074">
                  <c:v>17597000000</c:v>
                </c:pt>
                <c:pt idx="3075">
                  <c:v>17782000000</c:v>
                </c:pt>
                <c:pt idx="3076">
                  <c:v>17977000000</c:v>
                </c:pt>
                <c:pt idx="3077">
                  <c:v>18180000000</c:v>
                </c:pt>
                <c:pt idx="3078">
                  <c:v>18392000000</c:v>
                </c:pt>
                <c:pt idx="3079">
                  <c:v>18613000000</c:v>
                </c:pt>
                <c:pt idx="3080">
                  <c:v>18844000000</c:v>
                </c:pt>
                <c:pt idx="3081">
                  <c:v>19085000000</c:v>
                </c:pt>
                <c:pt idx="3082">
                  <c:v>19335000000</c:v>
                </c:pt>
                <c:pt idx="3083">
                  <c:v>19596000000</c:v>
                </c:pt>
                <c:pt idx="3084">
                  <c:v>19867000000</c:v>
                </c:pt>
                <c:pt idx="3085">
                  <c:v>20149000000</c:v>
                </c:pt>
                <c:pt idx="3086">
                  <c:v>20442000000</c:v>
                </c:pt>
                <c:pt idx="3087">
                  <c:v>20746000000</c:v>
                </c:pt>
                <c:pt idx="3088">
                  <c:v>21062000000</c:v>
                </c:pt>
                <c:pt idx="3089">
                  <c:v>21389000000</c:v>
                </c:pt>
                <c:pt idx="3090">
                  <c:v>21729000000</c:v>
                </c:pt>
                <c:pt idx="3091">
                  <c:v>22081000000</c:v>
                </c:pt>
                <c:pt idx="3092">
                  <c:v>22446000000</c:v>
                </c:pt>
                <c:pt idx="3093">
                  <c:v>22825000000</c:v>
                </c:pt>
                <c:pt idx="3094">
                  <c:v>23217000000</c:v>
                </c:pt>
                <c:pt idx="3095">
                  <c:v>23623000000</c:v>
                </c:pt>
                <c:pt idx="3096">
                  <c:v>24043000000</c:v>
                </c:pt>
                <c:pt idx="3097">
                  <c:v>24478000000</c:v>
                </c:pt>
                <c:pt idx="3098">
                  <c:v>24928000000</c:v>
                </c:pt>
                <c:pt idx="3099">
                  <c:v>25394000000</c:v>
                </c:pt>
                <c:pt idx="3100">
                  <c:v>25394000000</c:v>
                </c:pt>
                <c:pt idx="3101">
                  <c:v>25496000000</c:v>
                </c:pt>
                <c:pt idx="3102">
                  <c:v>25603000000</c:v>
                </c:pt>
                <c:pt idx="3103">
                  <c:v>25715000000</c:v>
                </c:pt>
                <c:pt idx="3104">
                  <c:v>25832000000</c:v>
                </c:pt>
                <c:pt idx="3105">
                  <c:v>25954000000</c:v>
                </c:pt>
                <c:pt idx="3106">
                  <c:v>26082000000</c:v>
                </c:pt>
                <c:pt idx="3107">
                  <c:v>26215000000</c:v>
                </c:pt>
                <c:pt idx="3108">
                  <c:v>26353000000</c:v>
                </c:pt>
                <c:pt idx="3109">
                  <c:v>26497000000</c:v>
                </c:pt>
                <c:pt idx="3110">
                  <c:v>26646000000</c:v>
                </c:pt>
                <c:pt idx="3111">
                  <c:v>26801000000</c:v>
                </c:pt>
                <c:pt idx="3112">
                  <c:v>26961000000</c:v>
                </c:pt>
                <c:pt idx="3113">
                  <c:v>27127000000</c:v>
                </c:pt>
                <c:pt idx="3114">
                  <c:v>27298000000</c:v>
                </c:pt>
                <c:pt idx="3115">
                  <c:v>27475000000</c:v>
                </c:pt>
                <c:pt idx="3116">
                  <c:v>27658000000</c:v>
                </c:pt>
                <c:pt idx="3117">
                  <c:v>27846000000</c:v>
                </c:pt>
                <c:pt idx="3118">
                  <c:v>28040000000</c:v>
                </c:pt>
                <c:pt idx="3119">
                  <c:v>28241000000</c:v>
                </c:pt>
                <c:pt idx="3120">
                  <c:v>28447000000</c:v>
                </c:pt>
                <c:pt idx="3121">
                  <c:v>28659000000</c:v>
                </c:pt>
                <c:pt idx="3122">
                  <c:v>28877000000</c:v>
                </c:pt>
                <c:pt idx="3123">
                  <c:v>29102000000</c:v>
                </c:pt>
                <c:pt idx="3124">
                  <c:v>29332000000</c:v>
                </c:pt>
                <c:pt idx="3125">
                  <c:v>29569000000</c:v>
                </c:pt>
                <c:pt idx="3126">
                  <c:v>29812000000</c:v>
                </c:pt>
                <c:pt idx="3127">
                  <c:v>30062000000</c:v>
                </c:pt>
                <c:pt idx="3128">
                  <c:v>30318000000</c:v>
                </c:pt>
                <c:pt idx="3129">
                  <c:v>30580000000</c:v>
                </c:pt>
                <c:pt idx="3130">
                  <c:v>30850000000</c:v>
                </c:pt>
                <c:pt idx="3131">
                  <c:v>31126000000</c:v>
                </c:pt>
                <c:pt idx="3132">
                  <c:v>31408000000</c:v>
                </c:pt>
                <c:pt idx="3133">
                  <c:v>31698000000</c:v>
                </c:pt>
                <c:pt idx="3134">
                  <c:v>31995000000</c:v>
                </c:pt>
                <c:pt idx="3135">
                  <c:v>32299000000</c:v>
                </c:pt>
                <c:pt idx="3136">
                  <c:v>32609000000</c:v>
                </c:pt>
                <c:pt idx="3137">
                  <c:v>32928000000</c:v>
                </c:pt>
                <c:pt idx="3138">
                  <c:v>33253000000</c:v>
                </c:pt>
                <c:pt idx="3139">
                  <c:v>33586000000</c:v>
                </c:pt>
                <c:pt idx="3140">
                  <c:v>33926000000</c:v>
                </c:pt>
                <c:pt idx="3141">
                  <c:v>34274000000</c:v>
                </c:pt>
                <c:pt idx="3142">
                  <c:v>34630000000</c:v>
                </c:pt>
                <c:pt idx="3143">
                  <c:v>34994000000</c:v>
                </c:pt>
                <c:pt idx="3144">
                  <c:v>35365000000</c:v>
                </c:pt>
                <c:pt idx="3145">
                  <c:v>35745000000</c:v>
                </c:pt>
                <c:pt idx="3146">
                  <c:v>36133000000</c:v>
                </c:pt>
                <c:pt idx="3147">
                  <c:v>36529000000</c:v>
                </c:pt>
                <c:pt idx="3148">
                  <c:v>36934000000</c:v>
                </c:pt>
                <c:pt idx="3149">
                  <c:v>37347000000</c:v>
                </c:pt>
                <c:pt idx="3150">
                  <c:v>37347000000</c:v>
                </c:pt>
                <c:pt idx="3151">
                  <c:v>37505000000</c:v>
                </c:pt>
                <c:pt idx="3152">
                  <c:v>37667000000</c:v>
                </c:pt>
                <c:pt idx="3153">
                  <c:v>37834000000</c:v>
                </c:pt>
                <c:pt idx="3154">
                  <c:v>38005000000</c:v>
                </c:pt>
                <c:pt idx="3155">
                  <c:v>38181000000</c:v>
                </c:pt>
                <c:pt idx="3156">
                  <c:v>38362000000</c:v>
                </c:pt>
                <c:pt idx="3157">
                  <c:v>38548000000</c:v>
                </c:pt>
                <c:pt idx="3158">
                  <c:v>38738000000</c:v>
                </c:pt>
                <c:pt idx="3159">
                  <c:v>38933000000</c:v>
                </c:pt>
                <c:pt idx="3160">
                  <c:v>39132000000</c:v>
                </c:pt>
                <c:pt idx="3161">
                  <c:v>39337000000</c:v>
                </c:pt>
                <c:pt idx="3162">
                  <c:v>39546000000</c:v>
                </c:pt>
                <c:pt idx="3163">
                  <c:v>39760000000</c:v>
                </c:pt>
                <c:pt idx="3164">
                  <c:v>39980000000</c:v>
                </c:pt>
                <c:pt idx="3165">
                  <c:v>40204000000</c:v>
                </c:pt>
                <c:pt idx="3166">
                  <c:v>40433000000</c:v>
                </c:pt>
                <c:pt idx="3167">
                  <c:v>40667000000</c:v>
                </c:pt>
                <c:pt idx="3168">
                  <c:v>40906000000</c:v>
                </c:pt>
                <c:pt idx="3169">
                  <c:v>41150000000</c:v>
                </c:pt>
                <c:pt idx="3170">
                  <c:v>41399000000</c:v>
                </c:pt>
                <c:pt idx="3171">
                  <c:v>41653000000</c:v>
                </c:pt>
                <c:pt idx="3172">
                  <c:v>41913000000</c:v>
                </c:pt>
                <c:pt idx="3173">
                  <c:v>42177000000</c:v>
                </c:pt>
                <c:pt idx="3174">
                  <c:v>42447000000</c:v>
                </c:pt>
                <c:pt idx="3175">
                  <c:v>42723000000</c:v>
                </c:pt>
                <c:pt idx="3176">
                  <c:v>43003000000</c:v>
                </c:pt>
                <c:pt idx="3177">
                  <c:v>43290000000</c:v>
                </c:pt>
                <c:pt idx="3178">
                  <c:v>43581000000</c:v>
                </c:pt>
                <c:pt idx="3179">
                  <c:v>43878000000</c:v>
                </c:pt>
                <c:pt idx="3180">
                  <c:v>44181000000</c:v>
                </c:pt>
                <c:pt idx="3181">
                  <c:v>44489000000</c:v>
                </c:pt>
                <c:pt idx="3182">
                  <c:v>44802000000</c:v>
                </c:pt>
                <c:pt idx="3183">
                  <c:v>45122000000</c:v>
                </c:pt>
                <c:pt idx="3184">
                  <c:v>45447000000</c:v>
                </c:pt>
                <c:pt idx="3185">
                  <c:v>45778000000</c:v>
                </c:pt>
                <c:pt idx="3186">
                  <c:v>46114000000</c:v>
                </c:pt>
                <c:pt idx="3187">
                  <c:v>46457000000</c:v>
                </c:pt>
                <c:pt idx="3188">
                  <c:v>46806000000</c:v>
                </c:pt>
                <c:pt idx="3189">
                  <c:v>47160000000</c:v>
                </c:pt>
                <c:pt idx="3190">
                  <c:v>47521000000</c:v>
                </c:pt>
                <c:pt idx="3191">
                  <c:v>47887000000</c:v>
                </c:pt>
                <c:pt idx="3192">
                  <c:v>48260000000</c:v>
                </c:pt>
                <c:pt idx="3193">
                  <c:v>48639000000</c:v>
                </c:pt>
                <c:pt idx="3194">
                  <c:v>49024000000</c:v>
                </c:pt>
                <c:pt idx="3195">
                  <c:v>49416000000</c:v>
                </c:pt>
                <c:pt idx="3196">
                  <c:v>49814000000</c:v>
                </c:pt>
                <c:pt idx="3197">
                  <c:v>50218000000</c:v>
                </c:pt>
                <c:pt idx="3198">
                  <c:v>50629000000</c:v>
                </c:pt>
                <c:pt idx="3199">
                  <c:v>51046000000</c:v>
                </c:pt>
                <c:pt idx="3200">
                  <c:v>51046000000</c:v>
                </c:pt>
                <c:pt idx="3201">
                  <c:v>51313000000</c:v>
                </c:pt>
                <c:pt idx="3202">
                  <c:v>51588000000</c:v>
                </c:pt>
                <c:pt idx="3203">
                  <c:v>51871000000</c:v>
                </c:pt>
                <c:pt idx="3204">
                  <c:v>52163000000</c:v>
                </c:pt>
                <c:pt idx="3205">
                  <c:v>52462000000</c:v>
                </c:pt>
                <c:pt idx="3206">
                  <c:v>52769000000</c:v>
                </c:pt>
                <c:pt idx="3207">
                  <c:v>53085000000</c:v>
                </c:pt>
                <c:pt idx="3208">
                  <c:v>53409000000</c:v>
                </c:pt>
                <c:pt idx="3209">
                  <c:v>53742000000</c:v>
                </c:pt>
                <c:pt idx="3210">
                  <c:v>54083000000</c:v>
                </c:pt>
                <c:pt idx="3211">
                  <c:v>54432000000</c:v>
                </c:pt>
                <c:pt idx="3212">
                  <c:v>54791000000</c:v>
                </c:pt>
                <c:pt idx="3213">
                  <c:v>55157000000</c:v>
                </c:pt>
                <c:pt idx="3214">
                  <c:v>55533000000</c:v>
                </c:pt>
                <c:pt idx="3215">
                  <c:v>55917000000</c:v>
                </c:pt>
                <c:pt idx="3216">
                  <c:v>56310000000</c:v>
                </c:pt>
                <c:pt idx="3217">
                  <c:v>56712000000</c:v>
                </c:pt>
                <c:pt idx="3218">
                  <c:v>57123000000</c:v>
                </c:pt>
                <c:pt idx="3219">
                  <c:v>57543000000</c:v>
                </c:pt>
                <c:pt idx="3220">
                  <c:v>57973000000</c:v>
                </c:pt>
                <c:pt idx="3221">
                  <c:v>58411000000</c:v>
                </c:pt>
                <c:pt idx="3222">
                  <c:v>58859000000</c:v>
                </c:pt>
                <c:pt idx="3223">
                  <c:v>59316000000</c:v>
                </c:pt>
                <c:pt idx="3224">
                  <c:v>59783000000</c:v>
                </c:pt>
                <c:pt idx="3225">
                  <c:v>60259000000</c:v>
                </c:pt>
                <c:pt idx="3226">
                  <c:v>60745000000</c:v>
                </c:pt>
                <c:pt idx="3227">
                  <c:v>61241000000</c:v>
                </c:pt>
                <c:pt idx="3228">
                  <c:v>61747000000</c:v>
                </c:pt>
                <c:pt idx="3229">
                  <c:v>62262000000</c:v>
                </c:pt>
                <c:pt idx="3230">
                  <c:v>62787000000</c:v>
                </c:pt>
                <c:pt idx="3231">
                  <c:v>63323000000</c:v>
                </c:pt>
                <c:pt idx="3232">
                  <c:v>63869000000</c:v>
                </c:pt>
                <c:pt idx="3233">
                  <c:v>64425000000</c:v>
                </c:pt>
                <c:pt idx="3234">
                  <c:v>64992000000</c:v>
                </c:pt>
                <c:pt idx="3235">
                  <c:v>65569000000</c:v>
                </c:pt>
                <c:pt idx="3236">
                  <c:v>66156000000</c:v>
                </c:pt>
                <c:pt idx="3237">
                  <c:v>66755000000</c:v>
                </c:pt>
                <c:pt idx="3238">
                  <c:v>67364000000</c:v>
                </c:pt>
                <c:pt idx="3239">
                  <c:v>67984000000</c:v>
                </c:pt>
                <c:pt idx="3240">
                  <c:v>68616000000</c:v>
                </c:pt>
                <c:pt idx="3241">
                  <c:v>69258000000</c:v>
                </c:pt>
                <c:pt idx="3242">
                  <c:v>69912000000</c:v>
                </c:pt>
                <c:pt idx="3243">
                  <c:v>70577000000</c:v>
                </c:pt>
                <c:pt idx="3244">
                  <c:v>71254000000</c:v>
                </c:pt>
                <c:pt idx="3245">
                  <c:v>71943000000</c:v>
                </c:pt>
                <c:pt idx="3246">
                  <c:v>72643000000</c:v>
                </c:pt>
                <c:pt idx="3247">
                  <c:v>73355000000</c:v>
                </c:pt>
                <c:pt idx="3248">
                  <c:v>74080000000</c:v>
                </c:pt>
                <c:pt idx="3249">
                  <c:v>74816000000</c:v>
                </c:pt>
                <c:pt idx="3250">
                  <c:v>74816000000</c:v>
                </c:pt>
                <c:pt idx="3251">
                  <c:v>75199000000</c:v>
                </c:pt>
                <c:pt idx="3252">
                  <c:v>75587000000</c:v>
                </c:pt>
                <c:pt idx="3253">
                  <c:v>75983000000</c:v>
                </c:pt>
                <c:pt idx="3254">
                  <c:v>76385000000</c:v>
                </c:pt>
                <c:pt idx="3255">
                  <c:v>76794000000</c:v>
                </c:pt>
                <c:pt idx="3256">
                  <c:v>77209000000</c:v>
                </c:pt>
                <c:pt idx="3257">
                  <c:v>77632000000</c:v>
                </c:pt>
                <c:pt idx="3258">
                  <c:v>78061000000</c:v>
                </c:pt>
                <c:pt idx="3259">
                  <c:v>78497000000</c:v>
                </c:pt>
                <c:pt idx="3260">
                  <c:v>78939000000</c:v>
                </c:pt>
                <c:pt idx="3261">
                  <c:v>79389000000</c:v>
                </c:pt>
                <c:pt idx="3262">
                  <c:v>79846000000</c:v>
                </c:pt>
                <c:pt idx="3263">
                  <c:v>80310000000</c:v>
                </c:pt>
                <c:pt idx="3264">
                  <c:v>80780000000</c:v>
                </c:pt>
                <c:pt idx="3265">
                  <c:v>81258000000</c:v>
                </c:pt>
                <c:pt idx="3266">
                  <c:v>81743000000</c:v>
                </c:pt>
                <c:pt idx="3267">
                  <c:v>82236000000</c:v>
                </c:pt>
                <c:pt idx="3268">
                  <c:v>82735000000</c:v>
                </c:pt>
                <c:pt idx="3269">
                  <c:v>83242000000</c:v>
                </c:pt>
                <c:pt idx="3270">
                  <c:v>83756000000</c:v>
                </c:pt>
                <c:pt idx="3271">
                  <c:v>84278000000</c:v>
                </c:pt>
                <c:pt idx="3272">
                  <c:v>84807000000</c:v>
                </c:pt>
                <c:pt idx="3273">
                  <c:v>85343000000</c:v>
                </c:pt>
                <c:pt idx="3274">
                  <c:v>85887000000</c:v>
                </c:pt>
                <c:pt idx="3275">
                  <c:v>86439000000</c:v>
                </c:pt>
                <c:pt idx="3276">
                  <c:v>86998000000</c:v>
                </c:pt>
                <c:pt idx="3277">
                  <c:v>87565000000</c:v>
                </c:pt>
                <c:pt idx="3278">
                  <c:v>88140000000</c:v>
                </c:pt>
                <c:pt idx="3279">
                  <c:v>88723000000</c:v>
                </c:pt>
                <c:pt idx="3280">
                  <c:v>89313000000</c:v>
                </c:pt>
                <c:pt idx="3281">
                  <c:v>89912000000</c:v>
                </c:pt>
                <c:pt idx="3282">
                  <c:v>90518000000</c:v>
                </c:pt>
                <c:pt idx="3283">
                  <c:v>91133000000</c:v>
                </c:pt>
                <c:pt idx="3284">
                  <c:v>91755000000</c:v>
                </c:pt>
                <c:pt idx="3285">
                  <c:v>92386000000</c:v>
                </c:pt>
                <c:pt idx="3286">
                  <c:v>93025000000</c:v>
                </c:pt>
                <c:pt idx="3287">
                  <c:v>93673000000</c:v>
                </c:pt>
                <c:pt idx="3288">
                  <c:v>94328000000</c:v>
                </c:pt>
                <c:pt idx="3289">
                  <c:v>94992000000</c:v>
                </c:pt>
                <c:pt idx="3290">
                  <c:v>95665000000</c:v>
                </c:pt>
                <c:pt idx="3291">
                  <c:v>96346000000</c:v>
                </c:pt>
                <c:pt idx="3292">
                  <c:v>97036000000</c:v>
                </c:pt>
                <c:pt idx="3293">
                  <c:v>97734000000</c:v>
                </c:pt>
                <c:pt idx="3294">
                  <c:v>98442000000</c:v>
                </c:pt>
                <c:pt idx="3295">
                  <c:v>99158000000</c:v>
                </c:pt>
                <c:pt idx="3296">
                  <c:v>99883000000</c:v>
                </c:pt>
                <c:pt idx="3297">
                  <c:v>100620000000</c:v>
                </c:pt>
                <c:pt idx="3298">
                  <c:v>101360000000</c:v>
                </c:pt>
                <c:pt idx="3299">
                  <c:v>102110000000</c:v>
                </c:pt>
                <c:pt idx="3300">
                  <c:v>102110000000</c:v>
                </c:pt>
                <c:pt idx="3301">
                  <c:v>102440000000</c:v>
                </c:pt>
                <c:pt idx="3302">
                  <c:v>102770000000</c:v>
                </c:pt>
                <c:pt idx="3303">
                  <c:v>103110000000</c:v>
                </c:pt>
                <c:pt idx="3304">
                  <c:v>103460000000</c:v>
                </c:pt>
                <c:pt idx="3305">
                  <c:v>103810000000</c:v>
                </c:pt>
                <c:pt idx="3306">
                  <c:v>104170000000</c:v>
                </c:pt>
                <c:pt idx="3307">
                  <c:v>104540000000</c:v>
                </c:pt>
                <c:pt idx="3308">
                  <c:v>104910000000</c:v>
                </c:pt>
                <c:pt idx="3309">
                  <c:v>105290000000</c:v>
                </c:pt>
                <c:pt idx="3310">
                  <c:v>105670000000</c:v>
                </c:pt>
                <c:pt idx="3311">
                  <c:v>106070000000</c:v>
                </c:pt>
                <c:pt idx="3312">
                  <c:v>106460000000</c:v>
                </c:pt>
                <c:pt idx="3313">
                  <c:v>106870000000</c:v>
                </c:pt>
                <c:pt idx="3314">
                  <c:v>107280000000</c:v>
                </c:pt>
                <c:pt idx="3315">
                  <c:v>107700000000</c:v>
                </c:pt>
                <c:pt idx="3316">
                  <c:v>108130000000</c:v>
                </c:pt>
                <c:pt idx="3317">
                  <c:v>108560000000</c:v>
                </c:pt>
                <c:pt idx="3318">
                  <c:v>109000000000</c:v>
                </c:pt>
                <c:pt idx="3319">
                  <c:v>109440000000</c:v>
                </c:pt>
                <c:pt idx="3320">
                  <c:v>109890000000</c:v>
                </c:pt>
                <c:pt idx="3321">
                  <c:v>110350000000</c:v>
                </c:pt>
                <c:pt idx="3322">
                  <c:v>110820000000</c:v>
                </c:pt>
                <c:pt idx="3323">
                  <c:v>111290000000</c:v>
                </c:pt>
                <c:pt idx="3324">
                  <c:v>111770000000</c:v>
                </c:pt>
                <c:pt idx="3325">
                  <c:v>112260000000</c:v>
                </c:pt>
                <c:pt idx="3326">
                  <c:v>112760000000</c:v>
                </c:pt>
                <c:pt idx="3327">
                  <c:v>113260000000</c:v>
                </c:pt>
                <c:pt idx="3328">
                  <c:v>113760000000</c:v>
                </c:pt>
                <c:pt idx="3329">
                  <c:v>114280000000</c:v>
                </c:pt>
                <c:pt idx="3330">
                  <c:v>114800000000</c:v>
                </c:pt>
                <c:pt idx="3331">
                  <c:v>115330000000</c:v>
                </c:pt>
                <c:pt idx="3332">
                  <c:v>115870000000</c:v>
                </c:pt>
                <c:pt idx="3333">
                  <c:v>116410000000</c:v>
                </c:pt>
                <c:pt idx="3334">
                  <c:v>116970000000</c:v>
                </c:pt>
                <c:pt idx="3335">
                  <c:v>117530000000</c:v>
                </c:pt>
                <c:pt idx="3336">
                  <c:v>118090000000</c:v>
                </c:pt>
                <c:pt idx="3337">
                  <c:v>118670000000</c:v>
                </c:pt>
                <c:pt idx="3338">
                  <c:v>119250000000</c:v>
                </c:pt>
                <c:pt idx="3339">
                  <c:v>119840000000</c:v>
                </c:pt>
                <c:pt idx="3340">
                  <c:v>120430000000</c:v>
                </c:pt>
                <c:pt idx="3341">
                  <c:v>121040000000</c:v>
                </c:pt>
                <c:pt idx="3342">
                  <c:v>121650000000</c:v>
                </c:pt>
                <c:pt idx="3343">
                  <c:v>122270000000</c:v>
                </c:pt>
                <c:pt idx="3344">
                  <c:v>122890000000</c:v>
                </c:pt>
                <c:pt idx="3345">
                  <c:v>123530000000</c:v>
                </c:pt>
                <c:pt idx="3346">
                  <c:v>124170000000</c:v>
                </c:pt>
                <c:pt idx="3347">
                  <c:v>124820000000</c:v>
                </c:pt>
                <c:pt idx="3348">
                  <c:v>125480000000</c:v>
                </c:pt>
                <c:pt idx="3349">
                  <c:v>126150000000</c:v>
                </c:pt>
                <c:pt idx="3350">
                  <c:v>126150000000</c:v>
                </c:pt>
                <c:pt idx="3351">
                  <c:v>163610000000</c:v>
                </c:pt>
                <c:pt idx="3352">
                  <c:v>201100000000</c:v>
                </c:pt>
                <c:pt idx="3353">
                  <c:v>238620000000</c:v>
                </c:pt>
                <c:pt idx="3354">
                  <c:v>276160000000</c:v>
                </c:pt>
                <c:pt idx="3355">
                  <c:v>313740000000</c:v>
                </c:pt>
                <c:pt idx="3356">
                  <c:v>351360000000</c:v>
                </c:pt>
                <c:pt idx="3357">
                  <c:v>389030000000</c:v>
                </c:pt>
                <c:pt idx="3358">
                  <c:v>426750000000</c:v>
                </c:pt>
                <c:pt idx="3359">
                  <c:v>464520000000</c:v>
                </c:pt>
                <c:pt idx="3360">
                  <c:v>502360000000</c:v>
                </c:pt>
                <c:pt idx="3361">
                  <c:v>540260000000</c:v>
                </c:pt>
                <c:pt idx="3362">
                  <c:v>578230000000</c:v>
                </c:pt>
                <c:pt idx="3363">
                  <c:v>616280000000</c:v>
                </c:pt>
                <c:pt idx="3364">
                  <c:v>654410000000</c:v>
                </c:pt>
                <c:pt idx="3365">
                  <c:v>692630000000</c:v>
                </c:pt>
                <c:pt idx="3366">
                  <c:v>730940000000</c:v>
                </c:pt>
                <c:pt idx="3367">
                  <c:v>769340000000</c:v>
                </c:pt>
                <c:pt idx="3368">
                  <c:v>807850000000</c:v>
                </c:pt>
                <c:pt idx="3369">
                  <c:v>846470000000</c:v>
                </c:pt>
                <c:pt idx="3370">
                  <c:v>885200000000</c:v>
                </c:pt>
                <c:pt idx="3371">
                  <c:v>924040000000</c:v>
                </c:pt>
                <c:pt idx="3372">
                  <c:v>963010000000</c:v>
                </c:pt>
                <c:pt idx="3373">
                  <c:v>1002100000000</c:v>
                </c:pt>
                <c:pt idx="3374">
                  <c:v>1041300000000</c:v>
                </c:pt>
                <c:pt idx="3375">
                  <c:v>1080700000000</c:v>
                </c:pt>
                <c:pt idx="3376">
                  <c:v>1120200000000</c:v>
                </c:pt>
                <c:pt idx="3377">
                  <c:v>1159900000000</c:v>
                </c:pt>
                <c:pt idx="3378">
                  <c:v>1199700000000</c:v>
                </c:pt>
                <c:pt idx="3379">
                  <c:v>1239700000000</c:v>
                </c:pt>
                <c:pt idx="3380">
                  <c:v>1279800000000</c:v>
                </c:pt>
                <c:pt idx="3381">
                  <c:v>1320100000000</c:v>
                </c:pt>
                <c:pt idx="3382">
                  <c:v>1360600000000</c:v>
                </c:pt>
                <c:pt idx="3383">
                  <c:v>1401300000000</c:v>
                </c:pt>
                <c:pt idx="3384">
                  <c:v>1442200000000</c:v>
                </c:pt>
                <c:pt idx="3385">
                  <c:v>1483200000000</c:v>
                </c:pt>
                <c:pt idx="3386">
                  <c:v>1524500000000</c:v>
                </c:pt>
                <c:pt idx="3387">
                  <c:v>1565900000000</c:v>
                </c:pt>
                <c:pt idx="3388">
                  <c:v>1607600000000</c:v>
                </c:pt>
                <c:pt idx="3389">
                  <c:v>1649400000000</c:v>
                </c:pt>
                <c:pt idx="3390">
                  <c:v>1691500000000</c:v>
                </c:pt>
                <c:pt idx="3391">
                  <c:v>1733900000000</c:v>
                </c:pt>
                <c:pt idx="3392">
                  <c:v>1776400000000</c:v>
                </c:pt>
                <c:pt idx="3393">
                  <c:v>1819200000000</c:v>
                </c:pt>
                <c:pt idx="3394">
                  <c:v>1862300000000</c:v>
                </c:pt>
                <c:pt idx="3395">
                  <c:v>1905500000000</c:v>
                </c:pt>
                <c:pt idx="3396">
                  <c:v>1949100000000</c:v>
                </c:pt>
                <c:pt idx="3397">
                  <c:v>1992900000000</c:v>
                </c:pt>
                <c:pt idx="3398">
                  <c:v>2036900000000</c:v>
                </c:pt>
                <c:pt idx="3399">
                  <c:v>2081300000000</c:v>
                </c:pt>
                <c:pt idx="3400">
                  <c:v>2081300000000</c:v>
                </c:pt>
                <c:pt idx="3401">
                  <c:v>2138000000000</c:v>
                </c:pt>
                <c:pt idx="3402">
                  <c:v>2194800000000</c:v>
                </c:pt>
                <c:pt idx="3403">
                  <c:v>2251700000000</c:v>
                </c:pt>
                <c:pt idx="3404">
                  <c:v>2308700000000</c:v>
                </c:pt>
                <c:pt idx="3405">
                  <c:v>2365900000000</c:v>
                </c:pt>
                <c:pt idx="3406">
                  <c:v>2423200000000</c:v>
                </c:pt>
                <c:pt idx="3407">
                  <c:v>2480600000000</c:v>
                </c:pt>
                <c:pt idx="3408">
                  <c:v>2538200000000</c:v>
                </c:pt>
                <c:pt idx="3409">
                  <c:v>2595900000000</c:v>
                </c:pt>
                <c:pt idx="3410">
                  <c:v>2653700000000</c:v>
                </c:pt>
                <c:pt idx="3411">
                  <c:v>2711700000000</c:v>
                </c:pt>
                <c:pt idx="3412">
                  <c:v>2769900000000</c:v>
                </c:pt>
                <c:pt idx="3413">
                  <c:v>2828200000000</c:v>
                </c:pt>
                <c:pt idx="3414">
                  <c:v>2886600000000</c:v>
                </c:pt>
                <c:pt idx="3415">
                  <c:v>2945200000000</c:v>
                </c:pt>
                <c:pt idx="3416">
                  <c:v>3004000000000</c:v>
                </c:pt>
                <c:pt idx="3417">
                  <c:v>3062900000000</c:v>
                </c:pt>
                <c:pt idx="3418">
                  <c:v>3122000000000</c:v>
                </c:pt>
                <c:pt idx="3419">
                  <c:v>3181300000000</c:v>
                </c:pt>
                <c:pt idx="3420">
                  <c:v>3240700000000</c:v>
                </c:pt>
                <c:pt idx="3421">
                  <c:v>3300400000000</c:v>
                </c:pt>
                <c:pt idx="3422">
                  <c:v>3360200000000</c:v>
                </c:pt>
                <c:pt idx="3423">
                  <c:v>3420200000000</c:v>
                </c:pt>
                <c:pt idx="3424">
                  <c:v>3480400000000</c:v>
                </c:pt>
                <c:pt idx="3425">
                  <c:v>3540700000000</c:v>
                </c:pt>
                <c:pt idx="3426">
                  <c:v>3601300000000</c:v>
                </c:pt>
                <c:pt idx="3427">
                  <c:v>3662100000000</c:v>
                </c:pt>
                <c:pt idx="3428">
                  <c:v>3723000000000</c:v>
                </c:pt>
                <c:pt idx="3429">
                  <c:v>3784200000000</c:v>
                </c:pt>
                <c:pt idx="3430">
                  <c:v>3845600000000</c:v>
                </c:pt>
                <c:pt idx="3431">
                  <c:v>3907200000000</c:v>
                </c:pt>
                <c:pt idx="3432">
                  <c:v>3969000000000</c:v>
                </c:pt>
                <c:pt idx="3433">
                  <c:v>4031000000000</c:v>
                </c:pt>
                <c:pt idx="3434">
                  <c:v>4093200000000</c:v>
                </c:pt>
                <c:pt idx="3435">
                  <c:v>4155700000000</c:v>
                </c:pt>
                <c:pt idx="3436">
                  <c:v>4218400000000</c:v>
                </c:pt>
                <c:pt idx="3437">
                  <c:v>4281300000000</c:v>
                </c:pt>
                <c:pt idx="3438">
                  <c:v>4344500000000</c:v>
                </c:pt>
                <c:pt idx="3439">
                  <c:v>4407900000000</c:v>
                </c:pt>
                <c:pt idx="3440">
                  <c:v>4471500000000</c:v>
                </c:pt>
                <c:pt idx="3441">
                  <c:v>4535400000000</c:v>
                </c:pt>
                <c:pt idx="3442">
                  <c:v>4599600000000</c:v>
                </c:pt>
                <c:pt idx="3443">
                  <c:v>4664000000000</c:v>
                </c:pt>
                <c:pt idx="3444">
                  <c:v>4728600000000</c:v>
                </c:pt>
                <c:pt idx="3445">
                  <c:v>4793500000000</c:v>
                </c:pt>
                <c:pt idx="3446">
                  <c:v>4858700000000</c:v>
                </c:pt>
                <c:pt idx="3447">
                  <c:v>4924200000000</c:v>
                </c:pt>
                <c:pt idx="3448">
                  <c:v>4989900000000</c:v>
                </c:pt>
                <c:pt idx="3449">
                  <c:v>5055900000000</c:v>
                </c:pt>
                <c:pt idx="3450">
                  <c:v>5055900000000</c:v>
                </c:pt>
                <c:pt idx="3451">
                  <c:v>5407600000000</c:v>
                </c:pt>
                <c:pt idx="3452">
                  <c:v>5749800000000</c:v>
                </c:pt>
                <c:pt idx="3453">
                  <c:v>6082600000000</c:v>
                </c:pt>
                <c:pt idx="3454">
                  <c:v>6405800000000</c:v>
                </c:pt>
                <c:pt idx="3455">
                  <c:v>6719400000000</c:v>
                </c:pt>
                <c:pt idx="3456">
                  <c:v>7023600000000</c:v>
                </c:pt>
                <c:pt idx="3457">
                  <c:v>7318200000000</c:v>
                </c:pt>
                <c:pt idx="3458">
                  <c:v>7603300000000</c:v>
                </c:pt>
                <c:pt idx="3459">
                  <c:v>7878900000000</c:v>
                </c:pt>
                <c:pt idx="3460">
                  <c:v>8145000000000</c:v>
                </c:pt>
                <c:pt idx="3461">
                  <c:v>8401600000000</c:v>
                </c:pt>
                <c:pt idx="3462">
                  <c:v>8648600000000</c:v>
                </c:pt>
                <c:pt idx="3463">
                  <c:v>8886100000000</c:v>
                </c:pt>
                <c:pt idx="3464">
                  <c:v>9114100000000</c:v>
                </c:pt>
                <c:pt idx="3465">
                  <c:v>9332500000000</c:v>
                </c:pt>
                <c:pt idx="3466">
                  <c:v>9541500000000</c:v>
                </c:pt>
                <c:pt idx="3467">
                  <c:v>9740900000000</c:v>
                </c:pt>
                <c:pt idx="3468">
                  <c:v>9930800000000</c:v>
                </c:pt>
                <c:pt idx="3469">
                  <c:v>10111000000000</c:v>
                </c:pt>
                <c:pt idx="3470">
                  <c:v>10282000000000</c:v>
                </c:pt>
                <c:pt idx="3471">
                  <c:v>10443000000000</c:v>
                </c:pt>
                <c:pt idx="3472">
                  <c:v>10595000000000</c:v>
                </c:pt>
                <c:pt idx="3473">
                  <c:v>10737000000000</c:v>
                </c:pt>
                <c:pt idx="3474">
                  <c:v>10870000000000</c:v>
                </c:pt>
                <c:pt idx="3475">
                  <c:v>10993000000000</c:v>
                </c:pt>
                <c:pt idx="3476">
                  <c:v>11107000000000</c:v>
                </c:pt>
                <c:pt idx="3477">
                  <c:v>11211000000000</c:v>
                </c:pt>
                <c:pt idx="3478">
                  <c:v>11306000000000</c:v>
                </c:pt>
                <c:pt idx="3479">
                  <c:v>11391000000000</c:v>
                </c:pt>
                <c:pt idx="3480">
                  <c:v>11467000000000</c:v>
                </c:pt>
                <c:pt idx="3481">
                  <c:v>11533000000000</c:v>
                </c:pt>
                <c:pt idx="3482">
                  <c:v>11589000000000</c:v>
                </c:pt>
                <c:pt idx="3483">
                  <c:v>11636000000000</c:v>
                </c:pt>
                <c:pt idx="3484">
                  <c:v>11674000000000</c:v>
                </c:pt>
                <c:pt idx="3485">
                  <c:v>11702000000000</c:v>
                </c:pt>
                <c:pt idx="3486">
                  <c:v>11720000000000</c:v>
                </c:pt>
                <c:pt idx="3487">
                  <c:v>11729000000000</c:v>
                </c:pt>
                <c:pt idx="3488">
                  <c:v>11729000000000</c:v>
                </c:pt>
                <c:pt idx="3489">
                  <c:v>11719000000000</c:v>
                </c:pt>
                <c:pt idx="3490">
                  <c:v>11699000000000</c:v>
                </c:pt>
                <c:pt idx="3491">
                  <c:v>11670000000000</c:v>
                </c:pt>
                <c:pt idx="3492">
                  <c:v>11631000000000</c:v>
                </c:pt>
                <c:pt idx="3493">
                  <c:v>11583000000000</c:v>
                </c:pt>
                <c:pt idx="3494">
                  <c:v>11525000000000</c:v>
                </c:pt>
                <c:pt idx="3495">
                  <c:v>11458000000000</c:v>
                </c:pt>
                <c:pt idx="3496">
                  <c:v>11381000000000</c:v>
                </c:pt>
                <c:pt idx="3497">
                  <c:v>11295000000000</c:v>
                </c:pt>
                <c:pt idx="3498">
                  <c:v>11199000000000</c:v>
                </c:pt>
                <c:pt idx="3499">
                  <c:v>11094000000000</c:v>
                </c:pt>
                <c:pt idx="3500">
                  <c:v>11094000000000</c:v>
                </c:pt>
                <c:pt idx="3501">
                  <c:v>10955000000000</c:v>
                </c:pt>
                <c:pt idx="3502">
                  <c:v>10821000000000</c:v>
                </c:pt>
                <c:pt idx="3503">
                  <c:v>10690000000000</c:v>
                </c:pt>
                <c:pt idx="3504">
                  <c:v>10564000000000</c:v>
                </c:pt>
                <c:pt idx="3505">
                  <c:v>10441000000000</c:v>
                </c:pt>
                <c:pt idx="3506">
                  <c:v>10323000000000</c:v>
                </c:pt>
                <c:pt idx="3507">
                  <c:v>10208000000000</c:v>
                </c:pt>
                <c:pt idx="3508">
                  <c:v>10098000000000</c:v>
                </c:pt>
                <c:pt idx="3509">
                  <c:v>9991000000000</c:v>
                </c:pt>
                <c:pt idx="3510">
                  <c:v>9888000000000</c:v>
                </c:pt>
                <c:pt idx="3511">
                  <c:v>9788700000000</c:v>
                </c:pt>
                <c:pt idx="3512">
                  <c:v>9693200000000</c:v>
                </c:pt>
                <c:pt idx="3513">
                  <c:v>9601300000000</c:v>
                </c:pt>
                <c:pt idx="3514">
                  <c:v>9513000000000</c:v>
                </c:pt>
                <c:pt idx="3515">
                  <c:v>9428400000000</c:v>
                </c:pt>
                <c:pt idx="3516">
                  <c:v>9347300000000</c:v>
                </c:pt>
                <c:pt idx="3517">
                  <c:v>9269800000000</c:v>
                </c:pt>
                <c:pt idx="3518">
                  <c:v>9195800000000</c:v>
                </c:pt>
                <c:pt idx="3519">
                  <c:v>9125300000000</c:v>
                </c:pt>
                <c:pt idx="3520">
                  <c:v>9058200000000</c:v>
                </c:pt>
                <c:pt idx="3521">
                  <c:v>8994600000000</c:v>
                </c:pt>
                <c:pt idx="3522">
                  <c:v>8934300000000</c:v>
                </c:pt>
                <c:pt idx="3523">
                  <c:v>8877500000000</c:v>
                </c:pt>
                <c:pt idx="3524">
                  <c:v>8824000000000</c:v>
                </c:pt>
                <c:pt idx="3525">
                  <c:v>8773900000000</c:v>
                </c:pt>
                <c:pt idx="3526">
                  <c:v>8727100000000</c:v>
                </c:pt>
                <c:pt idx="3527">
                  <c:v>8683600000000</c:v>
                </c:pt>
                <c:pt idx="3528">
                  <c:v>8643400000000</c:v>
                </c:pt>
                <c:pt idx="3529">
                  <c:v>8606400000000</c:v>
                </c:pt>
                <c:pt idx="3530">
                  <c:v>8572700000000</c:v>
                </c:pt>
                <c:pt idx="3531">
                  <c:v>8542300000000</c:v>
                </c:pt>
                <c:pt idx="3532">
                  <c:v>8515100000000</c:v>
                </c:pt>
                <c:pt idx="3533">
                  <c:v>8491200000000</c:v>
                </c:pt>
                <c:pt idx="3534">
                  <c:v>8470400000000</c:v>
                </c:pt>
                <c:pt idx="3535">
                  <c:v>8452900000000</c:v>
                </c:pt>
                <c:pt idx="3536">
                  <c:v>8438500000000</c:v>
                </c:pt>
                <c:pt idx="3537">
                  <c:v>8427400000000</c:v>
                </c:pt>
                <c:pt idx="3538">
                  <c:v>8419500000000</c:v>
                </c:pt>
                <c:pt idx="3539">
                  <c:v>8414700000000</c:v>
                </c:pt>
                <c:pt idx="3540">
                  <c:v>8413100000000</c:v>
                </c:pt>
                <c:pt idx="3541">
                  <c:v>8414800000000</c:v>
                </c:pt>
                <c:pt idx="3542">
                  <c:v>8419600000000</c:v>
                </c:pt>
                <c:pt idx="3543">
                  <c:v>8427600000000</c:v>
                </c:pt>
                <c:pt idx="3544">
                  <c:v>8438800000000</c:v>
                </c:pt>
                <c:pt idx="3545">
                  <c:v>8453200000000</c:v>
                </c:pt>
                <c:pt idx="3546">
                  <c:v>8470800000000</c:v>
                </c:pt>
                <c:pt idx="3547">
                  <c:v>8491600000000</c:v>
                </c:pt>
                <c:pt idx="3548">
                  <c:v>8515600000000</c:v>
                </c:pt>
                <c:pt idx="3549">
                  <c:v>8542800000000</c:v>
                </c:pt>
                <c:pt idx="3550">
                  <c:v>8542800000000</c:v>
                </c:pt>
                <c:pt idx="3551">
                  <c:v>8573300000000</c:v>
                </c:pt>
                <c:pt idx="3552">
                  <c:v>8607000000000</c:v>
                </c:pt>
                <c:pt idx="3553">
                  <c:v>8644000000000</c:v>
                </c:pt>
                <c:pt idx="3554">
                  <c:v>8684300000000</c:v>
                </c:pt>
                <c:pt idx="3555">
                  <c:v>8727900000000</c:v>
                </c:pt>
                <c:pt idx="3556">
                  <c:v>8774700000000</c:v>
                </c:pt>
                <c:pt idx="3557">
                  <c:v>8824900000000</c:v>
                </c:pt>
                <c:pt idx="3558">
                  <c:v>8878500000000</c:v>
                </c:pt>
                <c:pt idx="3559">
                  <c:v>8935400000000</c:v>
                </c:pt>
                <c:pt idx="3560">
                  <c:v>8995700000000</c:v>
                </c:pt>
                <c:pt idx="3561">
                  <c:v>9059400000000</c:v>
                </c:pt>
                <c:pt idx="3562">
                  <c:v>9126500000000</c:v>
                </c:pt>
                <c:pt idx="3563">
                  <c:v>9197100000000</c:v>
                </c:pt>
                <c:pt idx="3564">
                  <c:v>9271100000000</c:v>
                </c:pt>
                <c:pt idx="3565">
                  <c:v>9348700000000</c:v>
                </c:pt>
                <c:pt idx="3566">
                  <c:v>9429900000000</c:v>
                </c:pt>
                <c:pt idx="3567">
                  <c:v>9514600000000</c:v>
                </c:pt>
                <c:pt idx="3568">
                  <c:v>9602900000000</c:v>
                </c:pt>
                <c:pt idx="3569">
                  <c:v>9694800000000</c:v>
                </c:pt>
                <c:pt idx="3570">
                  <c:v>9790400000000</c:v>
                </c:pt>
                <c:pt idx="3571">
                  <c:v>9889800000000</c:v>
                </c:pt>
                <c:pt idx="3572">
                  <c:v>9992900000000</c:v>
                </c:pt>
                <c:pt idx="3573">
                  <c:v>10100000000000</c:v>
                </c:pt>
                <c:pt idx="3574">
                  <c:v>10210000000000</c:v>
                </c:pt>
                <c:pt idx="3575">
                  <c:v>10325000000000</c:v>
                </c:pt>
                <c:pt idx="3576">
                  <c:v>10443000000000</c:v>
                </c:pt>
                <c:pt idx="3577">
                  <c:v>10566000000000</c:v>
                </c:pt>
                <c:pt idx="3578">
                  <c:v>10692000000000</c:v>
                </c:pt>
                <c:pt idx="3579">
                  <c:v>10823000000000</c:v>
                </c:pt>
                <c:pt idx="3580">
                  <c:v>10957000000000</c:v>
                </c:pt>
                <c:pt idx="3581">
                  <c:v>11096000000000</c:v>
                </c:pt>
                <c:pt idx="3582">
                  <c:v>11239000000000</c:v>
                </c:pt>
                <c:pt idx="3583">
                  <c:v>11386000000000</c:v>
                </c:pt>
                <c:pt idx="3584">
                  <c:v>11538000000000</c:v>
                </c:pt>
                <c:pt idx="3585">
                  <c:v>11694000000000</c:v>
                </c:pt>
                <c:pt idx="3586">
                  <c:v>11854000000000</c:v>
                </c:pt>
                <c:pt idx="3587">
                  <c:v>12019000000000</c:v>
                </c:pt>
                <c:pt idx="3588">
                  <c:v>12188000000000</c:v>
                </c:pt>
                <c:pt idx="3589">
                  <c:v>12362000000000</c:v>
                </c:pt>
                <c:pt idx="3590">
                  <c:v>12541000000000</c:v>
                </c:pt>
                <c:pt idx="3591">
                  <c:v>12724000000000</c:v>
                </c:pt>
                <c:pt idx="3592">
                  <c:v>12913000000000</c:v>
                </c:pt>
                <c:pt idx="3593">
                  <c:v>13106000000000</c:v>
                </c:pt>
                <c:pt idx="3594">
                  <c:v>13304000000000</c:v>
                </c:pt>
                <c:pt idx="3595">
                  <c:v>13507000000000</c:v>
                </c:pt>
                <c:pt idx="3596">
                  <c:v>13716000000000</c:v>
                </c:pt>
                <c:pt idx="3597">
                  <c:v>13929000000000</c:v>
                </c:pt>
                <c:pt idx="3598">
                  <c:v>14148000000000</c:v>
                </c:pt>
                <c:pt idx="3599">
                  <c:v>14372000000000</c:v>
                </c:pt>
                <c:pt idx="3600">
                  <c:v>14372000000000</c:v>
                </c:pt>
                <c:pt idx="3601">
                  <c:v>14602000000000</c:v>
                </c:pt>
                <c:pt idx="3602">
                  <c:v>14837000000000</c:v>
                </c:pt>
                <c:pt idx="3603">
                  <c:v>15077000000000</c:v>
                </c:pt>
                <c:pt idx="3604">
                  <c:v>15324000000000</c:v>
                </c:pt>
                <c:pt idx="3605">
                  <c:v>15576000000000</c:v>
                </c:pt>
                <c:pt idx="3606">
                  <c:v>15834000000000</c:v>
                </c:pt>
                <c:pt idx="3607">
                  <c:v>16099000000000</c:v>
                </c:pt>
                <c:pt idx="3608">
                  <c:v>16369000000000</c:v>
                </c:pt>
                <c:pt idx="3609">
                  <c:v>16645000000000</c:v>
                </c:pt>
                <c:pt idx="3610">
                  <c:v>16928000000000</c:v>
                </c:pt>
                <c:pt idx="3611">
                  <c:v>17217000000000</c:v>
                </c:pt>
                <c:pt idx="3612">
                  <c:v>17513000000000</c:v>
                </c:pt>
                <c:pt idx="3613">
                  <c:v>17816000000000</c:v>
                </c:pt>
                <c:pt idx="3614">
                  <c:v>18125000000000</c:v>
                </c:pt>
                <c:pt idx="3615">
                  <c:v>18441000000000</c:v>
                </c:pt>
                <c:pt idx="3616">
                  <c:v>18764000000000</c:v>
                </c:pt>
                <c:pt idx="3617">
                  <c:v>19094000000000</c:v>
                </c:pt>
                <c:pt idx="3618">
                  <c:v>19431000000000</c:v>
                </c:pt>
                <c:pt idx="3619">
                  <c:v>19776000000000</c:v>
                </c:pt>
                <c:pt idx="3620">
                  <c:v>20128000000000</c:v>
                </c:pt>
                <c:pt idx="3621">
                  <c:v>20488000000000</c:v>
                </c:pt>
                <c:pt idx="3622">
                  <c:v>20856000000000</c:v>
                </c:pt>
                <c:pt idx="3623">
                  <c:v>21231000000000</c:v>
                </c:pt>
                <c:pt idx="3624">
                  <c:v>21615000000000</c:v>
                </c:pt>
                <c:pt idx="3625">
                  <c:v>22007000000000</c:v>
                </c:pt>
                <c:pt idx="3626">
                  <c:v>22407000000000</c:v>
                </c:pt>
                <c:pt idx="3627">
                  <c:v>22816000000000</c:v>
                </c:pt>
                <c:pt idx="3628">
                  <c:v>23233000000000</c:v>
                </c:pt>
                <c:pt idx="3629">
                  <c:v>23659000000000</c:v>
                </c:pt>
                <c:pt idx="3630">
                  <c:v>24094000000000</c:v>
                </c:pt>
                <c:pt idx="3631">
                  <c:v>24538000000000</c:v>
                </c:pt>
                <c:pt idx="3632">
                  <c:v>24992000000000</c:v>
                </c:pt>
                <c:pt idx="3633">
                  <c:v>25455000000000</c:v>
                </c:pt>
                <c:pt idx="3634">
                  <c:v>25928000000000</c:v>
                </c:pt>
                <c:pt idx="3635">
                  <c:v>26410000000000</c:v>
                </c:pt>
                <c:pt idx="3636">
                  <c:v>26903000000000</c:v>
                </c:pt>
                <c:pt idx="3637">
                  <c:v>27405000000000</c:v>
                </c:pt>
                <c:pt idx="3638">
                  <c:v>27918000000000</c:v>
                </c:pt>
                <c:pt idx="3639">
                  <c:v>28442000000000</c:v>
                </c:pt>
                <c:pt idx="3640">
                  <c:v>28977000000000</c:v>
                </c:pt>
                <c:pt idx="3641">
                  <c:v>29522000000000</c:v>
                </c:pt>
                <c:pt idx="3642">
                  <c:v>30079000000000</c:v>
                </c:pt>
                <c:pt idx="3643">
                  <c:v>30647000000000</c:v>
                </c:pt>
                <c:pt idx="3644">
                  <c:v>31227000000000</c:v>
                </c:pt>
                <c:pt idx="3645">
                  <c:v>31818000000000</c:v>
                </c:pt>
                <c:pt idx="3646">
                  <c:v>32422000000000</c:v>
                </c:pt>
                <c:pt idx="3647">
                  <c:v>33038000000000</c:v>
                </c:pt>
                <c:pt idx="3648">
                  <c:v>33666000000000</c:v>
                </c:pt>
                <c:pt idx="3649">
                  <c:v>34307000000000</c:v>
                </c:pt>
                <c:pt idx="3650">
                  <c:v>34307000000000</c:v>
                </c:pt>
                <c:pt idx="3651">
                  <c:v>34962000000000</c:v>
                </c:pt>
                <c:pt idx="3652">
                  <c:v>35629000000000</c:v>
                </c:pt>
                <c:pt idx="3653">
                  <c:v>36310000000000</c:v>
                </c:pt>
                <c:pt idx="3654">
                  <c:v>37005000000000</c:v>
                </c:pt>
                <c:pt idx="3655">
                  <c:v>37714000000000</c:v>
                </c:pt>
                <c:pt idx="3656">
                  <c:v>38437000000000</c:v>
                </c:pt>
                <c:pt idx="3657">
                  <c:v>39175000000000</c:v>
                </c:pt>
                <c:pt idx="3658">
                  <c:v>39927000000000</c:v>
                </c:pt>
                <c:pt idx="3659">
                  <c:v>40695000000000</c:v>
                </c:pt>
                <c:pt idx="3660">
                  <c:v>41478000000000</c:v>
                </c:pt>
                <c:pt idx="3661">
                  <c:v>42277000000000</c:v>
                </c:pt>
                <c:pt idx="3662">
                  <c:v>43092000000000</c:v>
                </c:pt>
                <c:pt idx="3663">
                  <c:v>43923000000000</c:v>
                </c:pt>
                <c:pt idx="3664">
                  <c:v>44771000000000</c:v>
                </c:pt>
                <c:pt idx="3665">
                  <c:v>45636000000000</c:v>
                </c:pt>
                <c:pt idx="3666">
                  <c:v>46518000000000</c:v>
                </c:pt>
                <c:pt idx="3667">
                  <c:v>47418000000000</c:v>
                </c:pt>
                <c:pt idx="3668">
                  <c:v>48336000000000</c:v>
                </c:pt>
                <c:pt idx="3669">
                  <c:v>49272000000000</c:v>
                </c:pt>
                <c:pt idx="3670">
                  <c:v>50227000000000</c:v>
                </c:pt>
                <c:pt idx="3671">
                  <c:v>51201000000000</c:v>
                </c:pt>
                <c:pt idx="3672">
                  <c:v>52195000000000</c:v>
                </c:pt>
                <c:pt idx="3673">
                  <c:v>53208000000000</c:v>
                </c:pt>
                <c:pt idx="3674">
                  <c:v>54241000000000</c:v>
                </c:pt>
                <c:pt idx="3675">
                  <c:v>55295000000000</c:v>
                </c:pt>
                <c:pt idx="3676">
                  <c:v>56370000000000</c:v>
                </c:pt>
                <c:pt idx="3677">
                  <c:v>57467000000000</c:v>
                </c:pt>
                <c:pt idx="3678">
                  <c:v>58585000000000</c:v>
                </c:pt>
                <c:pt idx="3679">
                  <c:v>59725000000000</c:v>
                </c:pt>
                <c:pt idx="3680">
                  <c:v>60888000000000</c:v>
                </c:pt>
                <c:pt idx="3681">
                  <c:v>62074000000000</c:v>
                </c:pt>
                <c:pt idx="3682">
                  <c:v>63284000000000</c:v>
                </c:pt>
                <c:pt idx="3683">
                  <c:v>64517000000000</c:v>
                </c:pt>
                <c:pt idx="3684">
                  <c:v>65776000000000</c:v>
                </c:pt>
                <c:pt idx="3685">
                  <c:v>67059000000000</c:v>
                </c:pt>
                <c:pt idx="3686">
                  <c:v>68367000000000</c:v>
                </c:pt>
                <c:pt idx="3687">
                  <c:v>69702000000000</c:v>
                </c:pt>
                <c:pt idx="3688">
                  <c:v>71063000000000</c:v>
                </c:pt>
                <c:pt idx="3689">
                  <c:v>72451000000000</c:v>
                </c:pt>
                <c:pt idx="3690">
                  <c:v>73866000000000</c:v>
                </c:pt>
                <c:pt idx="3691">
                  <c:v>75309000000000</c:v>
                </c:pt>
                <c:pt idx="3692">
                  <c:v>76781000000000</c:v>
                </c:pt>
                <c:pt idx="3693">
                  <c:v>78282000000000</c:v>
                </c:pt>
                <c:pt idx="3694">
                  <c:v>79813000000000</c:v>
                </c:pt>
                <c:pt idx="3695">
                  <c:v>81374000000000</c:v>
                </c:pt>
                <c:pt idx="3696">
                  <c:v>82966000000000</c:v>
                </c:pt>
                <c:pt idx="3697">
                  <c:v>84590000000000</c:v>
                </c:pt>
                <c:pt idx="3698">
                  <c:v>86245000000000</c:v>
                </c:pt>
                <c:pt idx="3699">
                  <c:v>87933000000000</c:v>
                </c:pt>
                <c:pt idx="3700">
                  <c:v>87933000000000</c:v>
                </c:pt>
                <c:pt idx="3701">
                  <c:v>88920000000000</c:v>
                </c:pt>
                <c:pt idx="3702">
                  <c:v>89902000000000</c:v>
                </c:pt>
                <c:pt idx="3703">
                  <c:v>90878000000000</c:v>
                </c:pt>
                <c:pt idx="3704">
                  <c:v>91850000000000</c:v>
                </c:pt>
                <c:pt idx="3705">
                  <c:v>92816000000000</c:v>
                </c:pt>
                <c:pt idx="3706">
                  <c:v>93776000000000</c:v>
                </c:pt>
                <c:pt idx="3707">
                  <c:v>94732000000000</c:v>
                </c:pt>
                <c:pt idx="3708">
                  <c:v>95682000000000</c:v>
                </c:pt>
                <c:pt idx="3709">
                  <c:v>96627000000000</c:v>
                </c:pt>
                <c:pt idx="3710">
                  <c:v>97566000000000</c:v>
                </c:pt>
                <c:pt idx="3711">
                  <c:v>98501000000000</c:v>
                </c:pt>
                <c:pt idx="3712">
                  <c:v>99430000000000</c:v>
                </c:pt>
                <c:pt idx="3713">
                  <c:v>100350000000000</c:v>
                </c:pt>
                <c:pt idx="3714">
                  <c:v>101270000000000</c:v>
                </c:pt>
                <c:pt idx="3715">
                  <c:v>102190000000000</c:v>
                </c:pt>
                <c:pt idx="3716">
                  <c:v>103090000000000</c:v>
                </c:pt>
                <c:pt idx="3717">
                  <c:v>104000000000000</c:v>
                </c:pt>
                <c:pt idx="3718">
                  <c:v>104890000000000</c:v>
                </c:pt>
                <c:pt idx="3719">
                  <c:v>105790000000000</c:v>
                </c:pt>
                <c:pt idx="3720">
                  <c:v>106670000000000</c:v>
                </c:pt>
                <c:pt idx="3721">
                  <c:v>107560000000000</c:v>
                </c:pt>
                <c:pt idx="3722">
                  <c:v>108430000000000</c:v>
                </c:pt>
                <c:pt idx="3723">
                  <c:v>109300000000000</c:v>
                </c:pt>
                <c:pt idx="3724">
                  <c:v>110170000000000</c:v>
                </c:pt>
                <c:pt idx="3725">
                  <c:v>111030000000000</c:v>
                </c:pt>
                <c:pt idx="3726">
                  <c:v>111890000000000</c:v>
                </c:pt>
                <c:pt idx="3727">
                  <c:v>112740000000000</c:v>
                </c:pt>
                <c:pt idx="3728">
                  <c:v>113580000000000</c:v>
                </c:pt>
                <c:pt idx="3729">
                  <c:v>114420000000000</c:v>
                </c:pt>
                <c:pt idx="3730">
                  <c:v>115250000000000</c:v>
                </c:pt>
                <c:pt idx="3731">
                  <c:v>116080000000000</c:v>
                </c:pt>
                <c:pt idx="3732">
                  <c:v>116910000000000</c:v>
                </c:pt>
                <c:pt idx="3733">
                  <c:v>117730000000000</c:v>
                </c:pt>
                <c:pt idx="3734">
                  <c:v>118540000000000</c:v>
                </c:pt>
                <c:pt idx="3735">
                  <c:v>119350000000000</c:v>
                </c:pt>
                <c:pt idx="3736">
                  <c:v>120150000000000</c:v>
                </c:pt>
                <c:pt idx="3737">
                  <c:v>120950000000000</c:v>
                </c:pt>
                <c:pt idx="3738">
                  <c:v>121740000000000</c:v>
                </c:pt>
                <c:pt idx="3739">
                  <c:v>122530000000000</c:v>
                </c:pt>
                <c:pt idx="3740">
                  <c:v>123310000000000</c:v>
                </c:pt>
                <c:pt idx="3741">
                  <c:v>124090000000000</c:v>
                </c:pt>
                <c:pt idx="3742">
                  <c:v>124860000000000</c:v>
                </c:pt>
                <c:pt idx="3743">
                  <c:v>125620000000000</c:v>
                </c:pt>
                <c:pt idx="3744">
                  <c:v>126380000000000</c:v>
                </c:pt>
                <c:pt idx="3745">
                  <c:v>127140000000000</c:v>
                </c:pt>
                <c:pt idx="3746">
                  <c:v>127890000000000</c:v>
                </c:pt>
                <c:pt idx="3747">
                  <c:v>128630000000000</c:v>
                </c:pt>
                <c:pt idx="3748">
                  <c:v>129370000000000</c:v>
                </c:pt>
                <c:pt idx="3749">
                  <c:v>130110000000000</c:v>
                </c:pt>
                <c:pt idx="3750">
                  <c:v>130110000000000</c:v>
                </c:pt>
                <c:pt idx="3751">
                  <c:v>132700000000000</c:v>
                </c:pt>
                <c:pt idx="3752">
                  <c:v>135290000000000</c:v>
                </c:pt>
                <c:pt idx="3753">
                  <c:v>137860000000000</c:v>
                </c:pt>
                <c:pt idx="3754">
                  <c:v>140430000000000</c:v>
                </c:pt>
                <c:pt idx="3755">
                  <c:v>142990000000000</c:v>
                </c:pt>
                <c:pt idx="3756">
                  <c:v>145540000000000</c:v>
                </c:pt>
                <c:pt idx="3757">
                  <c:v>148080000000000</c:v>
                </c:pt>
                <c:pt idx="3758">
                  <c:v>150610000000000</c:v>
                </c:pt>
                <c:pt idx="3759">
                  <c:v>153130000000000</c:v>
                </c:pt>
                <c:pt idx="3760">
                  <c:v>155650000000000</c:v>
                </c:pt>
                <c:pt idx="3761">
                  <c:v>158150000000000</c:v>
                </c:pt>
                <c:pt idx="3762">
                  <c:v>160650000000000</c:v>
                </c:pt>
                <c:pt idx="3763">
                  <c:v>163140000000000</c:v>
                </c:pt>
                <c:pt idx="3764">
                  <c:v>165620000000000</c:v>
                </c:pt>
                <c:pt idx="3765">
                  <c:v>168090000000000</c:v>
                </c:pt>
                <c:pt idx="3766">
                  <c:v>170550000000000</c:v>
                </c:pt>
                <c:pt idx="3767">
                  <c:v>173010000000000</c:v>
                </c:pt>
                <c:pt idx="3768">
                  <c:v>175450000000000</c:v>
                </c:pt>
                <c:pt idx="3769">
                  <c:v>177890000000000</c:v>
                </c:pt>
                <c:pt idx="3770">
                  <c:v>180310000000000</c:v>
                </c:pt>
                <c:pt idx="3771">
                  <c:v>182730000000000</c:v>
                </c:pt>
                <c:pt idx="3772">
                  <c:v>185140000000000</c:v>
                </c:pt>
                <c:pt idx="3773">
                  <c:v>187540000000000</c:v>
                </c:pt>
                <c:pt idx="3774">
                  <c:v>189930000000000</c:v>
                </c:pt>
                <c:pt idx="3775">
                  <c:v>192310000000000</c:v>
                </c:pt>
                <c:pt idx="3776">
                  <c:v>194690000000000</c:v>
                </c:pt>
                <c:pt idx="3777">
                  <c:v>197050000000000</c:v>
                </c:pt>
                <c:pt idx="3778">
                  <c:v>199410000000000</c:v>
                </c:pt>
                <c:pt idx="3779">
                  <c:v>201760000000000</c:v>
                </c:pt>
                <c:pt idx="3780">
                  <c:v>204100000000000</c:v>
                </c:pt>
                <c:pt idx="3781">
                  <c:v>206430000000000</c:v>
                </c:pt>
                <c:pt idx="3782">
                  <c:v>208750000000000</c:v>
                </c:pt>
                <c:pt idx="3783">
                  <c:v>211060000000000</c:v>
                </c:pt>
                <c:pt idx="3784">
                  <c:v>213360000000000</c:v>
                </c:pt>
                <c:pt idx="3785">
                  <c:v>215660000000000</c:v>
                </c:pt>
                <c:pt idx="3786">
                  <c:v>217940000000000</c:v>
                </c:pt>
                <c:pt idx="3787">
                  <c:v>220220000000000</c:v>
                </c:pt>
                <c:pt idx="3788">
                  <c:v>222490000000000</c:v>
                </c:pt>
                <c:pt idx="3789">
                  <c:v>224750000000000</c:v>
                </c:pt>
                <c:pt idx="3790">
                  <c:v>227000000000000</c:v>
                </c:pt>
                <c:pt idx="3791">
                  <c:v>229240000000000</c:v>
                </c:pt>
                <c:pt idx="3792">
                  <c:v>231470000000000</c:v>
                </c:pt>
                <c:pt idx="3793">
                  <c:v>233700000000000</c:v>
                </c:pt>
                <c:pt idx="3794">
                  <c:v>235910000000000</c:v>
                </c:pt>
                <c:pt idx="3795">
                  <c:v>238120000000000</c:v>
                </c:pt>
                <c:pt idx="3796">
                  <c:v>240320000000000</c:v>
                </c:pt>
                <c:pt idx="3797">
                  <c:v>242510000000000</c:v>
                </c:pt>
                <c:pt idx="3798">
                  <c:v>244690000000000</c:v>
                </c:pt>
                <c:pt idx="3799">
                  <c:v>246860000000000</c:v>
                </c:pt>
                <c:pt idx="3800">
                  <c:v>246860000000000</c:v>
                </c:pt>
                <c:pt idx="3801">
                  <c:v>247300000000000</c:v>
                </c:pt>
                <c:pt idx="3802">
                  <c:v>247750000000000</c:v>
                </c:pt>
                <c:pt idx="3803">
                  <c:v>248190000000000</c:v>
                </c:pt>
                <c:pt idx="3804">
                  <c:v>248640000000000</c:v>
                </c:pt>
                <c:pt idx="3805">
                  <c:v>249080000000000</c:v>
                </c:pt>
                <c:pt idx="3806">
                  <c:v>249520000000000</c:v>
                </c:pt>
                <c:pt idx="3807">
                  <c:v>249970000000000</c:v>
                </c:pt>
                <c:pt idx="3808">
                  <c:v>250410000000000</c:v>
                </c:pt>
                <c:pt idx="3809">
                  <c:v>250850000000000</c:v>
                </c:pt>
                <c:pt idx="3810">
                  <c:v>251290000000000</c:v>
                </c:pt>
                <c:pt idx="3811">
                  <c:v>251730000000000</c:v>
                </c:pt>
                <c:pt idx="3812">
                  <c:v>252170000000000</c:v>
                </c:pt>
                <c:pt idx="3813">
                  <c:v>252620000000000</c:v>
                </c:pt>
                <c:pt idx="3814">
                  <c:v>253060000000000</c:v>
                </c:pt>
                <c:pt idx="3815">
                  <c:v>253500000000000</c:v>
                </c:pt>
                <c:pt idx="3816">
                  <c:v>253940000000000</c:v>
                </c:pt>
                <c:pt idx="3817">
                  <c:v>254370000000000</c:v>
                </c:pt>
                <c:pt idx="3818">
                  <c:v>254810000000000</c:v>
                </c:pt>
                <c:pt idx="3819">
                  <c:v>255250000000000</c:v>
                </c:pt>
                <c:pt idx="3820">
                  <c:v>255690000000000</c:v>
                </c:pt>
                <c:pt idx="3821">
                  <c:v>256130000000000</c:v>
                </c:pt>
                <c:pt idx="3822">
                  <c:v>256560000000000</c:v>
                </c:pt>
                <c:pt idx="3823">
                  <c:v>257000000000000</c:v>
                </c:pt>
                <c:pt idx="3824">
                  <c:v>257440000000000</c:v>
                </c:pt>
                <c:pt idx="3825">
                  <c:v>257870000000000</c:v>
                </c:pt>
                <c:pt idx="3826">
                  <c:v>258310000000000</c:v>
                </c:pt>
                <c:pt idx="3827">
                  <c:v>258750000000000</c:v>
                </c:pt>
                <c:pt idx="3828">
                  <c:v>259180000000000</c:v>
                </c:pt>
                <c:pt idx="3829">
                  <c:v>259620000000000</c:v>
                </c:pt>
                <c:pt idx="3830">
                  <c:v>260050000000000</c:v>
                </c:pt>
                <c:pt idx="3831">
                  <c:v>260480000000000</c:v>
                </c:pt>
                <c:pt idx="3832">
                  <c:v>260920000000000</c:v>
                </c:pt>
                <c:pt idx="3833">
                  <c:v>261350000000000</c:v>
                </c:pt>
                <c:pt idx="3834">
                  <c:v>261780000000000</c:v>
                </c:pt>
                <c:pt idx="3835">
                  <c:v>262220000000000</c:v>
                </c:pt>
                <c:pt idx="3836">
                  <c:v>262650000000000</c:v>
                </c:pt>
                <c:pt idx="3837">
                  <c:v>263080000000000</c:v>
                </c:pt>
                <c:pt idx="3838">
                  <c:v>263510000000000</c:v>
                </c:pt>
                <c:pt idx="3839">
                  <c:v>263940000000000</c:v>
                </c:pt>
                <c:pt idx="3840">
                  <c:v>264370000000000</c:v>
                </c:pt>
                <c:pt idx="3841">
                  <c:v>264800000000000</c:v>
                </c:pt>
                <c:pt idx="3842">
                  <c:v>265230000000000</c:v>
                </c:pt>
                <c:pt idx="3843">
                  <c:v>265660000000000</c:v>
                </c:pt>
                <c:pt idx="3844">
                  <c:v>266090000000000</c:v>
                </c:pt>
                <c:pt idx="3845">
                  <c:v>266520000000000</c:v>
                </c:pt>
                <c:pt idx="3846">
                  <c:v>266950000000000</c:v>
                </c:pt>
                <c:pt idx="3847">
                  <c:v>267380000000000</c:v>
                </c:pt>
                <c:pt idx="3848">
                  <c:v>267810000000000</c:v>
                </c:pt>
                <c:pt idx="3849">
                  <c:v>268230000000000</c:v>
                </c:pt>
                <c:pt idx="3850">
                  <c:v>268230000000000</c:v>
                </c:pt>
                <c:pt idx="3851">
                  <c:v>278850000000000</c:v>
                </c:pt>
                <c:pt idx="3852">
                  <c:v>289300000000000</c:v>
                </c:pt>
                <c:pt idx="3853">
                  <c:v>299590000000000</c:v>
                </c:pt>
                <c:pt idx="3854">
                  <c:v>309720000000000</c:v>
                </c:pt>
                <c:pt idx="3855">
                  <c:v>319690000000000</c:v>
                </c:pt>
                <c:pt idx="3856">
                  <c:v>329490000000000</c:v>
                </c:pt>
                <c:pt idx="3857">
                  <c:v>339130000000000</c:v>
                </c:pt>
                <c:pt idx="3858">
                  <c:v>348610000000000</c:v>
                </c:pt>
                <c:pt idx="3859">
                  <c:v>357920000000000</c:v>
                </c:pt>
                <c:pt idx="3860">
                  <c:v>367080000000000</c:v>
                </c:pt>
                <c:pt idx="3861">
                  <c:v>376070000000000</c:v>
                </c:pt>
                <c:pt idx="3862">
                  <c:v>384890000000000</c:v>
                </c:pt>
                <c:pt idx="3863">
                  <c:v>393560000000000</c:v>
                </c:pt>
                <c:pt idx="3864">
                  <c:v>402060000000000</c:v>
                </c:pt>
                <c:pt idx="3865">
                  <c:v>410400000000000</c:v>
                </c:pt>
                <c:pt idx="3866">
                  <c:v>418580000000000</c:v>
                </c:pt>
                <c:pt idx="3867">
                  <c:v>426590000000000</c:v>
                </c:pt>
                <c:pt idx="3868">
                  <c:v>434450000000000</c:v>
                </c:pt>
                <c:pt idx="3869">
                  <c:v>442140000000000</c:v>
                </c:pt>
                <c:pt idx="3870">
                  <c:v>449660000000000</c:v>
                </c:pt>
                <c:pt idx="3871">
                  <c:v>457030000000000</c:v>
                </c:pt>
                <c:pt idx="3872">
                  <c:v>464230000000000</c:v>
                </c:pt>
                <c:pt idx="3873">
                  <c:v>471270000000000</c:v>
                </c:pt>
                <c:pt idx="3874">
                  <c:v>478150000000000</c:v>
                </c:pt>
                <c:pt idx="3875">
                  <c:v>484860000000000</c:v>
                </c:pt>
                <c:pt idx="3876">
                  <c:v>491410000000000</c:v>
                </c:pt>
                <c:pt idx="3877">
                  <c:v>497800000000000</c:v>
                </c:pt>
                <c:pt idx="3878">
                  <c:v>504030000000000</c:v>
                </c:pt>
                <c:pt idx="3879">
                  <c:v>510090000000000</c:v>
                </c:pt>
                <c:pt idx="3880">
                  <c:v>515990000000000</c:v>
                </c:pt>
                <c:pt idx="3881">
                  <c:v>521730000000000</c:v>
                </c:pt>
                <c:pt idx="3882">
                  <c:v>527300000000000</c:v>
                </c:pt>
                <c:pt idx="3883">
                  <c:v>532720000000000</c:v>
                </c:pt>
                <c:pt idx="3884">
                  <c:v>537970000000000</c:v>
                </c:pt>
                <c:pt idx="3885">
                  <c:v>543060000000000</c:v>
                </c:pt>
                <c:pt idx="3886">
                  <c:v>547980000000000</c:v>
                </c:pt>
                <c:pt idx="3887">
                  <c:v>552740000000000</c:v>
                </c:pt>
                <c:pt idx="3888">
                  <c:v>557340000000000</c:v>
                </c:pt>
                <c:pt idx="3889">
                  <c:v>561780000000000</c:v>
                </c:pt>
                <c:pt idx="3890">
                  <c:v>566050000000000</c:v>
                </c:pt>
                <c:pt idx="3891">
                  <c:v>570160000000000</c:v>
                </c:pt>
                <c:pt idx="3892">
                  <c:v>574110000000000</c:v>
                </c:pt>
                <c:pt idx="3893">
                  <c:v>577900000000000</c:v>
                </c:pt>
                <c:pt idx="3894">
                  <c:v>581520000000000</c:v>
                </c:pt>
                <c:pt idx="3895">
                  <c:v>584980000000000</c:v>
                </c:pt>
                <c:pt idx="3896">
                  <c:v>588280000000000</c:v>
                </c:pt>
                <c:pt idx="3897">
                  <c:v>591420000000000</c:v>
                </c:pt>
                <c:pt idx="3898">
                  <c:v>594390000000000</c:v>
                </c:pt>
                <c:pt idx="3899">
                  <c:v>597200000000000</c:v>
                </c:pt>
                <c:pt idx="3900">
                  <c:v>597200000000000</c:v>
                </c:pt>
                <c:pt idx="3901">
                  <c:v>644120000000000</c:v>
                </c:pt>
                <c:pt idx="3902">
                  <c:v>680740000000000</c:v>
                </c:pt>
                <c:pt idx="3903">
                  <c:v>709310000000000</c:v>
                </c:pt>
                <c:pt idx="3904">
                  <c:v>731610000000000</c:v>
                </c:pt>
                <c:pt idx="3905">
                  <c:v>749010000000000</c:v>
                </c:pt>
                <c:pt idx="3906">
                  <c:v>762590000000000</c:v>
                </c:pt>
                <c:pt idx="3907">
                  <c:v>773190000000000</c:v>
                </c:pt>
                <c:pt idx="3908">
                  <c:v>781460000000000</c:v>
                </c:pt>
                <c:pt idx="3909">
                  <c:v>787920000000000</c:v>
                </c:pt>
                <c:pt idx="3910">
                  <c:v>792950000000000</c:v>
                </c:pt>
                <c:pt idx="3911">
                  <c:v>796880000000000</c:v>
                </c:pt>
                <c:pt idx="3912">
                  <c:v>799950000000000</c:v>
                </c:pt>
                <c:pt idx="3913">
                  <c:v>802340000000000</c:v>
                </c:pt>
                <c:pt idx="3914">
                  <c:v>804210000000000</c:v>
                </c:pt>
                <c:pt idx="3915">
                  <c:v>805670000000000</c:v>
                </c:pt>
                <c:pt idx="3916">
                  <c:v>806810000000000</c:v>
                </c:pt>
                <c:pt idx="3917">
                  <c:v>807690000000000</c:v>
                </c:pt>
                <c:pt idx="3918">
                  <c:v>808390000000000</c:v>
                </c:pt>
                <c:pt idx="3919">
                  <c:v>808930000000000</c:v>
                </c:pt>
                <c:pt idx="3920">
                  <c:v>809350000000000</c:v>
                </c:pt>
                <c:pt idx="3921">
                  <c:v>809680000000000</c:v>
                </c:pt>
                <c:pt idx="3922">
                  <c:v>809940000000000</c:v>
                </c:pt>
                <c:pt idx="3923">
                  <c:v>810140000000000</c:v>
                </c:pt>
                <c:pt idx="3924">
                  <c:v>810290000000000</c:v>
                </c:pt>
                <c:pt idx="3925">
                  <c:v>810410000000000</c:v>
                </c:pt>
                <c:pt idx="3926">
                  <c:v>810510000000000</c:v>
                </c:pt>
                <c:pt idx="3927">
                  <c:v>810580000000000</c:v>
                </c:pt>
                <c:pt idx="3928">
                  <c:v>810640000000000</c:v>
                </c:pt>
                <c:pt idx="3929">
                  <c:v>810690000000000</c:v>
                </c:pt>
                <c:pt idx="3930">
                  <c:v>810720000000000</c:v>
                </c:pt>
                <c:pt idx="3931">
                  <c:v>810750000000000</c:v>
                </c:pt>
                <c:pt idx="3932">
                  <c:v>810770000000000</c:v>
                </c:pt>
                <c:pt idx="3933">
                  <c:v>810790000000000</c:v>
                </c:pt>
                <c:pt idx="3934">
                  <c:v>810800000000000</c:v>
                </c:pt>
                <c:pt idx="3935">
                  <c:v>810810000000000</c:v>
                </c:pt>
                <c:pt idx="3936">
                  <c:v>810820000000000</c:v>
                </c:pt>
                <c:pt idx="3937">
                  <c:v>810830000000000</c:v>
                </c:pt>
                <c:pt idx="3938">
                  <c:v>810830000000000</c:v>
                </c:pt>
                <c:pt idx="3939">
                  <c:v>810830000000000</c:v>
                </c:pt>
                <c:pt idx="3940">
                  <c:v>810840000000000</c:v>
                </c:pt>
                <c:pt idx="3941">
                  <c:v>810840000000000</c:v>
                </c:pt>
                <c:pt idx="3942">
                  <c:v>810840000000000</c:v>
                </c:pt>
                <c:pt idx="3943">
                  <c:v>810840000000000</c:v>
                </c:pt>
                <c:pt idx="3944">
                  <c:v>810850000000000</c:v>
                </c:pt>
                <c:pt idx="3945">
                  <c:v>810850000000000</c:v>
                </c:pt>
                <c:pt idx="3946">
                  <c:v>810850000000000</c:v>
                </c:pt>
                <c:pt idx="3947">
                  <c:v>810850000000000</c:v>
                </c:pt>
                <c:pt idx="3948">
                  <c:v>810850000000000</c:v>
                </c:pt>
                <c:pt idx="3949">
                  <c:v>810850000000000</c:v>
                </c:pt>
                <c:pt idx="3950">
                  <c:v>810850000000000</c:v>
                </c:pt>
                <c:pt idx="3951">
                  <c:v>810850000000000</c:v>
                </c:pt>
                <c:pt idx="3952">
                  <c:v>810850000000000</c:v>
                </c:pt>
                <c:pt idx="3953">
                  <c:v>810850000000000</c:v>
                </c:pt>
                <c:pt idx="3954">
                  <c:v>810860000000000</c:v>
                </c:pt>
                <c:pt idx="3955">
                  <c:v>810860000000000</c:v>
                </c:pt>
                <c:pt idx="3956">
                  <c:v>810860000000000</c:v>
                </c:pt>
                <c:pt idx="3957">
                  <c:v>810860000000000</c:v>
                </c:pt>
                <c:pt idx="3958">
                  <c:v>810870000000000</c:v>
                </c:pt>
                <c:pt idx="3959">
                  <c:v>810880000000000</c:v>
                </c:pt>
                <c:pt idx="3960">
                  <c:v>810880000000000</c:v>
                </c:pt>
                <c:pt idx="3961">
                  <c:v>810890000000000</c:v>
                </c:pt>
                <c:pt idx="3962">
                  <c:v>810910000000000</c:v>
                </c:pt>
                <c:pt idx="3963">
                  <c:v>810920000000000</c:v>
                </c:pt>
                <c:pt idx="3964">
                  <c:v>810940000000000</c:v>
                </c:pt>
                <c:pt idx="3965">
                  <c:v>810970000000000</c:v>
                </c:pt>
                <c:pt idx="3966">
                  <c:v>811000000000000</c:v>
                </c:pt>
                <c:pt idx="3967">
                  <c:v>811050000000000</c:v>
                </c:pt>
                <c:pt idx="3968">
                  <c:v>811100000000000</c:v>
                </c:pt>
                <c:pt idx="3969">
                  <c:v>811170000000000</c:v>
                </c:pt>
                <c:pt idx="3970">
                  <c:v>811270000000000</c:v>
                </c:pt>
                <c:pt idx="3971">
                  <c:v>811380000000000</c:v>
                </c:pt>
                <c:pt idx="3972">
                  <c:v>811540000000000</c:v>
                </c:pt>
                <c:pt idx="3973">
                  <c:v>811730000000000</c:v>
                </c:pt>
                <c:pt idx="3974">
                  <c:v>811980000000000</c:v>
                </c:pt>
                <c:pt idx="3975">
                  <c:v>812300000000000</c:v>
                </c:pt>
                <c:pt idx="3976">
                  <c:v>812710000000000</c:v>
                </c:pt>
                <c:pt idx="3977">
                  <c:v>813230000000000</c:v>
                </c:pt>
                <c:pt idx="3978">
                  <c:v>813910000000000</c:v>
                </c:pt>
                <c:pt idx="3979">
                  <c:v>814770000000000</c:v>
                </c:pt>
                <c:pt idx="3980">
                  <c:v>815880000000000</c:v>
                </c:pt>
                <c:pt idx="3981">
                  <c:v>817300000000000</c:v>
                </c:pt>
                <c:pt idx="3982">
                  <c:v>819120000000000</c:v>
                </c:pt>
                <c:pt idx="3983">
                  <c:v>821460000000000</c:v>
                </c:pt>
                <c:pt idx="3984">
                  <c:v>824450000000000</c:v>
                </c:pt>
                <c:pt idx="3985">
                  <c:v>828300000000000</c:v>
                </c:pt>
                <c:pt idx="3986">
                  <c:v>833220000000000</c:v>
                </c:pt>
                <c:pt idx="3987">
                  <c:v>839540000000000</c:v>
                </c:pt>
                <c:pt idx="3988">
                  <c:v>847640000000000</c:v>
                </c:pt>
                <c:pt idx="3989">
                  <c:v>858030000000000</c:v>
                </c:pt>
                <c:pt idx="3990">
                  <c:v>871360000000000</c:v>
                </c:pt>
                <c:pt idx="3991">
                  <c:v>888440000000000</c:v>
                </c:pt>
                <c:pt idx="3992">
                  <c:v>910350000000000</c:v>
                </c:pt>
                <c:pt idx="3993">
                  <c:v>938450000000000</c:v>
                </c:pt>
                <c:pt idx="3994">
                  <c:v>974490000000000</c:v>
                </c:pt>
                <c:pt idx="3995">
                  <c:v>1020700000000000</c:v>
                </c:pt>
                <c:pt idx="3996">
                  <c:v>1080000000000000</c:v>
                </c:pt>
                <c:pt idx="3997">
                  <c:v>1155900000000000</c:v>
                </c:pt>
                <c:pt idx="3998">
                  <c:v>1253400000000000</c:v>
                </c:pt>
                <c:pt idx="3999">
                  <c:v>1378400000000000</c:v>
                </c:pt>
                <c:pt idx="4000">
                  <c:v>1378400000000000</c:v>
                </c:pt>
                <c:pt idx="4001">
                  <c:v>1386800000000000</c:v>
                </c:pt>
                <c:pt idx="4002">
                  <c:v>1394900000000000</c:v>
                </c:pt>
                <c:pt idx="4003">
                  <c:v>1402600000000000</c:v>
                </c:pt>
                <c:pt idx="4004">
                  <c:v>1409900000000000</c:v>
                </c:pt>
                <c:pt idx="4005">
                  <c:v>1416800000000000</c:v>
                </c:pt>
                <c:pt idx="4006">
                  <c:v>1423300000000000</c:v>
                </c:pt>
                <c:pt idx="4007">
                  <c:v>1429400000000000</c:v>
                </c:pt>
                <c:pt idx="4008">
                  <c:v>1435200000000000</c:v>
                </c:pt>
                <c:pt idx="4009">
                  <c:v>1440500000000000</c:v>
                </c:pt>
                <c:pt idx="4010">
                  <c:v>1445500000000000</c:v>
                </c:pt>
                <c:pt idx="4011">
                  <c:v>1450100000000000</c:v>
                </c:pt>
                <c:pt idx="4012">
                  <c:v>1454300000000000</c:v>
                </c:pt>
                <c:pt idx="4013">
                  <c:v>1458100000000000</c:v>
                </c:pt>
                <c:pt idx="4014">
                  <c:v>1461500000000000</c:v>
                </c:pt>
                <c:pt idx="4015">
                  <c:v>1464500000000000</c:v>
                </c:pt>
                <c:pt idx="4016">
                  <c:v>1467100000000000</c:v>
                </c:pt>
                <c:pt idx="4017">
                  <c:v>1469400000000000</c:v>
                </c:pt>
                <c:pt idx="4018">
                  <c:v>1471200000000000</c:v>
                </c:pt>
                <c:pt idx="4019">
                  <c:v>1472700000000000</c:v>
                </c:pt>
                <c:pt idx="4020">
                  <c:v>1473800000000000</c:v>
                </c:pt>
                <c:pt idx="4021">
                  <c:v>1474500000000000</c:v>
                </c:pt>
                <c:pt idx="4022">
                  <c:v>1474800000000000</c:v>
                </c:pt>
                <c:pt idx="4023">
                  <c:v>1474700000000000</c:v>
                </c:pt>
                <c:pt idx="4024">
                  <c:v>1474200000000000</c:v>
                </c:pt>
                <c:pt idx="4025">
                  <c:v>1473300000000000</c:v>
                </c:pt>
                <c:pt idx="4026">
                  <c:v>1472100000000000</c:v>
                </c:pt>
                <c:pt idx="4027">
                  <c:v>1470400000000000</c:v>
                </c:pt>
                <c:pt idx="4028">
                  <c:v>1468400000000000</c:v>
                </c:pt>
                <c:pt idx="4029">
                  <c:v>1466000000000000</c:v>
                </c:pt>
                <c:pt idx="4030">
                  <c:v>1463200000000000</c:v>
                </c:pt>
                <c:pt idx="4031">
                  <c:v>1460000000000000</c:v>
                </c:pt>
                <c:pt idx="4032">
                  <c:v>1456400000000000</c:v>
                </c:pt>
                <c:pt idx="4033">
                  <c:v>1452400000000000</c:v>
                </c:pt>
                <c:pt idx="4034">
                  <c:v>1448100000000000</c:v>
                </c:pt>
                <c:pt idx="4035">
                  <c:v>1443300000000000</c:v>
                </c:pt>
                <c:pt idx="4036">
                  <c:v>1438200000000000</c:v>
                </c:pt>
                <c:pt idx="4037">
                  <c:v>1432700000000000</c:v>
                </c:pt>
                <c:pt idx="4038">
                  <c:v>1426800000000000</c:v>
                </c:pt>
                <c:pt idx="4039">
                  <c:v>1420500000000000</c:v>
                </c:pt>
                <c:pt idx="4040">
                  <c:v>1413800000000000</c:v>
                </c:pt>
                <c:pt idx="4041">
                  <c:v>1406700000000000</c:v>
                </c:pt>
                <c:pt idx="4042">
                  <c:v>1399200000000000</c:v>
                </c:pt>
                <c:pt idx="4043">
                  <c:v>1391400000000000</c:v>
                </c:pt>
                <c:pt idx="4044">
                  <c:v>1383100000000000</c:v>
                </c:pt>
                <c:pt idx="4045">
                  <c:v>1374500000000000</c:v>
                </c:pt>
                <c:pt idx="4046">
                  <c:v>1365500000000000</c:v>
                </c:pt>
                <c:pt idx="4047">
                  <c:v>1356100000000000</c:v>
                </c:pt>
                <c:pt idx="4048">
                  <c:v>1346300000000000</c:v>
                </c:pt>
                <c:pt idx="4049">
                  <c:v>1336100000000000</c:v>
                </c:pt>
                <c:pt idx="4050">
                  <c:v>1336100000000000</c:v>
                </c:pt>
                <c:pt idx="4051">
                  <c:v>1192100000000000</c:v>
                </c:pt>
                <c:pt idx="4052">
                  <c:v>1087600000000000</c:v>
                </c:pt>
                <c:pt idx="4053">
                  <c:v>1011700000000000</c:v>
                </c:pt>
                <c:pt idx="4054">
                  <c:v>956670000000000</c:v>
                </c:pt>
                <c:pt idx="4055">
                  <c:v>916700000000000</c:v>
                </c:pt>
                <c:pt idx="4056">
                  <c:v>887680000000000</c:v>
                </c:pt>
                <c:pt idx="4057">
                  <c:v>866620000000000</c:v>
                </c:pt>
                <c:pt idx="4058">
                  <c:v>851330000000000</c:v>
                </c:pt>
                <c:pt idx="4059">
                  <c:v>840240000000000</c:v>
                </c:pt>
                <c:pt idx="4060">
                  <c:v>832180000000000</c:v>
                </c:pt>
                <c:pt idx="4061">
                  <c:v>826330000000000</c:v>
                </c:pt>
                <c:pt idx="4062">
                  <c:v>822090000000000</c:v>
                </c:pt>
                <c:pt idx="4063">
                  <c:v>819010000000000</c:v>
                </c:pt>
                <c:pt idx="4064">
                  <c:v>816770000000000</c:v>
                </c:pt>
                <c:pt idx="4065">
                  <c:v>815150000000000</c:v>
                </c:pt>
                <c:pt idx="4066">
                  <c:v>813970000000000</c:v>
                </c:pt>
                <c:pt idx="4067">
                  <c:v>813110000000000</c:v>
                </c:pt>
                <c:pt idx="4068">
                  <c:v>812490000000000</c:v>
                </c:pt>
                <c:pt idx="4069">
                  <c:v>812040000000000</c:v>
                </c:pt>
                <c:pt idx="4070">
                  <c:v>811710000000000</c:v>
                </c:pt>
                <c:pt idx="4071">
                  <c:v>811480000000000</c:v>
                </c:pt>
                <c:pt idx="4072">
                  <c:v>811300000000000</c:v>
                </c:pt>
                <c:pt idx="4073">
                  <c:v>811180000000000</c:v>
                </c:pt>
                <c:pt idx="4074">
                  <c:v>811090000000000</c:v>
                </c:pt>
                <c:pt idx="4075">
                  <c:v>811020000000000</c:v>
                </c:pt>
                <c:pt idx="4076">
                  <c:v>810970000000000</c:v>
                </c:pt>
                <c:pt idx="4077">
                  <c:v>810940000000000</c:v>
                </c:pt>
                <c:pt idx="4078">
                  <c:v>810920000000000</c:v>
                </c:pt>
                <c:pt idx="4079">
                  <c:v>810900000000000</c:v>
                </c:pt>
                <c:pt idx="4080">
                  <c:v>810880000000000</c:v>
                </c:pt>
                <c:pt idx="4081">
                  <c:v>810870000000000</c:v>
                </c:pt>
                <c:pt idx="4082">
                  <c:v>810870000000000</c:v>
                </c:pt>
                <c:pt idx="4083">
                  <c:v>810860000000000</c:v>
                </c:pt>
                <c:pt idx="4084">
                  <c:v>810860000000000</c:v>
                </c:pt>
                <c:pt idx="4085">
                  <c:v>810860000000000</c:v>
                </c:pt>
                <c:pt idx="4086">
                  <c:v>810850000000000</c:v>
                </c:pt>
                <c:pt idx="4087">
                  <c:v>810850000000000</c:v>
                </c:pt>
                <c:pt idx="4088">
                  <c:v>810850000000000</c:v>
                </c:pt>
                <c:pt idx="4089">
                  <c:v>810850000000000</c:v>
                </c:pt>
                <c:pt idx="4090">
                  <c:v>810850000000000</c:v>
                </c:pt>
                <c:pt idx="4091">
                  <c:v>810850000000000</c:v>
                </c:pt>
                <c:pt idx="4092">
                  <c:v>810850000000000</c:v>
                </c:pt>
                <c:pt idx="4093">
                  <c:v>810850000000000</c:v>
                </c:pt>
                <c:pt idx="4094">
                  <c:v>810850000000000</c:v>
                </c:pt>
                <c:pt idx="4095">
                  <c:v>810850000000000</c:v>
                </c:pt>
                <c:pt idx="4096">
                  <c:v>810850000000000</c:v>
                </c:pt>
                <c:pt idx="4097">
                  <c:v>810850000000000</c:v>
                </c:pt>
                <c:pt idx="4098">
                  <c:v>810850000000000</c:v>
                </c:pt>
                <c:pt idx="4099">
                  <c:v>810850000000000</c:v>
                </c:pt>
                <c:pt idx="4100">
                  <c:v>810850000000000</c:v>
                </c:pt>
                <c:pt idx="4101">
                  <c:v>810850000000000</c:v>
                </c:pt>
                <c:pt idx="4102">
                  <c:v>810850000000000</c:v>
                </c:pt>
                <c:pt idx="4103">
                  <c:v>810850000000000</c:v>
                </c:pt>
                <c:pt idx="4104">
                  <c:v>810850000000000</c:v>
                </c:pt>
                <c:pt idx="4105">
                  <c:v>810850000000000</c:v>
                </c:pt>
                <c:pt idx="4106">
                  <c:v>810850000000000</c:v>
                </c:pt>
                <c:pt idx="4107">
                  <c:v>810850000000000</c:v>
                </c:pt>
                <c:pt idx="4108">
                  <c:v>810850000000000</c:v>
                </c:pt>
                <c:pt idx="4109">
                  <c:v>810850000000000</c:v>
                </c:pt>
                <c:pt idx="4110">
                  <c:v>810850000000000</c:v>
                </c:pt>
                <c:pt idx="4111">
                  <c:v>810850000000000</c:v>
                </c:pt>
                <c:pt idx="4112">
                  <c:v>810850000000000</c:v>
                </c:pt>
                <c:pt idx="4113">
                  <c:v>810850000000000</c:v>
                </c:pt>
                <c:pt idx="4114">
                  <c:v>810850000000000</c:v>
                </c:pt>
                <c:pt idx="4115">
                  <c:v>810860000000000</c:v>
                </c:pt>
                <c:pt idx="4116">
                  <c:v>810860000000000</c:v>
                </c:pt>
                <c:pt idx="4117">
                  <c:v>810870000000000</c:v>
                </c:pt>
                <c:pt idx="4118">
                  <c:v>810870000000000</c:v>
                </c:pt>
                <c:pt idx="4119">
                  <c:v>810880000000000</c:v>
                </c:pt>
                <c:pt idx="4120">
                  <c:v>810890000000000</c:v>
                </c:pt>
                <c:pt idx="4121">
                  <c:v>810910000000000</c:v>
                </c:pt>
                <c:pt idx="4122">
                  <c:v>810930000000000</c:v>
                </c:pt>
                <c:pt idx="4123">
                  <c:v>810960000000000</c:v>
                </c:pt>
                <c:pt idx="4124">
                  <c:v>811010000000000</c:v>
                </c:pt>
                <c:pt idx="4125">
                  <c:v>811070000000000</c:v>
                </c:pt>
                <c:pt idx="4126">
                  <c:v>811150000000000</c:v>
                </c:pt>
                <c:pt idx="4127">
                  <c:v>811270000000000</c:v>
                </c:pt>
                <c:pt idx="4128">
                  <c:v>811420000000000</c:v>
                </c:pt>
                <c:pt idx="4129">
                  <c:v>811640000000000</c:v>
                </c:pt>
                <c:pt idx="4130">
                  <c:v>811940000000000</c:v>
                </c:pt>
                <c:pt idx="4131">
                  <c:v>812360000000000</c:v>
                </c:pt>
                <c:pt idx="4132">
                  <c:v>812930000000000</c:v>
                </c:pt>
                <c:pt idx="4133">
                  <c:v>813710000000000</c:v>
                </c:pt>
                <c:pt idx="4134">
                  <c:v>814790000000000</c:v>
                </c:pt>
                <c:pt idx="4135">
                  <c:v>816280000000000</c:v>
                </c:pt>
                <c:pt idx="4136">
                  <c:v>818330000000000</c:v>
                </c:pt>
                <c:pt idx="4137">
                  <c:v>821150000000000</c:v>
                </c:pt>
                <c:pt idx="4138">
                  <c:v>825040000000000</c:v>
                </c:pt>
                <c:pt idx="4139">
                  <c:v>830410000000000</c:v>
                </c:pt>
                <c:pt idx="4140">
                  <c:v>837790000000000</c:v>
                </c:pt>
                <c:pt idx="4141">
                  <c:v>847970000000000</c:v>
                </c:pt>
                <c:pt idx="4142">
                  <c:v>861980000000000</c:v>
                </c:pt>
                <c:pt idx="4143">
                  <c:v>881290000000000</c:v>
                </c:pt>
                <c:pt idx="4144">
                  <c:v>907890000000000</c:v>
                </c:pt>
                <c:pt idx="4145">
                  <c:v>944540000000000</c:v>
                </c:pt>
                <c:pt idx="4146">
                  <c:v>995020000000000</c:v>
                </c:pt>
                <c:pt idx="4147">
                  <c:v>1064600000000000</c:v>
                </c:pt>
                <c:pt idx="4148">
                  <c:v>1160400000000000</c:v>
                </c:pt>
                <c:pt idx="4149">
                  <c:v>1292400000000000</c:v>
                </c:pt>
                <c:pt idx="4150">
                  <c:v>1292400000000000</c:v>
                </c:pt>
                <c:pt idx="4151">
                  <c:v>1301700000000000</c:v>
                </c:pt>
                <c:pt idx="4152">
                  <c:v>1310600000000000</c:v>
                </c:pt>
                <c:pt idx="4153">
                  <c:v>1319200000000000</c:v>
                </c:pt>
                <c:pt idx="4154">
                  <c:v>1327300000000000</c:v>
                </c:pt>
                <c:pt idx="4155">
                  <c:v>1335100000000000</c:v>
                </c:pt>
                <c:pt idx="4156">
                  <c:v>1342500000000000</c:v>
                </c:pt>
                <c:pt idx="4157">
                  <c:v>1349500000000000</c:v>
                </c:pt>
                <c:pt idx="4158">
                  <c:v>1356100000000000</c:v>
                </c:pt>
                <c:pt idx="4159">
                  <c:v>1362300000000000</c:v>
                </c:pt>
                <c:pt idx="4160">
                  <c:v>1368100000000000</c:v>
                </c:pt>
                <c:pt idx="4161">
                  <c:v>1373600000000000</c:v>
                </c:pt>
                <c:pt idx="4162">
                  <c:v>1378600000000000</c:v>
                </c:pt>
                <c:pt idx="4163">
                  <c:v>1383300000000000</c:v>
                </c:pt>
                <c:pt idx="4164">
                  <c:v>1387600000000000</c:v>
                </c:pt>
                <c:pt idx="4165">
                  <c:v>1391400000000000</c:v>
                </c:pt>
                <c:pt idx="4166">
                  <c:v>1394900000000000</c:v>
                </c:pt>
                <c:pt idx="4167">
                  <c:v>1398000000000000</c:v>
                </c:pt>
                <c:pt idx="4168">
                  <c:v>1400800000000000</c:v>
                </c:pt>
                <c:pt idx="4169">
                  <c:v>1403100000000000</c:v>
                </c:pt>
                <c:pt idx="4170">
                  <c:v>1405000000000000</c:v>
                </c:pt>
                <c:pt idx="4171">
                  <c:v>1406600000000000</c:v>
                </c:pt>
                <c:pt idx="4172">
                  <c:v>1407800000000000</c:v>
                </c:pt>
                <c:pt idx="4173">
                  <c:v>1408500000000000</c:v>
                </c:pt>
                <c:pt idx="4174">
                  <c:v>1408900000000000</c:v>
                </c:pt>
                <c:pt idx="4175">
                  <c:v>1408900000000000</c:v>
                </c:pt>
                <c:pt idx="4176">
                  <c:v>1408500000000000</c:v>
                </c:pt>
                <c:pt idx="4177">
                  <c:v>1407800000000000</c:v>
                </c:pt>
                <c:pt idx="4178">
                  <c:v>1406600000000000</c:v>
                </c:pt>
                <c:pt idx="4179">
                  <c:v>1405000000000000</c:v>
                </c:pt>
                <c:pt idx="4180">
                  <c:v>1403100000000000</c:v>
                </c:pt>
                <c:pt idx="4181">
                  <c:v>1400800000000000</c:v>
                </c:pt>
                <c:pt idx="4182">
                  <c:v>1398000000000000</c:v>
                </c:pt>
                <c:pt idx="4183">
                  <c:v>1394900000000000</c:v>
                </c:pt>
                <c:pt idx="4184">
                  <c:v>1391400000000000</c:v>
                </c:pt>
                <c:pt idx="4185">
                  <c:v>1387600000000000</c:v>
                </c:pt>
                <c:pt idx="4186">
                  <c:v>1383300000000000</c:v>
                </c:pt>
                <c:pt idx="4187">
                  <c:v>1378600000000000</c:v>
                </c:pt>
                <c:pt idx="4188">
                  <c:v>1373600000000000</c:v>
                </c:pt>
                <c:pt idx="4189">
                  <c:v>1368100000000000</c:v>
                </c:pt>
                <c:pt idx="4190">
                  <c:v>1362300000000000</c:v>
                </c:pt>
                <c:pt idx="4191">
                  <c:v>1356100000000000</c:v>
                </c:pt>
                <c:pt idx="4192">
                  <c:v>1349500000000000</c:v>
                </c:pt>
                <c:pt idx="4193">
                  <c:v>1342500000000000</c:v>
                </c:pt>
                <c:pt idx="4194">
                  <c:v>1335100000000000</c:v>
                </c:pt>
                <c:pt idx="4195">
                  <c:v>1327300000000000</c:v>
                </c:pt>
                <c:pt idx="4196">
                  <c:v>1319200000000000</c:v>
                </c:pt>
                <c:pt idx="4197">
                  <c:v>1310600000000000</c:v>
                </c:pt>
                <c:pt idx="4198">
                  <c:v>1301700000000000</c:v>
                </c:pt>
                <c:pt idx="4199">
                  <c:v>1292400000000000</c:v>
                </c:pt>
                <c:pt idx="4200">
                  <c:v>1292400000000000</c:v>
                </c:pt>
                <c:pt idx="4201">
                  <c:v>1188500000000000</c:v>
                </c:pt>
                <c:pt idx="4202">
                  <c:v>1107000000000000</c:v>
                </c:pt>
                <c:pt idx="4203">
                  <c:v>1043100000000000</c:v>
                </c:pt>
                <c:pt idx="4204">
                  <c:v>992990000000000</c:v>
                </c:pt>
                <c:pt idx="4205">
                  <c:v>953690000000000</c:v>
                </c:pt>
                <c:pt idx="4206">
                  <c:v>922870000000000</c:v>
                </c:pt>
                <c:pt idx="4207">
                  <c:v>898700000000000</c:v>
                </c:pt>
                <c:pt idx="4208">
                  <c:v>879750000000000</c:v>
                </c:pt>
                <c:pt idx="4209">
                  <c:v>864880000000000</c:v>
                </c:pt>
                <c:pt idx="4210">
                  <c:v>853220000000000</c:v>
                </c:pt>
                <c:pt idx="4211">
                  <c:v>844080000000000</c:v>
                </c:pt>
                <c:pt idx="4212">
                  <c:v>836910000000000</c:v>
                </c:pt>
                <c:pt idx="4213">
                  <c:v>831290000000000</c:v>
                </c:pt>
                <c:pt idx="4214">
                  <c:v>826880000000000</c:v>
                </c:pt>
                <c:pt idx="4215">
                  <c:v>823420000000000</c:v>
                </c:pt>
                <c:pt idx="4216">
                  <c:v>820710000000000</c:v>
                </c:pt>
                <c:pt idx="4217">
                  <c:v>818580000000000</c:v>
                </c:pt>
                <c:pt idx="4218">
                  <c:v>816910000000000</c:v>
                </c:pt>
                <c:pt idx="4219">
                  <c:v>815600000000000</c:v>
                </c:pt>
                <c:pt idx="4220">
                  <c:v>814580000000000</c:v>
                </c:pt>
                <c:pt idx="4221">
                  <c:v>813770000000000</c:v>
                </c:pt>
                <c:pt idx="4222">
                  <c:v>813140000000000</c:v>
                </c:pt>
                <c:pt idx="4223">
                  <c:v>812650000000000</c:v>
                </c:pt>
                <c:pt idx="4224">
                  <c:v>812260000000000</c:v>
                </c:pt>
                <c:pt idx="4225">
                  <c:v>811950000000000</c:v>
                </c:pt>
                <c:pt idx="4226">
                  <c:v>811720000000000</c:v>
                </c:pt>
                <c:pt idx="4227">
                  <c:v>811530000000000</c:v>
                </c:pt>
                <c:pt idx="4228">
                  <c:v>811380000000000</c:v>
                </c:pt>
                <c:pt idx="4229">
                  <c:v>811270000000000</c:v>
                </c:pt>
                <c:pt idx="4230">
                  <c:v>811180000000000</c:v>
                </c:pt>
                <c:pt idx="4231">
                  <c:v>811110000000000</c:v>
                </c:pt>
                <c:pt idx="4232">
                  <c:v>811050000000000</c:v>
                </c:pt>
                <c:pt idx="4233">
                  <c:v>811010000000000</c:v>
                </c:pt>
                <c:pt idx="4234">
                  <c:v>810970000000000</c:v>
                </c:pt>
                <c:pt idx="4235">
                  <c:v>810950000000000</c:v>
                </c:pt>
                <c:pt idx="4236">
                  <c:v>810920000000000</c:v>
                </c:pt>
                <c:pt idx="4237">
                  <c:v>810910000000000</c:v>
                </c:pt>
                <c:pt idx="4238">
                  <c:v>810900000000000</c:v>
                </c:pt>
                <c:pt idx="4239">
                  <c:v>810890000000000</c:v>
                </c:pt>
                <c:pt idx="4240">
                  <c:v>810880000000000</c:v>
                </c:pt>
                <c:pt idx="4241">
                  <c:v>810870000000000</c:v>
                </c:pt>
                <c:pt idx="4242">
                  <c:v>810870000000000</c:v>
                </c:pt>
                <c:pt idx="4243">
                  <c:v>810860000000000</c:v>
                </c:pt>
                <c:pt idx="4244">
                  <c:v>810860000000000</c:v>
                </c:pt>
                <c:pt idx="4245">
                  <c:v>810860000000000</c:v>
                </c:pt>
                <c:pt idx="4246">
                  <c:v>810860000000000</c:v>
                </c:pt>
                <c:pt idx="4247">
                  <c:v>810860000000000</c:v>
                </c:pt>
                <c:pt idx="4248">
                  <c:v>810850000000000</c:v>
                </c:pt>
                <c:pt idx="4249">
                  <c:v>810850000000000</c:v>
                </c:pt>
                <c:pt idx="4250">
                  <c:v>810850000000000</c:v>
                </c:pt>
                <c:pt idx="4251">
                  <c:v>810850000000000</c:v>
                </c:pt>
                <c:pt idx="4252">
                  <c:v>810860000000000</c:v>
                </c:pt>
                <c:pt idx="4253">
                  <c:v>810860000000000</c:v>
                </c:pt>
                <c:pt idx="4254">
                  <c:v>810860000000000</c:v>
                </c:pt>
                <c:pt idx="4255">
                  <c:v>810860000000000</c:v>
                </c:pt>
                <c:pt idx="4256">
                  <c:v>810860000000000</c:v>
                </c:pt>
                <c:pt idx="4257">
                  <c:v>810870000000000</c:v>
                </c:pt>
                <c:pt idx="4258">
                  <c:v>810870000000000</c:v>
                </c:pt>
                <c:pt idx="4259">
                  <c:v>810880000000000</c:v>
                </c:pt>
                <c:pt idx="4260">
                  <c:v>810880000000000</c:v>
                </c:pt>
                <c:pt idx="4261">
                  <c:v>810890000000000</c:v>
                </c:pt>
                <c:pt idx="4262">
                  <c:v>810900000000000</c:v>
                </c:pt>
                <c:pt idx="4263">
                  <c:v>810920000000000</c:v>
                </c:pt>
                <c:pt idx="4264">
                  <c:v>810940000000000</c:v>
                </c:pt>
                <c:pt idx="4265">
                  <c:v>810960000000000</c:v>
                </c:pt>
                <c:pt idx="4266">
                  <c:v>810990000000000</c:v>
                </c:pt>
                <c:pt idx="4267">
                  <c:v>811040000000000</c:v>
                </c:pt>
                <c:pt idx="4268">
                  <c:v>811090000000000</c:v>
                </c:pt>
                <c:pt idx="4269">
                  <c:v>811150000000000</c:v>
                </c:pt>
                <c:pt idx="4270">
                  <c:v>811240000000000</c:v>
                </c:pt>
                <c:pt idx="4271">
                  <c:v>811340000000000</c:v>
                </c:pt>
                <c:pt idx="4272">
                  <c:v>811480000000000</c:v>
                </c:pt>
                <c:pt idx="4273">
                  <c:v>811650000000000</c:v>
                </c:pt>
                <c:pt idx="4274">
                  <c:v>811870000000000</c:v>
                </c:pt>
                <c:pt idx="4275">
                  <c:v>812150000000000</c:v>
                </c:pt>
                <c:pt idx="4276">
                  <c:v>812510000000000</c:v>
                </c:pt>
                <c:pt idx="4277">
                  <c:v>812970000000000</c:v>
                </c:pt>
                <c:pt idx="4278">
                  <c:v>813560000000000</c:v>
                </c:pt>
                <c:pt idx="4279">
                  <c:v>814300000000000</c:v>
                </c:pt>
                <c:pt idx="4280">
                  <c:v>815250000000000</c:v>
                </c:pt>
                <c:pt idx="4281">
                  <c:v>816460000000000</c:v>
                </c:pt>
                <c:pt idx="4282">
                  <c:v>818000000000000</c:v>
                </c:pt>
                <c:pt idx="4283">
                  <c:v>819970000000000</c:v>
                </c:pt>
                <c:pt idx="4284">
                  <c:v>822480000000000</c:v>
                </c:pt>
                <c:pt idx="4285">
                  <c:v>825690000000000</c:v>
                </c:pt>
                <c:pt idx="4286">
                  <c:v>829770000000000</c:v>
                </c:pt>
                <c:pt idx="4287">
                  <c:v>834970000000000</c:v>
                </c:pt>
                <c:pt idx="4288">
                  <c:v>841610000000000</c:v>
                </c:pt>
                <c:pt idx="4289">
                  <c:v>850070000000000</c:v>
                </c:pt>
                <c:pt idx="4290">
                  <c:v>860860000000000</c:v>
                </c:pt>
                <c:pt idx="4291">
                  <c:v>874620000000000</c:v>
                </c:pt>
                <c:pt idx="4292">
                  <c:v>892170000000000</c:v>
                </c:pt>
                <c:pt idx="4293">
                  <c:v>914540000000000</c:v>
                </c:pt>
                <c:pt idx="4294">
                  <c:v>943070000000000</c:v>
                </c:pt>
                <c:pt idx="4295">
                  <c:v>979450000000000</c:v>
                </c:pt>
                <c:pt idx="4296">
                  <c:v>1025800000000000</c:v>
                </c:pt>
                <c:pt idx="4297">
                  <c:v>1085000000000000</c:v>
                </c:pt>
                <c:pt idx="4298">
                  <c:v>1160400000000000</c:v>
                </c:pt>
                <c:pt idx="4299">
                  <c:v>1256600000000000</c:v>
                </c:pt>
                <c:pt idx="4300">
                  <c:v>1256600000000000</c:v>
                </c:pt>
                <c:pt idx="4301">
                  <c:v>1265200000000000</c:v>
                </c:pt>
                <c:pt idx="4302">
                  <c:v>1273400000000000</c:v>
                </c:pt>
                <c:pt idx="4303">
                  <c:v>1281300000000000</c:v>
                </c:pt>
                <c:pt idx="4304">
                  <c:v>1288700000000000</c:v>
                </c:pt>
                <c:pt idx="4305">
                  <c:v>1295800000000000</c:v>
                </c:pt>
                <c:pt idx="4306">
                  <c:v>1302400000000000</c:v>
                </c:pt>
                <c:pt idx="4307">
                  <c:v>1308700000000000</c:v>
                </c:pt>
                <c:pt idx="4308">
                  <c:v>1314600000000000</c:v>
                </c:pt>
                <c:pt idx="4309">
                  <c:v>1320100000000000</c:v>
                </c:pt>
                <c:pt idx="4310">
                  <c:v>1325300000000000</c:v>
                </c:pt>
                <c:pt idx="4311">
                  <c:v>1330000000000000</c:v>
                </c:pt>
                <c:pt idx="4312">
                  <c:v>1334300000000000</c:v>
                </c:pt>
                <c:pt idx="4313">
                  <c:v>1338300000000000</c:v>
                </c:pt>
                <c:pt idx="4314">
                  <c:v>1341900000000000</c:v>
                </c:pt>
                <c:pt idx="4315">
                  <c:v>1345000000000000</c:v>
                </c:pt>
                <c:pt idx="4316">
                  <c:v>1347800000000000</c:v>
                </c:pt>
                <c:pt idx="4317">
                  <c:v>1350200000000000</c:v>
                </c:pt>
                <c:pt idx="4318">
                  <c:v>1352200000000000</c:v>
                </c:pt>
                <c:pt idx="4319">
                  <c:v>1353900000000000</c:v>
                </c:pt>
                <c:pt idx="4320">
                  <c:v>1355100000000000</c:v>
                </c:pt>
                <c:pt idx="4321">
                  <c:v>1355900000000000</c:v>
                </c:pt>
                <c:pt idx="4322">
                  <c:v>1356400000000000</c:v>
                </c:pt>
                <c:pt idx="4323">
                  <c:v>1356500000000000</c:v>
                </c:pt>
                <c:pt idx="4324">
                  <c:v>1356100000000000</c:v>
                </c:pt>
                <c:pt idx="4325">
                  <c:v>1355400000000000</c:v>
                </c:pt>
                <c:pt idx="4326">
                  <c:v>1354300000000000</c:v>
                </c:pt>
                <c:pt idx="4327">
                  <c:v>1352900000000000</c:v>
                </c:pt>
                <c:pt idx="4328">
                  <c:v>1351000000000000</c:v>
                </c:pt>
                <c:pt idx="4329">
                  <c:v>1348700000000000</c:v>
                </c:pt>
                <c:pt idx="4330">
                  <c:v>1346100000000000</c:v>
                </c:pt>
                <c:pt idx="4331">
                  <c:v>1343000000000000</c:v>
                </c:pt>
                <c:pt idx="4332">
                  <c:v>1339600000000000</c:v>
                </c:pt>
                <c:pt idx="4333">
                  <c:v>1335800000000000</c:v>
                </c:pt>
                <c:pt idx="4334">
                  <c:v>1331600000000000</c:v>
                </c:pt>
                <c:pt idx="4335">
                  <c:v>1327000000000000</c:v>
                </c:pt>
                <c:pt idx="4336">
                  <c:v>1322000000000000</c:v>
                </c:pt>
                <c:pt idx="4337">
                  <c:v>1316700000000000</c:v>
                </c:pt>
                <c:pt idx="4338">
                  <c:v>1310900000000000</c:v>
                </c:pt>
                <c:pt idx="4339">
                  <c:v>1304700000000000</c:v>
                </c:pt>
                <c:pt idx="4340">
                  <c:v>1298200000000000</c:v>
                </c:pt>
                <c:pt idx="4341">
                  <c:v>1291300000000000</c:v>
                </c:pt>
                <c:pt idx="4342">
                  <c:v>1284000000000000</c:v>
                </c:pt>
                <c:pt idx="4343">
                  <c:v>1276300000000000</c:v>
                </c:pt>
                <c:pt idx="4344">
                  <c:v>1268200000000000</c:v>
                </c:pt>
                <c:pt idx="4345">
                  <c:v>1259700000000000</c:v>
                </c:pt>
                <c:pt idx="4346">
                  <c:v>1250900000000000</c:v>
                </c:pt>
                <c:pt idx="4347">
                  <c:v>1241600000000000</c:v>
                </c:pt>
                <c:pt idx="4348">
                  <c:v>1232000000000000</c:v>
                </c:pt>
                <c:pt idx="4349">
                  <c:v>1221900000000000</c:v>
                </c:pt>
                <c:pt idx="4350">
                  <c:v>1221900000000000</c:v>
                </c:pt>
                <c:pt idx="4351">
                  <c:v>1187200000000000</c:v>
                </c:pt>
                <c:pt idx="4352">
                  <c:v>1155400000000000</c:v>
                </c:pt>
                <c:pt idx="4353">
                  <c:v>1126400000000000</c:v>
                </c:pt>
                <c:pt idx="4354">
                  <c:v>1100000000000000</c:v>
                </c:pt>
                <c:pt idx="4355">
                  <c:v>1075800000000000</c:v>
                </c:pt>
                <c:pt idx="4356">
                  <c:v>1053800000000000</c:v>
                </c:pt>
                <c:pt idx="4357">
                  <c:v>1033700000000000</c:v>
                </c:pt>
                <c:pt idx="4358">
                  <c:v>1015400000000000</c:v>
                </c:pt>
                <c:pt idx="4359">
                  <c:v>998800000000000</c:v>
                </c:pt>
                <c:pt idx="4360">
                  <c:v>983660000000000</c:v>
                </c:pt>
                <c:pt idx="4361">
                  <c:v>969910000000000</c:v>
                </c:pt>
                <c:pt idx="4362">
                  <c:v>957430000000000</c:v>
                </c:pt>
                <c:pt idx="4363">
                  <c:v>946120000000000</c:v>
                </c:pt>
                <c:pt idx="4364">
                  <c:v>935900000000000</c:v>
                </c:pt>
                <c:pt idx="4365">
                  <c:v>926680000000000</c:v>
                </c:pt>
                <c:pt idx="4366">
                  <c:v>918390000000000</c:v>
                </c:pt>
                <c:pt idx="4367">
                  <c:v>910960000000000</c:v>
                </c:pt>
                <c:pt idx="4368">
                  <c:v>904330000000000</c:v>
                </c:pt>
                <c:pt idx="4369">
                  <c:v>898450000000000</c:v>
                </c:pt>
                <c:pt idx="4370">
                  <c:v>893270000000000</c:v>
                </c:pt>
                <c:pt idx="4371">
                  <c:v>888760000000000</c:v>
                </c:pt>
                <c:pt idx="4372">
                  <c:v>884870000000000</c:v>
                </c:pt>
                <c:pt idx="4373">
                  <c:v>881570000000000</c:v>
                </c:pt>
                <c:pt idx="4374">
                  <c:v>878840000000000</c:v>
                </c:pt>
                <c:pt idx="4375">
                  <c:v>876650000000000</c:v>
                </c:pt>
                <c:pt idx="4376">
                  <c:v>874990000000000</c:v>
                </c:pt>
                <c:pt idx="4377">
                  <c:v>873840000000000</c:v>
                </c:pt>
                <c:pt idx="4378">
                  <c:v>873200000000000</c:v>
                </c:pt>
                <c:pt idx="4379">
                  <c:v>873060000000000</c:v>
                </c:pt>
                <c:pt idx="4380">
                  <c:v>873420000000000</c:v>
                </c:pt>
                <c:pt idx="4381">
                  <c:v>874280000000000</c:v>
                </c:pt>
                <c:pt idx="4382">
                  <c:v>875650000000000</c:v>
                </c:pt>
                <c:pt idx="4383">
                  <c:v>877530000000000</c:v>
                </c:pt>
                <c:pt idx="4384">
                  <c:v>879950000000000</c:v>
                </c:pt>
                <c:pt idx="4385">
                  <c:v>882930000000000</c:v>
                </c:pt>
                <c:pt idx="4386">
                  <c:v>886480000000000</c:v>
                </c:pt>
                <c:pt idx="4387">
                  <c:v>890640000000000</c:v>
                </c:pt>
                <c:pt idx="4388">
                  <c:v>895430000000000</c:v>
                </c:pt>
                <c:pt idx="4389">
                  <c:v>900910000000000</c:v>
                </c:pt>
                <c:pt idx="4390">
                  <c:v>907110000000000</c:v>
                </c:pt>
                <c:pt idx="4391">
                  <c:v>914070000000000</c:v>
                </c:pt>
                <c:pt idx="4392">
                  <c:v>921870000000000</c:v>
                </c:pt>
                <c:pt idx="4393">
                  <c:v>930560000000000</c:v>
                </c:pt>
                <c:pt idx="4394">
                  <c:v>940200000000000</c:v>
                </c:pt>
                <c:pt idx="4395">
                  <c:v>950880000000000</c:v>
                </c:pt>
                <c:pt idx="4396">
                  <c:v>962680000000000</c:v>
                </c:pt>
                <c:pt idx="4397">
                  <c:v>975700000000000</c:v>
                </c:pt>
                <c:pt idx="4398">
                  <c:v>990050000000000</c:v>
                </c:pt>
                <c:pt idx="4399">
                  <c:v>1005800000000000</c:v>
                </c:pt>
                <c:pt idx="4400">
                  <c:v>1005800000000000</c:v>
                </c:pt>
                <c:pt idx="4401">
                  <c:v>1007200000000000</c:v>
                </c:pt>
                <c:pt idx="4402">
                  <c:v>1008600000000000</c:v>
                </c:pt>
                <c:pt idx="4403">
                  <c:v>1009900000000000</c:v>
                </c:pt>
                <c:pt idx="4404">
                  <c:v>1011100000000000</c:v>
                </c:pt>
                <c:pt idx="4405">
                  <c:v>1012200000000000</c:v>
                </c:pt>
                <c:pt idx="4406">
                  <c:v>1013400000000000</c:v>
                </c:pt>
                <c:pt idx="4407">
                  <c:v>1014400000000000</c:v>
                </c:pt>
                <c:pt idx="4408">
                  <c:v>1015400000000000</c:v>
                </c:pt>
                <c:pt idx="4409">
                  <c:v>1016300000000000</c:v>
                </c:pt>
                <c:pt idx="4410">
                  <c:v>1017200000000000</c:v>
                </c:pt>
                <c:pt idx="4411">
                  <c:v>1018000000000000</c:v>
                </c:pt>
                <c:pt idx="4412">
                  <c:v>1018700000000000</c:v>
                </c:pt>
                <c:pt idx="4413">
                  <c:v>1019400000000000</c:v>
                </c:pt>
                <c:pt idx="4414">
                  <c:v>1020000000000000</c:v>
                </c:pt>
                <c:pt idx="4415">
                  <c:v>1020600000000000</c:v>
                </c:pt>
                <c:pt idx="4416">
                  <c:v>1021100000000000</c:v>
                </c:pt>
                <c:pt idx="4417">
                  <c:v>1021600000000000</c:v>
                </c:pt>
                <c:pt idx="4418">
                  <c:v>1021900000000000</c:v>
                </c:pt>
                <c:pt idx="4419">
                  <c:v>1022300000000000</c:v>
                </c:pt>
                <c:pt idx="4420">
                  <c:v>1022500000000000</c:v>
                </c:pt>
                <c:pt idx="4421">
                  <c:v>1022700000000000</c:v>
                </c:pt>
                <c:pt idx="4422">
                  <c:v>1022900000000000</c:v>
                </c:pt>
                <c:pt idx="4423">
                  <c:v>1023000000000000</c:v>
                </c:pt>
                <c:pt idx="4424">
                  <c:v>1023000000000000</c:v>
                </c:pt>
                <c:pt idx="4425">
                  <c:v>1023000000000000</c:v>
                </c:pt>
                <c:pt idx="4426">
                  <c:v>1022900000000000</c:v>
                </c:pt>
                <c:pt idx="4427">
                  <c:v>1022700000000000</c:v>
                </c:pt>
                <c:pt idx="4428">
                  <c:v>1022500000000000</c:v>
                </c:pt>
                <c:pt idx="4429">
                  <c:v>1022200000000000</c:v>
                </c:pt>
                <c:pt idx="4430">
                  <c:v>1021900000000000</c:v>
                </c:pt>
                <c:pt idx="4431">
                  <c:v>1021500000000000</c:v>
                </c:pt>
                <c:pt idx="4432">
                  <c:v>1021100000000000</c:v>
                </c:pt>
                <c:pt idx="4433">
                  <c:v>1020500000000000</c:v>
                </c:pt>
                <c:pt idx="4434">
                  <c:v>1020000000000000</c:v>
                </c:pt>
                <c:pt idx="4435">
                  <c:v>1019300000000000</c:v>
                </c:pt>
                <c:pt idx="4436">
                  <c:v>1018600000000000</c:v>
                </c:pt>
                <c:pt idx="4437">
                  <c:v>1017900000000000</c:v>
                </c:pt>
                <c:pt idx="4438">
                  <c:v>1017100000000000</c:v>
                </c:pt>
                <c:pt idx="4439">
                  <c:v>1016200000000000</c:v>
                </c:pt>
                <c:pt idx="4440">
                  <c:v>1015300000000000</c:v>
                </c:pt>
                <c:pt idx="4441">
                  <c:v>1014300000000000</c:v>
                </c:pt>
                <c:pt idx="4442">
                  <c:v>1013200000000000</c:v>
                </c:pt>
                <c:pt idx="4443">
                  <c:v>1012100000000000</c:v>
                </c:pt>
                <c:pt idx="4444">
                  <c:v>1011000000000000</c:v>
                </c:pt>
                <c:pt idx="4445">
                  <c:v>1009700000000000</c:v>
                </c:pt>
                <c:pt idx="4446">
                  <c:v>1008400000000000</c:v>
                </c:pt>
                <c:pt idx="4447">
                  <c:v>1007100000000000</c:v>
                </c:pt>
                <c:pt idx="4448">
                  <c:v>1005700000000000</c:v>
                </c:pt>
                <c:pt idx="4449">
                  <c:v>1004200000000000</c:v>
                </c:pt>
                <c:pt idx="4450">
                  <c:v>1004200000000000</c:v>
                </c:pt>
                <c:pt idx="4451">
                  <c:v>968110000000000</c:v>
                </c:pt>
                <c:pt idx="4452">
                  <c:v>938760000000000</c:v>
                </c:pt>
                <c:pt idx="4453">
                  <c:v>914890000000000</c:v>
                </c:pt>
                <c:pt idx="4454">
                  <c:v>895470000000000</c:v>
                </c:pt>
                <c:pt idx="4455">
                  <c:v>879680000000000</c:v>
                </c:pt>
                <c:pt idx="4456">
                  <c:v>866830000000000</c:v>
                </c:pt>
                <c:pt idx="4457">
                  <c:v>856380000000000</c:v>
                </c:pt>
                <c:pt idx="4458">
                  <c:v>847890000000000</c:v>
                </c:pt>
                <c:pt idx="4459">
                  <c:v>840970000000000</c:v>
                </c:pt>
                <c:pt idx="4460">
                  <c:v>835350000000000</c:v>
                </c:pt>
                <c:pt idx="4461">
                  <c:v>830780000000000</c:v>
                </c:pt>
                <c:pt idx="4462">
                  <c:v>827060000000000</c:v>
                </c:pt>
                <c:pt idx="4463">
                  <c:v>824030000000000</c:v>
                </c:pt>
                <c:pt idx="4464">
                  <c:v>821570000000000</c:v>
                </c:pt>
                <c:pt idx="4465">
                  <c:v>819570000000000</c:v>
                </c:pt>
                <c:pt idx="4466">
                  <c:v>817940000000000</c:v>
                </c:pt>
                <c:pt idx="4467">
                  <c:v>816620000000000</c:v>
                </c:pt>
                <c:pt idx="4468">
                  <c:v>815540000000000</c:v>
                </c:pt>
                <c:pt idx="4469">
                  <c:v>814670000000000</c:v>
                </c:pt>
                <c:pt idx="4470">
                  <c:v>813950000000000</c:v>
                </c:pt>
                <c:pt idx="4471">
                  <c:v>813370000000000</c:v>
                </c:pt>
                <c:pt idx="4472">
                  <c:v>812900000000000</c:v>
                </c:pt>
                <c:pt idx="4473">
                  <c:v>812520000000000</c:v>
                </c:pt>
                <c:pt idx="4474">
                  <c:v>812210000000000</c:v>
                </c:pt>
                <c:pt idx="4475">
                  <c:v>811950000000000</c:v>
                </c:pt>
                <c:pt idx="4476">
                  <c:v>811750000000000</c:v>
                </c:pt>
                <c:pt idx="4477">
                  <c:v>811580000000000</c:v>
                </c:pt>
                <c:pt idx="4478">
                  <c:v>811440000000000</c:v>
                </c:pt>
                <c:pt idx="4479">
                  <c:v>811330000000000</c:v>
                </c:pt>
                <c:pt idx="4480">
                  <c:v>811240000000000</c:v>
                </c:pt>
                <c:pt idx="4481">
                  <c:v>811170000000000</c:v>
                </c:pt>
                <c:pt idx="4482">
                  <c:v>811110000000000</c:v>
                </c:pt>
                <c:pt idx="4483">
                  <c:v>811060000000000</c:v>
                </c:pt>
                <c:pt idx="4484">
                  <c:v>811020000000000</c:v>
                </c:pt>
                <c:pt idx="4485">
                  <c:v>810990000000000</c:v>
                </c:pt>
                <c:pt idx="4486">
                  <c:v>810960000000000</c:v>
                </c:pt>
                <c:pt idx="4487">
                  <c:v>810940000000000</c:v>
                </c:pt>
                <c:pt idx="4488">
                  <c:v>810930000000000</c:v>
                </c:pt>
                <c:pt idx="4489">
                  <c:v>810910000000000</c:v>
                </c:pt>
                <c:pt idx="4490">
                  <c:v>810900000000000</c:v>
                </c:pt>
                <c:pt idx="4491">
                  <c:v>810890000000000</c:v>
                </c:pt>
                <c:pt idx="4492">
                  <c:v>810880000000000</c:v>
                </c:pt>
                <c:pt idx="4493">
                  <c:v>810880000000000</c:v>
                </c:pt>
                <c:pt idx="4494">
                  <c:v>810880000000000</c:v>
                </c:pt>
                <c:pt idx="4495">
                  <c:v>810870000000000</c:v>
                </c:pt>
                <c:pt idx="4496">
                  <c:v>810870000000000</c:v>
                </c:pt>
                <c:pt idx="4497">
                  <c:v>810870000000000</c:v>
                </c:pt>
                <c:pt idx="4498">
                  <c:v>810870000000000</c:v>
                </c:pt>
                <c:pt idx="4499">
                  <c:v>810870000000000</c:v>
                </c:pt>
                <c:pt idx="4500">
                  <c:v>810870000000000</c:v>
                </c:pt>
                <c:pt idx="4501">
                  <c:v>810870000000000</c:v>
                </c:pt>
                <c:pt idx="4502">
                  <c:v>810880000000000</c:v>
                </c:pt>
                <c:pt idx="4503">
                  <c:v>810880000000000</c:v>
                </c:pt>
                <c:pt idx="4504">
                  <c:v>810890000000000</c:v>
                </c:pt>
                <c:pt idx="4505">
                  <c:v>810890000000000</c:v>
                </c:pt>
                <c:pt idx="4506">
                  <c:v>810900000000000</c:v>
                </c:pt>
                <c:pt idx="4507">
                  <c:v>810910000000000</c:v>
                </c:pt>
                <c:pt idx="4508">
                  <c:v>810930000000000</c:v>
                </c:pt>
                <c:pt idx="4509">
                  <c:v>810950000000000</c:v>
                </c:pt>
                <c:pt idx="4510">
                  <c:v>810970000000000</c:v>
                </c:pt>
                <c:pt idx="4511">
                  <c:v>811000000000000</c:v>
                </c:pt>
                <c:pt idx="4512">
                  <c:v>811030000000000</c:v>
                </c:pt>
                <c:pt idx="4513">
                  <c:v>811070000000000</c:v>
                </c:pt>
                <c:pt idx="4514">
                  <c:v>811120000000000</c:v>
                </c:pt>
                <c:pt idx="4515">
                  <c:v>811190000000000</c:v>
                </c:pt>
                <c:pt idx="4516">
                  <c:v>811260000000000</c:v>
                </c:pt>
                <c:pt idx="4517">
                  <c:v>811360000000000</c:v>
                </c:pt>
                <c:pt idx="4518">
                  <c:v>811470000000000</c:v>
                </c:pt>
                <c:pt idx="4519">
                  <c:v>811620000000000</c:v>
                </c:pt>
                <c:pt idx="4520">
                  <c:v>811790000000000</c:v>
                </c:pt>
                <c:pt idx="4521">
                  <c:v>812010000000000</c:v>
                </c:pt>
                <c:pt idx="4522">
                  <c:v>812280000000000</c:v>
                </c:pt>
                <c:pt idx="4523">
                  <c:v>812610000000000</c:v>
                </c:pt>
                <c:pt idx="4524">
                  <c:v>813010000000000</c:v>
                </c:pt>
                <c:pt idx="4525">
                  <c:v>813510000000000</c:v>
                </c:pt>
                <c:pt idx="4526">
                  <c:v>814120000000000</c:v>
                </c:pt>
                <c:pt idx="4527">
                  <c:v>814870000000000</c:v>
                </c:pt>
                <c:pt idx="4528">
                  <c:v>815790000000000</c:v>
                </c:pt>
                <c:pt idx="4529">
                  <c:v>816920000000000</c:v>
                </c:pt>
                <c:pt idx="4530">
                  <c:v>818320000000000</c:v>
                </c:pt>
                <c:pt idx="4531">
                  <c:v>820030000000000</c:v>
                </c:pt>
                <c:pt idx="4532">
                  <c:v>822140000000000</c:v>
                </c:pt>
                <c:pt idx="4533">
                  <c:v>824730000000000</c:v>
                </c:pt>
                <c:pt idx="4534">
                  <c:v>827910000000000</c:v>
                </c:pt>
                <c:pt idx="4535">
                  <c:v>831830000000000</c:v>
                </c:pt>
                <c:pt idx="4536">
                  <c:v>836640000000000</c:v>
                </c:pt>
                <c:pt idx="4537">
                  <c:v>842560000000000</c:v>
                </c:pt>
                <c:pt idx="4538">
                  <c:v>849830000000000</c:v>
                </c:pt>
                <c:pt idx="4539">
                  <c:v>858780000000000</c:v>
                </c:pt>
                <c:pt idx="4540">
                  <c:v>869780000000000</c:v>
                </c:pt>
                <c:pt idx="4541">
                  <c:v>883300000000000</c:v>
                </c:pt>
                <c:pt idx="4542">
                  <c:v>899920000000000</c:v>
                </c:pt>
                <c:pt idx="4543">
                  <c:v>920360000000000</c:v>
                </c:pt>
                <c:pt idx="4544">
                  <c:v>945490000000000</c:v>
                </c:pt>
                <c:pt idx="4545">
                  <c:v>976380000000000</c:v>
                </c:pt>
                <c:pt idx="4546">
                  <c:v>1014400000000000</c:v>
                </c:pt>
                <c:pt idx="4547">
                  <c:v>1061100000000000</c:v>
                </c:pt>
                <c:pt idx="4548">
                  <c:v>1118500000000000</c:v>
                </c:pt>
                <c:pt idx="4549">
                  <c:v>1189100000000000</c:v>
                </c:pt>
                <c:pt idx="4550">
                  <c:v>1189100000000000</c:v>
                </c:pt>
                <c:pt idx="4551">
                  <c:v>1192000000000000</c:v>
                </c:pt>
                <c:pt idx="4552">
                  <c:v>1194800000000000</c:v>
                </c:pt>
                <c:pt idx="4553">
                  <c:v>1197600000000000</c:v>
                </c:pt>
                <c:pt idx="4554">
                  <c:v>1200300000000000</c:v>
                </c:pt>
                <c:pt idx="4555">
                  <c:v>1203000000000000</c:v>
                </c:pt>
                <c:pt idx="4556">
                  <c:v>1205600000000000</c:v>
                </c:pt>
                <c:pt idx="4557">
                  <c:v>1208100000000000</c:v>
                </c:pt>
                <c:pt idx="4558">
                  <c:v>1210600000000000</c:v>
                </c:pt>
                <c:pt idx="4559">
                  <c:v>1213100000000000</c:v>
                </c:pt>
                <c:pt idx="4560">
                  <c:v>1215400000000000</c:v>
                </c:pt>
                <c:pt idx="4561">
                  <c:v>1217700000000000</c:v>
                </c:pt>
                <c:pt idx="4562">
                  <c:v>1220000000000000</c:v>
                </c:pt>
                <c:pt idx="4563">
                  <c:v>1222200000000000</c:v>
                </c:pt>
                <c:pt idx="4564">
                  <c:v>1224300000000000</c:v>
                </c:pt>
                <c:pt idx="4565">
                  <c:v>1226400000000000</c:v>
                </c:pt>
                <c:pt idx="4566">
                  <c:v>1228400000000000</c:v>
                </c:pt>
                <c:pt idx="4567">
                  <c:v>1230300000000000</c:v>
                </c:pt>
                <c:pt idx="4568">
                  <c:v>1232200000000000</c:v>
                </c:pt>
                <c:pt idx="4569">
                  <c:v>1234000000000000</c:v>
                </c:pt>
                <c:pt idx="4570">
                  <c:v>1235800000000000</c:v>
                </c:pt>
                <c:pt idx="4571">
                  <c:v>1237500000000000</c:v>
                </c:pt>
                <c:pt idx="4572">
                  <c:v>1239200000000000</c:v>
                </c:pt>
                <c:pt idx="4573">
                  <c:v>1240700000000000</c:v>
                </c:pt>
                <c:pt idx="4574">
                  <c:v>1242300000000000</c:v>
                </c:pt>
                <c:pt idx="4575">
                  <c:v>1243700000000000</c:v>
                </c:pt>
                <c:pt idx="4576">
                  <c:v>1245100000000000</c:v>
                </c:pt>
                <c:pt idx="4577">
                  <c:v>1246500000000000</c:v>
                </c:pt>
                <c:pt idx="4578">
                  <c:v>1247800000000000</c:v>
                </c:pt>
                <c:pt idx="4579">
                  <c:v>1249000000000000</c:v>
                </c:pt>
                <c:pt idx="4580">
                  <c:v>1250200000000000</c:v>
                </c:pt>
                <c:pt idx="4581">
                  <c:v>1251300000000000</c:v>
                </c:pt>
                <c:pt idx="4582">
                  <c:v>1252300000000000</c:v>
                </c:pt>
                <c:pt idx="4583">
                  <c:v>1253300000000000</c:v>
                </c:pt>
                <c:pt idx="4584">
                  <c:v>1254300000000000</c:v>
                </c:pt>
                <c:pt idx="4585">
                  <c:v>1255100000000000</c:v>
                </c:pt>
                <c:pt idx="4586">
                  <c:v>1255900000000000</c:v>
                </c:pt>
                <c:pt idx="4587">
                  <c:v>1256700000000000</c:v>
                </c:pt>
                <c:pt idx="4588">
                  <c:v>1257400000000000</c:v>
                </c:pt>
                <c:pt idx="4589">
                  <c:v>1258000000000000</c:v>
                </c:pt>
                <c:pt idx="4590">
                  <c:v>1258600000000000</c:v>
                </c:pt>
                <c:pt idx="4591">
                  <c:v>1259100000000000</c:v>
                </c:pt>
                <c:pt idx="4592">
                  <c:v>1259500000000000</c:v>
                </c:pt>
                <c:pt idx="4593">
                  <c:v>1259900000000000</c:v>
                </c:pt>
                <c:pt idx="4594">
                  <c:v>1260200000000000</c:v>
                </c:pt>
                <c:pt idx="4595">
                  <c:v>1260500000000000</c:v>
                </c:pt>
                <c:pt idx="4596">
                  <c:v>1260700000000000</c:v>
                </c:pt>
                <c:pt idx="4597">
                  <c:v>1260900000000000</c:v>
                </c:pt>
                <c:pt idx="4598">
                  <c:v>1261000000000000</c:v>
                </c:pt>
                <c:pt idx="4599">
                  <c:v>1261000000000000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DynE1e16!$E$6:$E$4805</c:f>
              <c:numCache>
                <c:formatCode>0.00E+00</c:formatCode>
                <c:ptCount val="4800"/>
                <c:pt idx="0">
                  <c:v>22852000000000</c:v>
                </c:pt>
                <c:pt idx="1">
                  <c:v>22852000000000</c:v>
                </c:pt>
                <c:pt idx="2">
                  <c:v>22852000000000</c:v>
                </c:pt>
                <c:pt idx="3">
                  <c:v>22852000000000</c:v>
                </c:pt>
                <c:pt idx="4">
                  <c:v>22852000000000</c:v>
                </c:pt>
                <c:pt idx="5">
                  <c:v>22852000000000</c:v>
                </c:pt>
                <c:pt idx="6">
                  <c:v>22852000000000</c:v>
                </c:pt>
                <c:pt idx="7">
                  <c:v>22852000000000</c:v>
                </c:pt>
                <c:pt idx="8">
                  <c:v>22852000000000</c:v>
                </c:pt>
                <c:pt idx="9">
                  <c:v>22852000000000</c:v>
                </c:pt>
                <c:pt idx="10">
                  <c:v>22852000000000</c:v>
                </c:pt>
                <c:pt idx="11">
                  <c:v>22852000000000</c:v>
                </c:pt>
                <c:pt idx="12">
                  <c:v>22852000000000</c:v>
                </c:pt>
                <c:pt idx="13">
                  <c:v>22852000000000</c:v>
                </c:pt>
                <c:pt idx="14">
                  <c:v>22852000000000</c:v>
                </c:pt>
                <c:pt idx="15">
                  <c:v>22852000000000</c:v>
                </c:pt>
                <c:pt idx="16">
                  <c:v>22852000000000</c:v>
                </c:pt>
                <c:pt idx="17">
                  <c:v>22852000000000</c:v>
                </c:pt>
                <c:pt idx="18">
                  <c:v>22852000000000</c:v>
                </c:pt>
                <c:pt idx="19">
                  <c:v>22852000000000</c:v>
                </c:pt>
                <c:pt idx="20">
                  <c:v>22852000000000</c:v>
                </c:pt>
                <c:pt idx="21">
                  <c:v>22852000000000</c:v>
                </c:pt>
                <c:pt idx="22">
                  <c:v>22852000000000</c:v>
                </c:pt>
                <c:pt idx="23">
                  <c:v>22852000000000</c:v>
                </c:pt>
                <c:pt idx="24">
                  <c:v>22852000000000</c:v>
                </c:pt>
                <c:pt idx="25">
                  <c:v>22852000000000</c:v>
                </c:pt>
                <c:pt idx="26">
                  <c:v>22852000000000</c:v>
                </c:pt>
                <c:pt idx="27">
                  <c:v>22851000000000</c:v>
                </c:pt>
                <c:pt idx="28">
                  <c:v>22851000000000</c:v>
                </c:pt>
                <c:pt idx="29">
                  <c:v>22851000000000</c:v>
                </c:pt>
                <c:pt idx="30">
                  <c:v>22851000000000</c:v>
                </c:pt>
                <c:pt idx="31">
                  <c:v>22851000000000</c:v>
                </c:pt>
                <c:pt idx="32">
                  <c:v>22851000000000</c:v>
                </c:pt>
                <c:pt idx="33">
                  <c:v>22851000000000</c:v>
                </c:pt>
                <c:pt idx="34">
                  <c:v>22851000000000</c:v>
                </c:pt>
                <c:pt idx="35">
                  <c:v>22851000000000</c:v>
                </c:pt>
                <c:pt idx="36">
                  <c:v>22851000000000</c:v>
                </c:pt>
                <c:pt idx="37">
                  <c:v>22851000000000</c:v>
                </c:pt>
                <c:pt idx="38">
                  <c:v>22851000000000</c:v>
                </c:pt>
                <c:pt idx="39">
                  <c:v>22851000000000</c:v>
                </c:pt>
                <c:pt idx="40">
                  <c:v>22851000000000</c:v>
                </c:pt>
                <c:pt idx="41">
                  <c:v>22851000000000</c:v>
                </c:pt>
                <c:pt idx="42">
                  <c:v>22851000000000</c:v>
                </c:pt>
                <c:pt idx="43">
                  <c:v>22851000000000</c:v>
                </c:pt>
                <c:pt idx="44">
                  <c:v>22851000000000</c:v>
                </c:pt>
                <c:pt idx="45">
                  <c:v>22850000000000</c:v>
                </c:pt>
                <c:pt idx="46">
                  <c:v>22850000000000</c:v>
                </c:pt>
                <c:pt idx="47">
                  <c:v>22850000000000</c:v>
                </c:pt>
                <c:pt idx="48">
                  <c:v>22850000000000</c:v>
                </c:pt>
                <c:pt idx="49">
                  <c:v>22850000000000</c:v>
                </c:pt>
                <c:pt idx="50">
                  <c:v>22850000000000</c:v>
                </c:pt>
                <c:pt idx="51">
                  <c:v>22848000000000</c:v>
                </c:pt>
                <c:pt idx="52">
                  <c:v>22845000000000</c:v>
                </c:pt>
                <c:pt idx="53">
                  <c:v>22842000000000</c:v>
                </c:pt>
                <c:pt idx="54">
                  <c:v>22840000000000</c:v>
                </c:pt>
                <c:pt idx="55">
                  <c:v>22837000000000</c:v>
                </c:pt>
                <c:pt idx="56">
                  <c:v>22834000000000</c:v>
                </c:pt>
                <c:pt idx="57">
                  <c:v>22832000000000</c:v>
                </c:pt>
                <c:pt idx="58">
                  <c:v>22830000000000</c:v>
                </c:pt>
                <c:pt idx="59">
                  <c:v>22828000000000</c:v>
                </c:pt>
                <c:pt idx="60">
                  <c:v>22826000000000</c:v>
                </c:pt>
                <c:pt idx="61">
                  <c:v>22824000000000</c:v>
                </c:pt>
                <c:pt idx="62">
                  <c:v>22823000000000</c:v>
                </c:pt>
                <c:pt idx="63">
                  <c:v>22822000000000</c:v>
                </c:pt>
                <c:pt idx="64">
                  <c:v>22821000000000</c:v>
                </c:pt>
                <c:pt idx="65">
                  <c:v>22820000000000</c:v>
                </c:pt>
                <c:pt idx="66">
                  <c:v>22819000000000</c:v>
                </c:pt>
                <c:pt idx="67">
                  <c:v>22818000000000</c:v>
                </c:pt>
                <c:pt idx="68">
                  <c:v>22818000000000</c:v>
                </c:pt>
                <c:pt idx="69">
                  <c:v>22817000000000</c:v>
                </c:pt>
                <c:pt idx="70">
                  <c:v>22817000000000</c:v>
                </c:pt>
                <c:pt idx="71">
                  <c:v>22816000000000</c:v>
                </c:pt>
                <c:pt idx="72">
                  <c:v>22816000000000</c:v>
                </c:pt>
                <c:pt idx="73">
                  <c:v>22816000000000</c:v>
                </c:pt>
                <c:pt idx="74">
                  <c:v>22815000000000</c:v>
                </c:pt>
                <c:pt idx="75">
                  <c:v>22815000000000</c:v>
                </c:pt>
                <c:pt idx="76">
                  <c:v>22815000000000</c:v>
                </c:pt>
                <c:pt idx="77">
                  <c:v>22815000000000</c:v>
                </c:pt>
                <c:pt idx="78">
                  <c:v>22815000000000</c:v>
                </c:pt>
                <c:pt idx="79">
                  <c:v>22815000000000</c:v>
                </c:pt>
                <c:pt idx="80">
                  <c:v>22815000000000</c:v>
                </c:pt>
                <c:pt idx="81">
                  <c:v>22815000000000</c:v>
                </c:pt>
                <c:pt idx="82">
                  <c:v>22815000000000</c:v>
                </c:pt>
                <c:pt idx="83">
                  <c:v>22814000000000</c:v>
                </c:pt>
                <c:pt idx="84">
                  <c:v>22814000000000</c:v>
                </c:pt>
                <c:pt idx="85">
                  <c:v>22814000000000</c:v>
                </c:pt>
                <c:pt idx="86">
                  <c:v>22814000000000</c:v>
                </c:pt>
                <c:pt idx="87">
                  <c:v>22814000000000</c:v>
                </c:pt>
                <c:pt idx="88">
                  <c:v>22814000000000</c:v>
                </c:pt>
                <c:pt idx="89">
                  <c:v>22814000000000</c:v>
                </c:pt>
                <c:pt idx="90">
                  <c:v>22814000000000</c:v>
                </c:pt>
                <c:pt idx="91">
                  <c:v>22814000000000</c:v>
                </c:pt>
                <c:pt idx="92">
                  <c:v>22814000000000</c:v>
                </c:pt>
                <c:pt idx="93">
                  <c:v>22814000000000</c:v>
                </c:pt>
                <c:pt idx="94">
                  <c:v>22814000000000</c:v>
                </c:pt>
                <c:pt idx="95">
                  <c:v>22814000000000</c:v>
                </c:pt>
                <c:pt idx="96">
                  <c:v>22814000000000</c:v>
                </c:pt>
                <c:pt idx="97">
                  <c:v>22814000000000</c:v>
                </c:pt>
                <c:pt idx="98">
                  <c:v>22814000000000</c:v>
                </c:pt>
                <c:pt idx="99">
                  <c:v>22814000000000</c:v>
                </c:pt>
                <c:pt idx="100">
                  <c:v>22814000000000</c:v>
                </c:pt>
                <c:pt idx="101">
                  <c:v>22814000000000</c:v>
                </c:pt>
                <c:pt idx="102">
                  <c:v>22814000000000</c:v>
                </c:pt>
                <c:pt idx="103">
                  <c:v>22814000000000</c:v>
                </c:pt>
                <c:pt idx="104">
                  <c:v>22814000000000</c:v>
                </c:pt>
                <c:pt idx="105">
                  <c:v>22814000000000</c:v>
                </c:pt>
                <c:pt idx="106">
                  <c:v>22814000000000</c:v>
                </c:pt>
                <c:pt idx="107">
                  <c:v>22814000000000</c:v>
                </c:pt>
                <c:pt idx="108">
                  <c:v>22814000000000</c:v>
                </c:pt>
                <c:pt idx="109">
                  <c:v>22814000000000</c:v>
                </c:pt>
                <c:pt idx="110">
                  <c:v>22814000000000</c:v>
                </c:pt>
                <c:pt idx="111">
                  <c:v>22814000000000</c:v>
                </c:pt>
                <c:pt idx="112">
                  <c:v>22814000000000</c:v>
                </c:pt>
                <c:pt idx="113">
                  <c:v>22814000000000</c:v>
                </c:pt>
                <c:pt idx="114">
                  <c:v>22814000000000</c:v>
                </c:pt>
                <c:pt idx="115">
                  <c:v>22814000000000</c:v>
                </c:pt>
                <c:pt idx="116">
                  <c:v>22815000000000</c:v>
                </c:pt>
                <c:pt idx="117">
                  <c:v>22815000000000</c:v>
                </c:pt>
                <c:pt idx="118">
                  <c:v>22815000000000</c:v>
                </c:pt>
                <c:pt idx="119">
                  <c:v>22815000000000</c:v>
                </c:pt>
                <c:pt idx="120">
                  <c:v>22815000000000</c:v>
                </c:pt>
                <c:pt idx="121">
                  <c:v>22815000000000</c:v>
                </c:pt>
                <c:pt idx="122">
                  <c:v>22815000000000</c:v>
                </c:pt>
                <c:pt idx="123">
                  <c:v>22815000000000</c:v>
                </c:pt>
                <c:pt idx="124">
                  <c:v>22815000000000</c:v>
                </c:pt>
                <c:pt idx="125">
                  <c:v>22816000000000</c:v>
                </c:pt>
                <c:pt idx="126">
                  <c:v>22816000000000</c:v>
                </c:pt>
                <c:pt idx="127">
                  <c:v>22816000000000</c:v>
                </c:pt>
                <c:pt idx="128">
                  <c:v>22817000000000</c:v>
                </c:pt>
                <c:pt idx="129">
                  <c:v>22817000000000</c:v>
                </c:pt>
                <c:pt idx="130">
                  <c:v>22817000000000</c:v>
                </c:pt>
                <c:pt idx="131">
                  <c:v>22818000000000</c:v>
                </c:pt>
                <c:pt idx="132">
                  <c:v>22819000000000</c:v>
                </c:pt>
                <c:pt idx="133">
                  <c:v>22819000000000</c:v>
                </c:pt>
                <c:pt idx="134">
                  <c:v>22820000000000</c:v>
                </c:pt>
                <c:pt idx="135">
                  <c:v>22821000000000</c:v>
                </c:pt>
                <c:pt idx="136">
                  <c:v>22822000000000</c:v>
                </c:pt>
                <c:pt idx="137">
                  <c:v>22824000000000</c:v>
                </c:pt>
                <c:pt idx="138">
                  <c:v>22825000000000</c:v>
                </c:pt>
                <c:pt idx="139">
                  <c:v>22827000000000</c:v>
                </c:pt>
                <c:pt idx="140">
                  <c:v>22829000000000</c:v>
                </c:pt>
                <c:pt idx="141">
                  <c:v>22831000000000</c:v>
                </c:pt>
                <c:pt idx="142">
                  <c:v>22834000000000</c:v>
                </c:pt>
                <c:pt idx="143">
                  <c:v>22837000000000</c:v>
                </c:pt>
                <c:pt idx="144">
                  <c:v>22839000000000</c:v>
                </c:pt>
                <c:pt idx="145">
                  <c:v>22843000000000</c:v>
                </c:pt>
                <c:pt idx="146">
                  <c:v>22846000000000</c:v>
                </c:pt>
                <c:pt idx="147">
                  <c:v>22849000000000</c:v>
                </c:pt>
                <c:pt idx="148">
                  <c:v>22852000000000</c:v>
                </c:pt>
                <c:pt idx="149">
                  <c:v>22855000000000</c:v>
                </c:pt>
                <c:pt idx="150">
                  <c:v>22855000000000</c:v>
                </c:pt>
                <c:pt idx="151">
                  <c:v>22855000000000</c:v>
                </c:pt>
                <c:pt idx="152">
                  <c:v>22855000000000</c:v>
                </c:pt>
                <c:pt idx="153">
                  <c:v>22856000000000</c:v>
                </c:pt>
                <c:pt idx="154">
                  <c:v>22856000000000</c:v>
                </c:pt>
                <c:pt idx="155">
                  <c:v>22856000000000</c:v>
                </c:pt>
                <c:pt idx="156">
                  <c:v>22856000000000</c:v>
                </c:pt>
                <c:pt idx="157">
                  <c:v>22856000000000</c:v>
                </c:pt>
                <c:pt idx="158">
                  <c:v>22856000000000</c:v>
                </c:pt>
                <c:pt idx="159">
                  <c:v>22857000000000</c:v>
                </c:pt>
                <c:pt idx="160">
                  <c:v>22857000000000</c:v>
                </c:pt>
                <c:pt idx="161">
                  <c:v>22857000000000</c:v>
                </c:pt>
                <c:pt idx="162">
                  <c:v>22857000000000</c:v>
                </c:pt>
                <c:pt idx="163">
                  <c:v>22857000000000</c:v>
                </c:pt>
                <c:pt idx="164">
                  <c:v>22857000000000</c:v>
                </c:pt>
                <c:pt idx="165">
                  <c:v>22857000000000</c:v>
                </c:pt>
                <c:pt idx="166">
                  <c:v>22857000000000</c:v>
                </c:pt>
                <c:pt idx="167">
                  <c:v>22857000000000</c:v>
                </c:pt>
                <c:pt idx="168">
                  <c:v>22858000000000</c:v>
                </c:pt>
                <c:pt idx="169">
                  <c:v>22858000000000</c:v>
                </c:pt>
                <c:pt idx="170">
                  <c:v>22858000000000</c:v>
                </c:pt>
                <c:pt idx="171">
                  <c:v>22858000000000</c:v>
                </c:pt>
                <c:pt idx="172">
                  <c:v>22858000000000</c:v>
                </c:pt>
                <c:pt idx="173">
                  <c:v>22858000000000</c:v>
                </c:pt>
                <c:pt idx="174">
                  <c:v>22858000000000</c:v>
                </c:pt>
                <c:pt idx="175">
                  <c:v>22858000000000</c:v>
                </c:pt>
                <c:pt idx="176">
                  <c:v>22858000000000</c:v>
                </c:pt>
                <c:pt idx="177">
                  <c:v>22858000000000</c:v>
                </c:pt>
                <c:pt idx="178">
                  <c:v>22858000000000</c:v>
                </c:pt>
                <c:pt idx="179">
                  <c:v>22858000000000</c:v>
                </c:pt>
                <c:pt idx="180">
                  <c:v>22858000000000</c:v>
                </c:pt>
                <c:pt idx="181">
                  <c:v>22858000000000</c:v>
                </c:pt>
                <c:pt idx="182">
                  <c:v>22858000000000</c:v>
                </c:pt>
                <c:pt idx="183">
                  <c:v>22858000000000</c:v>
                </c:pt>
                <c:pt idx="184">
                  <c:v>22858000000000</c:v>
                </c:pt>
                <c:pt idx="185">
                  <c:v>22858000000000</c:v>
                </c:pt>
                <c:pt idx="186">
                  <c:v>22858000000000</c:v>
                </c:pt>
                <c:pt idx="187">
                  <c:v>22858000000000</c:v>
                </c:pt>
                <c:pt idx="188">
                  <c:v>22858000000000</c:v>
                </c:pt>
                <c:pt idx="189">
                  <c:v>22858000000000</c:v>
                </c:pt>
                <c:pt idx="190">
                  <c:v>22858000000000</c:v>
                </c:pt>
                <c:pt idx="191">
                  <c:v>22858000000000</c:v>
                </c:pt>
                <c:pt idx="192">
                  <c:v>22857000000000</c:v>
                </c:pt>
                <c:pt idx="193">
                  <c:v>22857000000000</c:v>
                </c:pt>
                <c:pt idx="194">
                  <c:v>22857000000000</c:v>
                </c:pt>
                <c:pt idx="195">
                  <c:v>22857000000000</c:v>
                </c:pt>
                <c:pt idx="196">
                  <c:v>22857000000000</c:v>
                </c:pt>
                <c:pt idx="197">
                  <c:v>22857000000000</c:v>
                </c:pt>
                <c:pt idx="198">
                  <c:v>22857000000000</c:v>
                </c:pt>
                <c:pt idx="199">
                  <c:v>22857000000000</c:v>
                </c:pt>
                <c:pt idx="200">
                  <c:v>22857000000000</c:v>
                </c:pt>
                <c:pt idx="201">
                  <c:v>22855000000000</c:v>
                </c:pt>
                <c:pt idx="202">
                  <c:v>22854000000000</c:v>
                </c:pt>
                <c:pt idx="203">
                  <c:v>22852000000000</c:v>
                </c:pt>
                <c:pt idx="204">
                  <c:v>22851000000000</c:v>
                </c:pt>
                <c:pt idx="205">
                  <c:v>22849000000000</c:v>
                </c:pt>
                <c:pt idx="206">
                  <c:v>22847000000000</c:v>
                </c:pt>
                <c:pt idx="207">
                  <c:v>22846000000000</c:v>
                </c:pt>
                <c:pt idx="208">
                  <c:v>22844000000000</c:v>
                </c:pt>
                <c:pt idx="209">
                  <c:v>22843000000000</c:v>
                </c:pt>
                <c:pt idx="210">
                  <c:v>22841000000000</c:v>
                </c:pt>
                <c:pt idx="211">
                  <c:v>22840000000000</c:v>
                </c:pt>
                <c:pt idx="212">
                  <c:v>22839000000000</c:v>
                </c:pt>
                <c:pt idx="213">
                  <c:v>22837000000000</c:v>
                </c:pt>
                <c:pt idx="214">
                  <c:v>22836000000000</c:v>
                </c:pt>
                <c:pt idx="215">
                  <c:v>22835000000000</c:v>
                </c:pt>
                <c:pt idx="216">
                  <c:v>22834000000000</c:v>
                </c:pt>
                <c:pt idx="217">
                  <c:v>22834000000000</c:v>
                </c:pt>
                <c:pt idx="218">
                  <c:v>22833000000000</c:v>
                </c:pt>
                <c:pt idx="219">
                  <c:v>22832000000000</c:v>
                </c:pt>
                <c:pt idx="220">
                  <c:v>22832000000000</c:v>
                </c:pt>
                <c:pt idx="221">
                  <c:v>22831000000000</c:v>
                </c:pt>
                <c:pt idx="222">
                  <c:v>22831000000000</c:v>
                </c:pt>
                <c:pt idx="223">
                  <c:v>22831000000000</c:v>
                </c:pt>
                <c:pt idx="224">
                  <c:v>22831000000000</c:v>
                </c:pt>
                <c:pt idx="225">
                  <c:v>22831000000000</c:v>
                </c:pt>
                <c:pt idx="226">
                  <c:v>22831000000000</c:v>
                </c:pt>
                <c:pt idx="227">
                  <c:v>22832000000000</c:v>
                </c:pt>
                <c:pt idx="228">
                  <c:v>22832000000000</c:v>
                </c:pt>
                <c:pt idx="229">
                  <c:v>22833000000000</c:v>
                </c:pt>
                <c:pt idx="230">
                  <c:v>22833000000000</c:v>
                </c:pt>
                <c:pt idx="231">
                  <c:v>22834000000000</c:v>
                </c:pt>
                <c:pt idx="232">
                  <c:v>22835000000000</c:v>
                </c:pt>
                <c:pt idx="233">
                  <c:v>22836000000000</c:v>
                </c:pt>
                <c:pt idx="234">
                  <c:v>22837000000000</c:v>
                </c:pt>
                <c:pt idx="235">
                  <c:v>22838000000000</c:v>
                </c:pt>
                <c:pt idx="236">
                  <c:v>22840000000000</c:v>
                </c:pt>
                <c:pt idx="237">
                  <c:v>22841000000000</c:v>
                </c:pt>
                <c:pt idx="238">
                  <c:v>22843000000000</c:v>
                </c:pt>
                <c:pt idx="239">
                  <c:v>22844000000000</c:v>
                </c:pt>
                <c:pt idx="240">
                  <c:v>22846000000000</c:v>
                </c:pt>
                <c:pt idx="241">
                  <c:v>22848000000000</c:v>
                </c:pt>
                <c:pt idx="242">
                  <c:v>22850000000000</c:v>
                </c:pt>
                <c:pt idx="243">
                  <c:v>22852000000000</c:v>
                </c:pt>
                <c:pt idx="244">
                  <c:v>22854000000000</c:v>
                </c:pt>
                <c:pt idx="245">
                  <c:v>22856000000000</c:v>
                </c:pt>
                <c:pt idx="246">
                  <c:v>22858000000000</c:v>
                </c:pt>
                <c:pt idx="247">
                  <c:v>22860000000000</c:v>
                </c:pt>
                <c:pt idx="248">
                  <c:v>22862000000000</c:v>
                </c:pt>
                <c:pt idx="249">
                  <c:v>22864000000000</c:v>
                </c:pt>
                <c:pt idx="250">
                  <c:v>22864000000000</c:v>
                </c:pt>
                <c:pt idx="251">
                  <c:v>22864000000000</c:v>
                </c:pt>
                <c:pt idx="252">
                  <c:v>22864000000000</c:v>
                </c:pt>
                <c:pt idx="253">
                  <c:v>22864000000000</c:v>
                </c:pt>
                <c:pt idx="254">
                  <c:v>22865000000000</c:v>
                </c:pt>
                <c:pt idx="255">
                  <c:v>22865000000000</c:v>
                </c:pt>
                <c:pt idx="256">
                  <c:v>22865000000000</c:v>
                </c:pt>
                <c:pt idx="257">
                  <c:v>22865000000000</c:v>
                </c:pt>
                <c:pt idx="258">
                  <c:v>22865000000000</c:v>
                </c:pt>
                <c:pt idx="259">
                  <c:v>22866000000000</c:v>
                </c:pt>
                <c:pt idx="260">
                  <c:v>22866000000000</c:v>
                </c:pt>
                <c:pt idx="261">
                  <c:v>22866000000000</c:v>
                </c:pt>
                <c:pt idx="262">
                  <c:v>22866000000000</c:v>
                </c:pt>
                <c:pt idx="263">
                  <c:v>22866000000000</c:v>
                </c:pt>
                <c:pt idx="264">
                  <c:v>22867000000000</c:v>
                </c:pt>
                <c:pt idx="265">
                  <c:v>22867000000000</c:v>
                </c:pt>
                <c:pt idx="266">
                  <c:v>22867000000000</c:v>
                </c:pt>
                <c:pt idx="267">
                  <c:v>22867000000000</c:v>
                </c:pt>
                <c:pt idx="268">
                  <c:v>22867000000000</c:v>
                </c:pt>
                <c:pt idx="269">
                  <c:v>22867000000000</c:v>
                </c:pt>
                <c:pt idx="270">
                  <c:v>22867000000000</c:v>
                </c:pt>
                <c:pt idx="271">
                  <c:v>22867000000000</c:v>
                </c:pt>
                <c:pt idx="272">
                  <c:v>22867000000000</c:v>
                </c:pt>
                <c:pt idx="273">
                  <c:v>22867000000000</c:v>
                </c:pt>
                <c:pt idx="274">
                  <c:v>22867000000000</c:v>
                </c:pt>
                <c:pt idx="275">
                  <c:v>22867000000000</c:v>
                </c:pt>
                <c:pt idx="276">
                  <c:v>22867000000000</c:v>
                </c:pt>
                <c:pt idx="277">
                  <c:v>22867000000000</c:v>
                </c:pt>
                <c:pt idx="278">
                  <c:v>22867000000000</c:v>
                </c:pt>
                <c:pt idx="279">
                  <c:v>22867000000000</c:v>
                </c:pt>
                <c:pt idx="280">
                  <c:v>22867000000000</c:v>
                </c:pt>
                <c:pt idx="281">
                  <c:v>22867000000000</c:v>
                </c:pt>
                <c:pt idx="282">
                  <c:v>22867000000000</c:v>
                </c:pt>
                <c:pt idx="283">
                  <c:v>22867000000000</c:v>
                </c:pt>
                <c:pt idx="284">
                  <c:v>22866000000000</c:v>
                </c:pt>
                <c:pt idx="285">
                  <c:v>22866000000000</c:v>
                </c:pt>
                <c:pt idx="286">
                  <c:v>22866000000000</c:v>
                </c:pt>
                <c:pt idx="287">
                  <c:v>22866000000000</c:v>
                </c:pt>
                <c:pt idx="288">
                  <c:v>22866000000000</c:v>
                </c:pt>
                <c:pt idx="289">
                  <c:v>22866000000000</c:v>
                </c:pt>
                <c:pt idx="290">
                  <c:v>22865000000000</c:v>
                </c:pt>
                <c:pt idx="291">
                  <c:v>22865000000000</c:v>
                </c:pt>
                <c:pt idx="292">
                  <c:v>22865000000000</c:v>
                </c:pt>
                <c:pt idx="293">
                  <c:v>22865000000000</c:v>
                </c:pt>
                <c:pt idx="294">
                  <c:v>22864000000000</c:v>
                </c:pt>
                <c:pt idx="295">
                  <c:v>22864000000000</c:v>
                </c:pt>
                <c:pt idx="296">
                  <c:v>22864000000000</c:v>
                </c:pt>
                <c:pt idx="297">
                  <c:v>22864000000000</c:v>
                </c:pt>
                <c:pt idx="298">
                  <c:v>22863000000000</c:v>
                </c:pt>
                <c:pt idx="299">
                  <c:v>22863000000000</c:v>
                </c:pt>
                <c:pt idx="300">
                  <c:v>22863000000000</c:v>
                </c:pt>
                <c:pt idx="301">
                  <c:v>22859000000000</c:v>
                </c:pt>
                <c:pt idx="302">
                  <c:v>22854000000000</c:v>
                </c:pt>
                <c:pt idx="303">
                  <c:v>22850000000000</c:v>
                </c:pt>
                <c:pt idx="304">
                  <c:v>22845000000000</c:v>
                </c:pt>
                <c:pt idx="305">
                  <c:v>22841000000000</c:v>
                </c:pt>
                <c:pt idx="306">
                  <c:v>22837000000000</c:v>
                </c:pt>
                <c:pt idx="307">
                  <c:v>22834000000000</c:v>
                </c:pt>
                <c:pt idx="308">
                  <c:v>22831000000000</c:v>
                </c:pt>
                <c:pt idx="309">
                  <c:v>22828000000000</c:v>
                </c:pt>
                <c:pt idx="310">
                  <c:v>22826000000000</c:v>
                </c:pt>
                <c:pt idx="311">
                  <c:v>22824000000000</c:v>
                </c:pt>
                <c:pt idx="312">
                  <c:v>22822000000000</c:v>
                </c:pt>
                <c:pt idx="313">
                  <c:v>22821000000000</c:v>
                </c:pt>
                <c:pt idx="314">
                  <c:v>22820000000000</c:v>
                </c:pt>
                <c:pt idx="315">
                  <c:v>22819000000000</c:v>
                </c:pt>
                <c:pt idx="316">
                  <c:v>22818000000000</c:v>
                </c:pt>
                <c:pt idx="317">
                  <c:v>22817000000000</c:v>
                </c:pt>
                <c:pt idx="318">
                  <c:v>22817000000000</c:v>
                </c:pt>
                <c:pt idx="319">
                  <c:v>22816000000000</c:v>
                </c:pt>
                <c:pt idx="320">
                  <c:v>22816000000000</c:v>
                </c:pt>
                <c:pt idx="321">
                  <c:v>22816000000000</c:v>
                </c:pt>
                <c:pt idx="322">
                  <c:v>22815000000000</c:v>
                </c:pt>
                <c:pt idx="323">
                  <c:v>22815000000000</c:v>
                </c:pt>
                <c:pt idx="324">
                  <c:v>22815000000000</c:v>
                </c:pt>
                <c:pt idx="325">
                  <c:v>22815000000000</c:v>
                </c:pt>
                <c:pt idx="326">
                  <c:v>22815000000000</c:v>
                </c:pt>
                <c:pt idx="327">
                  <c:v>22815000000000</c:v>
                </c:pt>
                <c:pt idx="328">
                  <c:v>22815000000000</c:v>
                </c:pt>
                <c:pt idx="329">
                  <c:v>22815000000000</c:v>
                </c:pt>
                <c:pt idx="330">
                  <c:v>22814000000000</c:v>
                </c:pt>
                <c:pt idx="331">
                  <c:v>22814000000000</c:v>
                </c:pt>
                <c:pt idx="332">
                  <c:v>22814000000000</c:v>
                </c:pt>
                <c:pt idx="333">
                  <c:v>22814000000000</c:v>
                </c:pt>
                <c:pt idx="334">
                  <c:v>22814000000000</c:v>
                </c:pt>
                <c:pt idx="335">
                  <c:v>22814000000000</c:v>
                </c:pt>
                <c:pt idx="336">
                  <c:v>22814000000000</c:v>
                </c:pt>
                <c:pt idx="337">
                  <c:v>22814000000000</c:v>
                </c:pt>
                <c:pt idx="338">
                  <c:v>22814000000000</c:v>
                </c:pt>
                <c:pt idx="339">
                  <c:v>22814000000000</c:v>
                </c:pt>
                <c:pt idx="340">
                  <c:v>22814000000000</c:v>
                </c:pt>
                <c:pt idx="341">
                  <c:v>22814000000000</c:v>
                </c:pt>
                <c:pt idx="342">
                  <c:v>22814000000000</c:v>
                </c:pt>
                <c:pt idx="343">
                  <c:v>22814000000000</c:v>
                </c:pt>
                <c:pt idx="344">
                  <c:v>22814000000000</c:v>
                </c:pt>
                <c:pt idx="345">
                  <c:v>22814000000000</c:v>
                </c:pt>
                <c:pt idx="346">
                  <c:v>22814000000000</c:v>
                </c:pt>
                <c:pt idx="347">
                  <c:v>22814000000000</c:v>
                </c:pt>
                <c:pt idx="348">
                  <c:v>22814000000000</c:v>
                </c:pt>
                <c:pt idx="349">
                  <c:v>22814000000000</c:v>
                </c:pt>
                <c:pt idx="350">
                  <c:v>22814000000000</c:v>
                </c:pt>
                <c:pt idx="351">
                  <c:v>22814000000000</c:v>
                </c:pt>
                <c:pt idx="352">
                  <c:v>22814000000000</c:v>
                </c:pt>
                <c:pt idx="353">
                  <c:v>22814000000000</c:v>
                </c:pt>
                <c:pt idx="354">
                  <c:v>22814000000000</c:v>
                </c:pt>
                <c:pt idx="355">
                  <c:v>22814000000000</c:v>
                </c:pt>
                <c:pt idx="356">
                  <c:v>22814000000000</c:v>
                </c:pt>
                <c:pt idx="357">
                  <c:v>22814000000000</c:v>
                </c:pt>
                <c:pt idx="358">
                  <c:v>22814000000000</c:v>
                </c:pt>
                <c:pt idx="359">
                  <c:v>22814000000000</c:v>
                </c:pt>
                <c:pt idx="360">
                  <c:v>22814000000000</c:v>
                </c:pt>
                <c:pt idx="361">
                  <c:v>22814000000000</c:v>
                </c:pt>
                <c:pt idx="362">
                  <c:v>22814000000000</c:v>
                </c:pt>
                <c:pt idx="363">
                  <c:v>22814000000000</c:v>
                </c:pt>
                <c:pt idx="364">
                  <c:v>22814000000000</c:v>
                </c:pt>
                <c:pt idx="365">
                  <c:v>22814000000000</c:v>
                </c:pt>
                <c:pt idx="366">
                  <c:v>22814000000000</c:v>
                </c:pt>
                <c:pt idx="367">
                  <c:v>22814000000000</c:v>
                </c:pt>
                <c:pt idx="368">
                  <c:v>22814000000000</c:v>
                </c:pt>
                <c:pt idx="369">
                  <c:v>22814000000000</c:v>
                </c:pt>
                <c:pt idx="370">
                  <c:v>22815000000000</c:v>
                </c:pt>
                <c:pt idx="371">
                  <c:v>22815000000000</c:v>
                </c:pt>
                <c:pt idx="372">
                  <c:v>22815000000000</c:v>
                </c:pt>
                <c:pt idx="373">
                  <c:v>22815000000000</c:v>
                </c:pt>
                <c:pt idx="374">
                  <c:v>22815000000000</c:v>
                </c:pt>
                <c:pt idx="375">
                  <c:v>22815000000000</c:v>
                </c:pt>
                <c:pt idx="376">
                  <c:v>22815000000000</c:v>
                </c:pt>
                <c:pt idx="377">
                  <c:v>22815000000000</c:v>
                </c:pt>
                <c:pt idx="378">
                  <c:v>22816000000000</c:v>
                </c:pt>
                <c:pt idx="379">
                  <c:v>22816000000000</c:v>
                </c:pt>
                <c:pt idx="380">
                  <c:v>22816000000000</c:v>
                </c:pt>
                <c:pt idx="381">
                  <c:v>22817000000000</c:v>
                </c:pt>
                <c:pt idx="382">
                  <c:v>22817000000000</c:v>
                </c:pt>
                <c:pt idx="383">
                  <c:v>22818000000000</c:v>
                </c:pt>
                <c:pt idx="384">
                  <c:v>22819000000000</c:v>
                </c:pt>
                <c:pt idx="385">
                  <c:v>22820000000000</c:v>
                </c:pt>
                <c:pt idx="386">
                  <c:v>22821000000000</c:v>
                </c:pt>
                <c:pt idx="387">
                  <c:v>22822000000000</c:v>
                </c:pt>
                <c:pt idx="388">
                  <c:v>22824000000000</c:v>
                </c:pt>
                <c:pt idx="389">
                  <c:v>22826000000000</c:v>
                </c:pt>
                <c:pt idx="390">
                  <c:v>22828000000000</c:v>
                </c:pt>
                <c:pt idx="391">
                  <c:v>22831000000000</c:v>
                </c:pt>
                <c:pt idx="392">
                  <c:v>22834000000000</c:v>
                </c:pt>
                <c:pt idx="393">
                  <c:v>22837000000000</c:v>
                </c:pt>
                <c:pt idx="394">
                  <c:v>22841000000000</c:v>
                </c:pt>
                <c:pt idx="395">
                  <c:v>22845000000000</c:v>
                </c:pt>
                <c:pt idx="396">
                  <c:v>22849000000000</c:v>
                </c:pt>
                <c:pt idx="397">
                  <c:v>22854000000000</c:v>
                </c:pt>
                <c:pt idx="398">
                  <c:v>22859000000000</c:v>
                </c:pt>
                <c:pt idx="399">
                  <c:v>22863000000000</c:v>
                </c:pt>
                <c:pt idx="400">
                  <c:v>22863000000000</c:v>
                </c:pt>
                <c:pt idx="401">
                  <c:v>22863000000000</c:v>
                </c:pt>
                <c:pt idx="402">
                  <c:v>22863000000000</c:v>
                </c:pt>
                <c:pt idx="403">
                  <c:v>22864000000000</c:v>
                </c:pt>
                <c:pt idx="404">
                  <c:v>22864000000000</c:v>
                </c:pt>
                <c:pt idx="405">
                  <c:v>22864000000000</c:v>
                </c:pt>
                <c:pt idx="406">
                  <c:v>22864000000000</c:v>
                </c:pt>
                <c:pt idx="407">
                  <c:v>22865000000000</c:v>
                </c:pt>
                <c:pt idx="408">
                  <c:v>22865000000000</c:v>
                </c:pt>
                <c:pt idx="409">
                  <c:v>22865000000000</c:v>
                </c:pt>
                <c:pt idx="410">
                  <c:v>22865000000000</c:v>
                </c:pt>
                <c:pt idx="411">
                  <c:v>22865000000000</c:v>
                </c:pt>
                <c:pt idx="412">
                  <c:v>22865000000000</c:v>
                </c:pt>
                <c:pt idx="413">
                  <c:v>22866000000000</c:v>
                </c:pt>
                <c:pt idx="414">
                  <c:v>22866000000000</c:v>
                </c:pt>
                <c:pt idx="415">
                  <c:v>22866000000000</c:v>
                </c:pt>
                <c:pt idx="416">
                  <c:v>22866000000000</c:v>
                </c:pt>
                <c:pt idx="417">
                  <c:v>22866000000000</c:v>
                </c:pt>
                <c:pt idx="418">
                  <c:v>22866000000000</c:v>
                </c:pt>
                <c:pt idx="419">
                  <c:v>22866000000000</c:v>
                </c:pt>
                <c:pt idx="420">
                  <c:v>22866000000000</c:v>
                </c:pt>
                <c:pt idx="421">
                  <c:v>22866000000000</c:v>
                </c:pt>
                <c:pt idx="422">
                  <c:v>22867000000000</c:v>
                </c:pt>
                <c:pt idx="423">
                  <c:v>22867000000000</c:v>
                </c:pt>
                <c:pt idx="424">
                  <c:v>22867000000000</c:v>
                </c:pt>
                <c:pt idx="425">
                  <c:v>22867000000000</c:v>
                </c:pt>
                <c:pt idx="426">
                  <c:v>22867000000000</c:v>
                </c:pt>
                <c:pt idx="427">
                  <c:v>22867000000000</c:v>
                </c:pt>
                <c:pt idx="428">
                  <c:v>22866000000000</c:v>
                </c:pt>
                <c:pt idx="429">
                  <c:v>22866000000000</c:v>
                </c:pt>
                <c:pt idx="430">
                  <c:v>22866000000000</c:v>
                </c:pt>
                <c:pt idx="431">
                  <c:v>22866000000000</c:v>
                </c:pt>
                <c:pt idx="432">
                  <c:v>22866000000000</c:v>
                </c:pt>
                <c:pt idx="433">
                  <c:v>22866000000000</c:v>
                </c:pt>
                <c:pt idx="434">
                  <c:v>22866000000000</c:v>
                </c:pt>
                <c:pt idx="435">
                  <c:v>22866000000000</c:v>
                </c:pt>
                <c:pt idx="436">
                  <c:v>22866000000000</c:v>
                </c:pt>
                <c:pt idx="437">
                  <c:v>22865000000000</c:v>
                </c:pt>
                <c:pt idx="438">
                  <c:v>22865000000000</c:v>
                </c:pt>
                <c:pt idx="439">
                  <c:v>22865000000000</c:v>
                </c:pt>
                <c:pt idx="440">
                  <c:v>22865000000000</c:v>
                </c:pt>
                <c:pt idx="441">
                  <c:v>22865000000000</c:v>
                </c:pt>
                <c:pt idx="442">
                  <c:v>22865000000000</c:v>
                </c:pt>
                <c:pt idx="443">
                  <c:v>22864000000000</c:v>
                </c:pt>
                <c:pt idx="444">
                  <c:v>22864000000000</c:v>
                </c:pt>
                <c:pt idx="445">
                  <c:v>22864000000000</c:v>
                </c:pt>
                <c:pt idx="446">
                  <c:v>22864000000000</c:v>
                </c:pt>
                <c:pt idx="447">
                  <c:v>22863000000000</c:v>
                </c:pt>
                <c:pt idx="448">
                  <c:v>22863000000000</c:v>
                </c:pt>
                <c:pt idx="449">
                  <c:v>22863000000000</c:v>
                </c:pt>
                <c:pt idx="450">
                  <c:v>22863000000000</c:v>
                </c:pt>
                <c:pt idx="451">
                  <c:v>22857000000000</c:v>
                </c:pt>
                <c:pt idx="452">
                  <c:v>22851000000000</c:v>
                </c:pt>
                <c:pt idx="453">
                  <c:v>22845000000000</c:v>
                </c:pt>
                <c:pt idx="454">
                  <c:v>22840000000000</c:v>
                </c:pt>
                <c:pt idx="455">
                  <c:v>22835000000000</c:v>
                </c:pt>
                <c:pt idx="456">
                  <c:v>22831000000000</c:v>
                </c:pt>
                <c:pt idx="457">
                  <c:v>22828000000000</c:v>
                </c:pt>
                <c:pt idx="458">
                  <c:v>22825000000000</c:v>
                </c:pt>
                <c:pt idx="459">
                  <c:v>22823000000000</c:v>
                </c:pt>
                <c:pt idx="460">
                  <c:v>22821000000000</c:v>
                </c:pt>
                <c:pt idx="461">
                  <c:v>22819000000000</c:v>
                </c:pt>
                <c:pt idx="462">
                  <c:v>22818000000000</c:v>
                </c:pt>
                <c:pt idx="463">
                  <c:v>22817000000000</c:v>
                </c:pt>
                <c:pt idx="464">
                  <c:v>22817000000000</c:v>
                </c:pt>
                <c:pt idx="465">
                  <c:v>22816000000000</c:v>
                </c:pt>
                <c:pt idx="466">
                  <c:v>22816000000000</c:v>
                </c:pt>
                <c:pt idx="467">
                  <c:v>22815000000000</c:v>
                </c:pt>
                <c:pt idx="468">
                  <c:v>22815000000000</c:v>
                </c:pt>
                <c:pt idx="469">
                  <c:v>22815000000000</c:v>
                </c:pt>
                <c:pt idx="470">
                  <c:v>22815000000000</c:v>
                </c:pt>
                <c:pt idx="471">
                  <c:v>22815000000000</c:v>
                </c:pt>
                <c:pt idx="472">
                  <c:v>22815000000000</c:v>
                </c:pt>
                <c:pt idx="473">
                  <c:v>22814000000000</c:v>
                </c:pt>
                <c:pt idx="474">
                  <c:v>22814000000000</c:v>
                </c:pt>
                <c:pt idx="475">
                  <c:v>22814000000000</c:v>
                </c:pt>
                <c:pt idx="476">
                  <c:v>22814000000000</c:v>
                </c:pt>
                <c:pt idx="477">
                  <c:v>22814000000000</c:v>
                </c:pt>
                <c:pt idx="478">
                  <c:v>22814000000000</c:v>
                </c:pt>
                <c:pt idx="479">
                  <c:v>22814000000000</c:v>
                </c:pt>
                <c:pt idx="480">
                  <c:v>22814000000000</c:v>
                </c:pt>
                <c:pt idx="481">
                  <c:v>22814000000000</c:v>
                </c:pt>
                <c:pt idx="482">
                  <c:v>22814000000000</c:v>
                </c:pt>
                <c:pt idx="483">
                  <c:v>22814000000000</c:v>
                </c:pt>
                <c:pt idx="484">
                  <c:v>22814000000000</c:v>
                </c:pt>
                <c:pt idx="485">
                  <c:v>22814000000000</c:v>
                </c:pt>
                <c:pt idx="486">
                  <c:v>22814000000000</c:v>
                </c:pt>
                <c:pt idx="487">
                  <c:v>22814000000000</c:v>
                </c:pt>
                <c:pt idx="488">
                  <c:v>22814000000000</c:v>
                </c:pt>
                <c:pt idx="489">
                  <c:v>22814000000000</c:v>
                </c:pt>
                <c:pt idx="490">
                  <c:v>22814000000000</c:v>
                </c:pt>
                <c:pt idx="491">
                  <c:v>22814000000000</c:v>
                </c:pt>
                <c:pt idx="492">
                  <c:v>22814000000000</c:v>
                </c:pt>
                <c:pt idx="493">
                  <c:v>22814000000000</c:v>
                </c:pt>
                <c:pt idx="494">
                  <c:v>22814000000000</c:v>
                </c:pt>
                <c:pt idx="495">
                  <c:v>22814000000000</c:v>
                </c:pt>
                <c:pt idx="496">
                  <c:v>22814000000000</c:v>
                </c:pt>
                <c:pt idx="497">
                  <c:v>22814000000000</c:v>
                </c:pt>
                <c:pt idx="498">
                  <c:v>22814000000000</c:v>
                </c:pt>
                <c:pt idx="499">
                  <c:v>22814000000000</c:v>
                </c:pt>
                <c:pt idx="500">
                  <c:v>22814000000000</c:v>
                </c:pt>
                <c:pt idx="501">
                  <c:v>22814000000000</c:v>
                </c:pt>
                <c:pt idx="502">
                  <c:v>22814000000000</c:v>
                </c:pt>
                <c:pt idx="503">
                  <c:v>22814000000000</c:v>
                </c:pt>
                <c:pt idx="504">
                  <c:v>22814000000000</c:v>
                </c:pt>
                <c:pt idx="505">
                  <c:v>22814000000000</c:v>
                </c:pt>
                <c:pt idx="506">
                  <c:v>22814000000000</c:v>
                </c:pt>
                <c:pt idx="507">
                  <c:v>22814000000000</c:v>
                </c:pt>
                <c:pt idx="508">
                  <c:v>22814000000000</c:v>
                </c:pt>
                <c:pt idx="509">
                  <c:v>22814000000000</c:v>
                </c:pt>
                <c:pt idx="510">
                  <c:v>22814000000000</c:v>
                </c:pt>
                <c:pt idx="511">
                  <c:v>22814000000000</c:v>
                </c:pt>
                <c:pt idx="512">
                  <c:v>22814000000000</c:v>
                </c:pt>
                <c:pt idx="513">
                  <c:v>22814000000000</c:v>
                </c:pt>
                <c:pt idx="514">
                  <c:v>22814000000000</c:v>
                </c:pt>
                <c:pt idx="515">
                  <c:v>22814000000000</c:v>
                </c:pt>
                <c:pt idx="516">
                  <c:v>22814000000000</c:v>
                </c:pt>
                <c:pt idx="517">
                  <c:v>22814000000000</c:v>
                </c:pt>
                <c:pt idx="518">
                  <c:v>22814000000000</c:v>
                </c:pt>
                <c:pt idx="519">
                  <c:v>22814000000000</c:v>
                </c:pt>
                <c:pt idx="520">
                  <c:v>22814000000000</c:v>
                </c:pt>
                <c:pt idx="521">
                  <c:v>22814000000000</c:v>
                </c:pt>
                <c:pt idx="522">
                  <c:v>22814000000000</c:v>
                </c:pt>
                <c:pt idx="523">
                  <c:v>22814000000000</c:v>
                </c:pt>
                <c:pt idx="524">
                  <c:v>22814000000000</c:v>
                </c:pt>
                <c:pt idx="525">
                  <c:v>22814000000000</c:v>
                </c:pt>
                <c:pt idx="526">
                  <c:v>22814000000000</c:v>
                </c:pt>
                <c:pt idx="527">
                  <c:v>22815000000000</c:v>
                </c:pt>
                <c:pt idx="528">
                  <c:v>22815000000000</c:v>
                </c:pt>
                <c:pt idx="529">
                  <c:v>22815000000000</c:v>
                </c:pt>
                <c:pt idx="530">
                  <c:v>22815000000000</c:v>
                </c:pt>
                <c:pt idx="531">
                  <c:v>22815000000000</c:v>
                </c:pt>
                <c:pt idx="532">
                  <c:v>22815000000000</c:v>
                </c:pt>
                <c:pt idx="533">
                  <c:v>22816000000000</c:v>
                </c:pt>
                <c:pt idx="534">
                  <c:v>22816000000000</c:v>
                </c:pt>
                <c:pt idx="535">
                  <c:v>22817000000000</c:v>
                </c:pt>
                <c:pt idx="536">
                  <c:v>22818000000000</c:v>
                </c:pt>
                <c:pt idx="537">
                  <c:v>22819000000000</c:v>
                </c:pt>
                <c:pt idx="538">
                  <c:v>22820000000000</c:v>
                </c:pt>
                <c:pt idx="539">
                  <c:v>22821000000000</c:v>
                </c:pt>
                <c:pt idx="540">
                  <c:v>22823000000000</c:v>
                </c:pt>
                <c:pt idx="541">
                  <c:v>22826000000000</c:v>
                </c:pt>
                <c:pt idx="542">
                  <c:v>22829000000000</c:v>
                </c:pt>
                <c:pt idx="543">
                  <c:v>22833000000000</c:v>
                </c:pt>
                <c:pt idx="544">
                  <c:v>22837000000000</c:v>
                </c:pt>
                <c:pt idx="545">
                  <c:v>22843000000000</c:v>
                </c:pt>
                <c:pt idx="546">
                  <c:v>22849000000000</c:v>
                </c:pt>
                <c:pt idx="547">
                  <c:v>22855000000000</c:v>
                </c:pt>
                <c:pt idx="548">
                  <c:v>22862000000000</c:v>
                </c:pt>
                <c:pt idx="549">
                  <c:v>22869000000000</c:v>
                </c:pt>
                <c:pt idx="550">
                  <c:v>22869000000000</c:v>
                </c:pt>
                <c:pt idx="551">
                  <c:v>22869000000000</c:v>
                </c:pt>
                <c:pt idx="552">
                  <c:v>22870000000000</c:v>
                </c:pt>
                <c:pt idx="553">
                  <c:v>22870000000000</c:v>
                </c:pt>
                <c:pt idx="554">
                  <c:v>22870000000000</c:v>
                </c:pt>
                <c:pt idx="555">
                  <c:v>22870000000000</c:v>
                </c:pt>
                <c:pt idx="556">
                  <c:v>22871000000000</c:v>
                </c:pt>
                <c:pt idx="557">
                  <c:v>22871000000000</c:v>
                </c:pt>
                <c:pt idx="558">
                  <c:v>22871000000000</c:v>
                </c:pt>
                <c:pt idx="559">
                  <c:v>22872000000000</c:v>
                </c:pt>
                <c:pt idx="560">
                  <c:v>22872000000000</c:v>
                </c:pt>
                <c:pt idx="561">
                  <c:v>22872000000000</c:v>
                </c:pt>
                <c:pt idx="562">
                  <c:v>22872000000000</c:v>
                </c:pt>
                <c:pt idx="563">
                  <c:v>22873000000000</c:v>
                </c:pt>
                <c:pt idx="564">
                  <c:v>22873000000000</c:v>
                </c:pt>
                <c:pt idx="565">
                  <c:v>22873000000000</c:v>
                </c:pt>
                <c:pt idx="566">
                  <c:v>22873000000000</c:v>
                </c:pt>
                <c:pt idx="567">
                  <c:v>22873000000000</c:v>
                </c:pt>
                <c:pt idx="568">
                  <c:v>22873000000000</c:v>
                </c:pt>
                <c:pt idx="569">
                  <c:v>22874000000000</c:v>
                </c:pt>
                <c:pt idx="570">
                  <c:v>22874000000000</c:v>
                </c:pt>
                <c:pt idx="571">
                  <c:v>22874000000000</c:v>
                </c:pt>
                <c:pt idx="572">
                  <c:v>22874000000000</c:v>
                </c:pt>
                <c:pt idx="573">
                  <c:v>22874000000000</c:v>
                </c:pt>
                <c:pt idx="574">
                  <c:v>22874000000000</c:v>
                </c:pt>
                <c:pt idx="575">
                  <c:v>22874000000000</c:v>
                </c:pt>
                <c:pt idx="576">
                  <c:v>22874000000000</c:v>
                </c:pt>
                <c:pt idx="577">
                  <c:v>22874000000000</c:v>
                </c:pt>
                <c:pt idx="578">
                  <c:v>22874000000000</c:v>
                </c:pt>
                <c:pt idx="579">
                  <c:v>22874000000000</c:v>
                </c:pt>
                <c:pt idx="580">
                  <c:v>22874000000000</c:v>
                </c:pt>
                <c:pt idx="581">
                  <c:v>22874000000000</c:v>
                </c:pt>
                <c:pt idx="582">
                  <c:v>22874000000000</c:v>
                </c:pt>
                <c:pt idx="583">
                  <c:v>22874000000000</c:v>
                </c:pt>
                <c:pt idx="584">
                  <c:v>22874000000000</c:v>
                </c:pt>
                <c:pt idx="585">
                  <c:v>22874000000000</c:v>
                </c:pt>
                <c:pt idx="586">
                  <c:v>22874000000000</c:v>
                </c:pt>
                <c:pt idx="587">
                  <c:v>22874000000000</c:v>
                </c:pt>
                <c:pt idx="588">
                  <c:v>22874000000000</c:v>
                </c:pt>
                <c:pt idx="589">
                  <c:v>22873000000000</c:v>
                </c:pt>
                <c:pt idx="590">
                  <c:v>22873000000000</c:v>
                </c:pt>
                <c:pt idx="591">
                  <c:v>22873000000000</c:v>
                </c:pt>
                <c:pt idx="592">
                  <c:v>22873000000000</c:v>
                </c:pt>
                <c:pt idx="593">
                  <c:v>22873000000000</c:v>
                </c:pt>
                <c:pt idx="594">
                  <c:v>22872000000000</c:v>
                </c:pt>
                <c:pt idx="595">
                  <c:v>22872000000000</c:v>
                </c:pt>
                <c:pt idx="596">
                  <c:v>22872000000000</c:v>
                </c:pt>
                <c:pt idx="597">
                  <c:v>22872000000000</c:v>
                </c:pt>
                <c:pt idx="598">
                  <c:v>22872000000000</c:v>
                </c:pt>
                <c:pt idx="599">
                  <c:v>22871000000000</c:v>
                </c:pt>
                <c:pt idx="600">
                  <c:v>22871000000000</c:v>
                </c:pt>
                <c:pt idx="601">
                  <c:v>22866000000000</c:v>
                </c:pt>
                <c:pt idx="602">
                  <c:v>22861000000000</c:v>
                </c:pt>
                <c:pt idx="603">
                  <c:v>22855000000000</c:v>
                </c:pt>
                <c:pt idx="604">
                  <c:v>22850000000000</c:v>
                </c:pt>
                <c:pt idx="605">
                  <c:v>22845000000000</c:v>
                </c:pt>
                <c:pt idx="606">
                  <c:v>22841000000000</c:v>
                </c:pt>
                <c:pt idx="607">
                  <c:v>22837000000000</c:v>
                </c:pt>
                <c:pt idx="608">
                  <c:v>22833000000000</c:v>
                </c:pt>
                <c:pt idx="609">
                  <c:v>22830000000000</c:v>
                </c:pt>
                <c:pt idx="610">
                  <c:v>22827000000000</c:v>
                </c:pt>
                <c:pt idx="611">
                  <c:v>22825000000000</c:v>
                </c:pt>
                <c:pt idx="612">
                  <c:v>22823000000000</c:v>
                </c:pt>
                <c:pt idx="613">
                  <c:v>22822000000000</c:v>
                </c:pt>
                <c:pt idx="614">
                  <c:v>22820000000000</c:v>
                </c:pt>
                <c:pt idx="615">
                  <c:v>22819000000000</c:v>
                </c:pt>
                <c:pt idx="616">
                  <c:v>22818000000000</c:v>
                </c:pt>
                <c:pt idx="617">
                  <c:v>22818000000000</c:v>
                </c:pt>
                <c:pt idx="618">
                  <c:v>22817000000000</c:v>
                </c:pt>
                <c:pt idx="619">
                  <c:v>22817000000000</c:v>
                </c:pt>
                <c:pt idx="620">
                  <c:v>22816000000000</c:v>
                </c:pt>
                <c:pt idx="621">
                  <c:v>22816000000000</c:v>
                </c:pt>
                <c:pt idx="622">
                  <c:v>22815000000000</c:v>
                </c:pt>
                <c:pt idx="623">
                  <c:v>22815000000000</c:v>
                </c:pt>
                <c:pt idx="624">
                  <c:v>22815000000000</c:v>
                </c:pt>
                <c:pt idx="625">
                  <c:v>22815000000000</c:v>
                </c:pt>
                <c:pt idx="626">
                  <c:v>22815000000000</c:v>
                </c:pt>
                <c:pt idx="627">
                  <c:v>22815000000000</c:v>
                </c:pt>
                <c:pt idx="628">
                  <c:v>22815000000000</c:v>
                </c:pt>
                <c:pt idx="629">
                  <c:v>22815000000000</c:v>
                </c:pt>
                <c:pt idx="630">
                  <c:v>22814000000000</c:v>
                </c:pt>
                <c:pt idx="631">
                  <c:v>22814000000000</c:v>
                </c:pt>
                <c:pt idx="632">
                  <c:v>22814000000000</c:v>
                </c:pt>
                <c:pt idx="633">
                  <c:v>22814000000000</c:v>
                </c:pt>
                <c:pt idx="634">
                  <c:v>22814000000000</c:v>
                </c:pt>
                <c:pt idx="635">
                  <c:v>22814000000000</c:v>
                </c:pt>
                <c:pt idx="636">
                  <c:v>22814000000000</c:v>
                </c:pt>
                <c:pt idx="637">
                  <c:v>22814000000000</c:v>
                </c:pt>
                <c:pt idx="638">
                  <c:v>22814000000000</c:v>
                </c:pt>
                <c:pt idx="639">
                  <c:v>22814000000000</c:v>
                </c:pt>
                <c:pt idx="640">
                  <c:v>22814000000000</c:v>
                </c:pt>
                <c:pt idx="641">
                  <c:v>22814000000000</c:v>
                </c:pt>
                <c:pt idx="642">
                  <c:v>22814000000000</c:v>
                </c:pt>
                <c:pt idx="643">
                  <c:v>22814000000000</c:v>
                </c:pt>
                <c:pt idx="644">
                  <c:v>22814000000000</c:v>
                </c:pt>
                <c:pt idx="645">
                  <c:v>22814000000000</c:v>
                </c:pt>
                <c:pt idx="646">
                  <c:v>22814000000000</c:v>
                </c:pt>
                <c:pt idx="647">
                  <c:v>22814000000000</c:v>
                </c:pt>
                <c:pt idx="648">
                  <c:v>22814000000000</c:v>
                </c:pt>
                <c:pt idx="649">
                  <c:v>22814000000000</c:v>
                </c:pt>
                <c:pt idx="650">
                  <c:v>22814000000000</c:v>
                </c:pt>
                <c:pt idx="651">
                  <c:v>22814000000000</c:v>
                </c:pt>
                <c:pt idx="652">
                  <c:v>22814000000000</c:v>
                </c:pt>
                <c:pt idx="653">
                  <c:v>22814000000000</c:v>
                </c:pt>
                <c:pt idx="654">
                  <c:v>22814000000000</c:v>
                </c:pt>
                <c:pt idx="655">
                  <c:v>22814000000000</c:v>
                </c:pt>
                <c:pt idx="656">
                  <c:v>22814000000000</c:v>
                </c:pt>
                <c:pt idx="657">
                  <c:v>22814000000000</c:v>
                </c:pt>
                <c:pt idx="658">
                  <c:v>22814000000000</c:v>
                </c:pt>
                <c:pt idx="659">
                  <c:v>22814000000000</c:v>
                </c:pt>
                <c:pt idx="660">
                  <c:v>22814000000000</c:v>
                </c:pt>
                <c:pt idx="661">
                  <c:v>22814000000000</c:v>
                </c:pt>
                <c:pt idx="662">
                  <c:v>22814000000000</c:v>
                </c:pt>
                <c:pt idx="663">
                  <c:v>22814000000000</c:v>
                </c:pt>
                <c:pt idx="664">
                  <c:v>22814000000000</c:v>
                </c:pt>
                <c:pt idx="665">
                  <c:v>22813000000000</c:v>
                </c:pt>
                <c:pt idx="666">
                  <c:v>22813000000000</c:v>
                </c:pt>
                <c:pt idx="667">
                  <c:v>22813000000000</c:v>
                </c:pt>
                <c:pt idx="668">
                  <c:v>22813000000000</c:v>
                </c:pt>
                <c:pt idx="669">
                  <c:v>22812000000000</c:v>
                </c:pt>
                <c:pt idx="670">
                  <c:v>22812000000000</c:v>
                </c:pt>
                <c:pt idx="671">
                  <c:v>22811000000000</c:v>
                </c:pt>
                <c:pt idx="672">
                  <c:v>22810000000000</c:v>
                </c:pt>
                <c:pt idx="673">
                  <c:v>22809000000000</c:v>
                </c:pt>
                <c:pt idx="674">
                  <c:v>22808000000000</c:v>
                </c:pt>
                <c:pt idx="675">
                  <c:v>22806000000000</c:v>
                </c:pt>
                <c:pt idx="676">
                  <c:v>22805000000000</c:v>
                </c:pt>
                <c:pt idx="677">
                  <c:v>22802000000000</c:v>
                </c:pt>
                <c:pt idx="678">
                  <c:v>22800000000000</c:v>
                </c:pt>
                <c:pt idx="679">
                  <c:v>22796000000000</c:v>
                </c:pt>
                <c:pt idx="680">
                  <c:v>22792000000000</c:v>
                </c:pt>
                <c:pt idx="681">
                  <c:v>22787000000000</c:v>
                </c:pt>
                <c:pt idx="682">
                  <c:v>22781000000000</c:v>
                </c:pt>
                <c:pt idx="683">
                  <c:v>22774000000000</c:v>
                </c:pt>
                <c:pt idx="684">
                  <c:v>22765000000000</c:v>
                </c:pt>
                <c:pt idx="685">
                  <c:v>22755000000000</c:v>
                </c:pt>
                <c:pt idx="686">
                  <c:v>22742000000000</c:v>
                </c:pt>
                <c:pt idx="687">
                  <c:v>22728000000000</c:v>
                </c:pt>
                <c:pt idx="688">
                  <c:v>22710000000000</c:v>
                </c:pt>
                <c:pt idx="689">
                  <c:v>22690000000000</c:v>
                </c:pt>
                <c:pt idx="690">
                  <c:v>22667000000000</c:v>
                </c:pt>
                <c:pt idx="691">
                  <c:v>22641000000000</c:v>
                </c:pt>
                <c:pt idx="692">
                  <c:v>22611000000000</c:v>
                </c:pt>
                <c:pt idx="693">
                  <c:v>22578000000000</c:v>
                </c:pt>
                <c:pt idx="694">
                  <c:v>22543000000000</c:v>
                </c:pt>
                <c:pt idx="695">
                  <c:v>22507000000000</c:v>
                </c:pt>
                <c:pt idx="696">
                  <c:v>22473000000000</c:v>
                </c:pt>
                <c:pt idx="697">
                  <c:v>22443000000000</c:v>
                </c:pt>
                <c:pt idx="698">
                  <c:v>22423000000000</c:v>
                </c:pt>
                <c:pt idx="699">
                  <c:v>22422000000000</c:v>
                </c:pt>
                <c:pt idx="700">
                  <c:v>22422000000000</c:v>
                </c:pt>
                <c:pt idx="701">
                  <c:v>22423000000000</c:v>
                </c:pt>
                <c:pt idx="702">
                  <c:v>22424000000000</c:v>
                </c:pt>
                <c:pt idx="703">
                  <c:v>22424000000000</c:v>
                </c:pt>
                <c:pt idx="704">
                  <c:v>22425000000000</c:v>
                </c:pt>
                <c:pt idx="705">
                  <c:v>22426000000000</c:v>
                </c:pt>
                <c:pt idx="706">
                  <c:v>22428000000000</c:v>
                </c:pt>
                <c:pt idx="707">
                  <c:v>22429000000000</c:v>
                </c:pt>
                <c:pt idx="708">
                  <c:v>22430000000000</c:v>
                </c:pt>
                <c:pt idx="709">
                  <c:v>22432000000000</c:v>
                </c:pt>
                <c:pt idx="710">
                  <c:v>22433000000000</c:v>
                </c:pt>
                <c:pt idx="711">
                  <c:v>22435000000000</c:v>
                </c:pt>
                <c:pt idx="712">
                  <c:v>22437000000000</c:v>
                </c:pt>
                <c:pt idx="713">
                  <c:v>22439000000000</c:v>
                </c:pt>
                <c:pt idx="714">
                  <c:v>22441000000000</c:v>
                </c:pt>
                <c:pt idx="715">
                  <c:v>22443000000000</c:v>
                </c:pt>
                <c:pt idx="716">
                  <c:v>22446000000000</c:v>
                </c:pt>
                <c:pt idx="717">
                  <c:v>22448000000000</c:v>
                </c:pt>
                <c:pt idx="718">
                  <c:v>22451000000000</c:v>
                </c:pt>
                <c:pt idx="719">
                  <c:v>22454000000000</c:v>
                </c:pt>
                <c:pt idx="720">
                  <c:v>22457000000000</c:v>
                </c:pt>
                <c:pt idx="721">
                  <c:v>22460000000000</c:v>
                </c:pt>
                <c:pt idx="722">
                  <c:v>22464000000000</c:v>
                </c:pt>
                <c:pt idx="723">
                  <c:v>22467000000000</c:v>
                </c:pt>
                <c:pt idx="724">
                  <c:v>22471000000000</c:v>
                </c:pt>
                <c:pt idx="725">
                  <c:v>22474000000000</c:v>
                </c:pt>
                <c:pt idx="726">
                  <c:v>22478000000000</c:v>
                </c:pt>
                <c:pt idx="727">
                  <c:v>22483000000000</c:v>
                </c:pt>
                <c:pt idx="728">
                  <c:v>22487000000000</c:v>
                </c:pt>
                <c:pt idx="729">
                  <c:v>22492000000000</c:v>
                </c:pt>
                <c:pt idx="730">
                  <c:v>22496000000000</c:v>
                </c:pt>
                <c:pt idx="731">
                  <c:v>22501000000000</c:v>
                </c:pt>
                <c:pt idx="732">
                  <c:v>22506000000000</c:v>
                </c:pt>
                <c:pt idx="733">
                  <c:v>22512000000000</c:v>
                </c:pt>
                <c:pt idx="734">
                  <c:v>22517000000000</c:v>
                </c:pt>
                <c:pt idx="735">
                  <c:v>22523000000000</c:v>
                </c:pt>
                <c:pt idx="736">
                  <c:v>22529000000000</c:v>
                </c:pt>
                <c:pt idx="737">
                  <c:v>22535000000000</c:v>
                </c:pt>
                <c:pt idx="738">
                  <c:v>22542000000000</c:v>
                </c:pt>
                <c:pt idx="739">
                  <c:v>22549000000000</c:v>
                </c:pt>
                <c:pt idx="740">
                  <c:v>22555000000000</c:v>
                </c:pt>
                <c:pt idx="741">
                  <c:v>22563000000000</c:v>
                </c:pt>
                <c:pt idx="742">
                  <c:v>22570000000000</c:v>
                </c:pt>
                <c:pt idx="743">
                  <c:v>22578000000000</c:v>
                </c:pt>
                <c:pt idx="744">
                  <c:v>22586000000000</c:v>
                </c:pt>
                <c:pt idx="745">
                  <c:v>22594000000000</c:v>
                </c:pt>
                <c:pt idx="746">
                  <c:v>22603000000000</c:v>
                </c:pt>
                <c:pt idx="747">
                  <c:v>22611000000000</c:v>
                </c:pt>
                <c:pt idx="748">
                  <c:v>22620000000000</c:v>
                </c:pt>
                <c:pt idx="749">
                  <c:v>22630000000000</c:v>
                </c:pt>
                <c:pt idx="750">
                  <c:v>22630000000000</c:v>
                </c:pt>
                <c:pt idx="751">
                  <c:v>22705000000000</c:v>
                </c:pt>
                <c:pt idx="752">
                  <c:v>22780000000000</c:v>
                </c:pt>
                <c:pt idx="753">
                  <c:v>22852000000000</c:v>
                </c:pt>
                <c:pt idx="754">
                  <c:v>22924000000000</c:v>
                </c:pt>
                <c:pt idx="755">
                  <c:v>22994000000000</c:v>
                </c:pt>
                <c:pt idx="756">
                  <c:v>23063000000000</c:v>
                </c:pt>
                <c:pt idx="757">
                  <c:v>23131000000000</c:v>
                </c:pt>
                <c:pt idx="758">
                  <c:v>23197000000000</c:v>
                </c:pt>
                <c:pt idx="759">
                  <c:v>23262000000000</c:v>
                </c:pt>
                <c:pt idx="760">
                  <c:v>23326000000000</c:v>
                </c:pt>
                <c:pt idx="761">
                  <c:v>23388000000000</c:v>
                </c:pt>
                <c:pt idx="762">
                  <c:v>23449000000000</c:v>
                </c:pt>
                <c:pt idx="763">
                  <c:v>23509000000000</c:v>
                </c:pt>
                <c:pt idx="764">
                  <c:v>23567000000000</c:v>
                </c:pt>
                <c:pt idx="765">
                  <c:v>23624000000000</c:v>
                </c:pt>
                <c:pt idx="766">
                  <c:v>23680000000000</c:v>
                </c:pt>
                <c:pt idx="767">
                  <c:v>23734000000000</c:v>
                </c:pt>
                <c:pt idx="768">
                  <c:v>23787000000000</c:v>
                </c:pt>
                <c:pt idx="769">
                  <c:v>23839000000000</c:v>
                </c:pt>
                <c:pt idx="770">
                  <c:v>23890000000000</c:v>
                </c:pt>
                <c:pt idx="771">
                  <c:v>23939000000000</c:v>
                </c:pt>
                <c:pt idx="772">
                  <c:v>23987000000000</c:v>
                </c:pt>
                <c:pt idx="773">
                  <c:v>24033000000000</c:v>
                </c:pt>
                <c:pt idx="774">
                  <c:v>24078000000000</c:v>
                </c:pt>
                <c:pt idx="775">
                  <c:v>24122000000000</c:v>
                </c:pt>
                <c:pt idx="776">
                  <c:v>24165000000000</c:v>
                </c:pt>
                <c:pt idx="777">
                  <c:v>24206000000000</c:v>
                </c:pt>
                <c:pt idx="778">
                  <c:v>24246000000000</c:v>
                </c:pt>
                <c:pt idx="779">
                  <c:v>24285000000000</c:v>
                </c:pt>
                <c:pt idx="780">
                  <c:v>24322000000000</c:v>
                </c:pt>
                <c:pt idx="781">
                  <c:v>24358000000000</c:v>
                </c:pt>
                <c:pt idx="782">
                  <c:v>24393000000000</c:v>
                </c:pt>
                <c:pt idx="783">
                  <c:v>24426000000000</c:v>
                </c:pt>
                <c:pt idx="784">
                  <c:v>24458000000000</c:v>
                </c:pt>
                <c:pt idx="785">
                  <c:v>24489000000000</c:v>
                </c:pt>
                <c:pt idx="786">
                  <c:v>24518000000000</c:v>
                </c:pt>
                <c:pt idx="787">
                  <c:v>24546000000000</c:v>
                </c:pt>
                <c:pt idx="788">
                  <c:v>24573000000000</c:v>
                </c:pt>
                <c:pt idx="789">
                  <c:v>24599000000000</c:v>
                </c:pt>
                <c:pt idx="790">
                  <c:v>24623000000000</c:v>
                </c:pt>
                <c:pt idx="791">
                  <c:v>24646000000000</c:v>
                </c:pt>
                <c:pt idx="792">
                  <c:v>24667000000000</c:v>
                </c:pt>
                <c:pt idx="793">
                  <c:v>24687000000000</c:v>
                </c:pt>
                <c:pt idx="794">
                  <c:v>24706000000000</c:v>
                </c:pt>
                <c:pt idx="795">
                  <c:v>24724000000000</c:v>
                </c:pt>
                <c:pt idx="796">
                  <c:v>24740000000000</c:v>
                </c:pt>
                <c:pt idx="797">
                  <c:v>24755000000000</c:v>
                </c:pt>
                <c:pt idx="798">
                  <c:v>24769000000000</c:v>
                </c:pt>
                <c:pt idx="799">
                  <c:v>24781000000000</c:v>
                </c:pt>
                <c:pt idx="800">
                  <c:v>24781000000000</c:v>
                </c:pt>
                <c:pt idx="801">
                  <c:v>24789000000000</c:v>
                </c:pt>
                <c:pt idx="802">
                  <c:v>24796000000000</c:v>
                </c:pt>
                <c:pt idx="803">
                  <c:v>24802000000000</c:v>
                </c:pt>
                <c:pt idx="804">
                  <c:v>24808000000000</c:v>
                </c:pt>
                <c:pt idx="805">
                  <c:v>24813000000000</c:v>
                </c:pt>
                <c:pt idx="806">
                  <c:v>24817000000000</c:v>
                </c:pt>
                <c:pt idx="807">
                  <c:v>24821000000000</c:v>
                </c:pt>
                <c:pt idx="808">
                  <c:v>24825000000000</c:v>
                </c:pt>
                <c:pt idx="809">
                  <c:v>24828000000000</c:v>
                </c:pt>
                <c:pt idx="810">
                  <c:v>24830000000000</c:v>
                </c:pt>
                <c:pt idx="811">
                  <c:v>24832000000000</c:v>
                </c:pt>
                <c:pt idx="812">
                  <c:v>24833000000000</c:v>
                </c:pt>
                <c:pt idx="813">
                  <c:v>24834000000000</c:v>
                </c:pt>
                <c:pt idx="814">
                  <c:v>24834000000000</c:v>
                </c:pt>
                <c:pt idx="815">
                  <c:v>24834000000000</c:v>
                </c:pt>
                <c:pt idx="816">
                  <c:v>24833000000000</c:v>
                </c:pt>
                <c:pt idx="817">
                  <c:v>24832000000000</c:v>
                </c:pt>
                <c:pt idx="818">
                  <c:v>24830000000000</c:v>
                </c:pt>
                <c:pt idx="819">
                  <c:v>24827000000000</c:v>
                </c:pt>
                <c:pt idx="820">
                  <c:v>24824000000000</c:v>
                </c:pt>
                <c:pt idx="821">
                  <c:v>24821000000000</c:v>
                </c:pt>
                <c:pt idx="822">
                  <c:v>24817000000000</c:v>
                </c:pt>
                <c:pt idx="823">
                  <c:v>24812000000000</c:v>
                </c:pt>
                <c:pt idx="824">
                  <c:v>24807000000000</c:v>
                </c:pt>
                <c:pt idx="825">
                  <c:v>24801000000000</c:v>
                </c:pt>
                <c:pt idx="826">
                  <c:v>24795000000000</c:v>
                </c:pt>
                <c:pt idx="827">
                  <c:v>24788000000000</c:v>
                </c:pt>
                <c:pt idx="828">
                  <c:v>24781000000000</c:v>
                </c:pt>
                <c:pt idx="829">
                  <c:v>24773000000000</c:v>
                </c:pt>
                <c:pt idx="830">
                  <c:v>24764000000000</c:v>
                </c:pt>
                <c:pt idx="831">
                  <c:v>24755000000000</c:v>
                </c:pt>
                <c:pt idx="832">
                  <c:v>24746000000000</c:v>
                </c:pt>
                <c:pt idx="833">
                  <c:v>24736000000000</c:v>
                </c:pt>
                <c:pt idx="834">
                  <c:v>24725000000000</c:v>
                </c:pt>
                <c:pt idx="835">
                  <c:v>24714000000000</c:v>
                </c:pt>
                <c:pt idx="836">
                  <c:v>24702000000000</c:v>
                </c:pt>
                <c:pt idx="837">
                  <c:v>24690000000000</c:v>
                </c:pt>
                <c:pt idx="838">
                  <c:v>24677000000000</c:v>
                </c:pt>
                <c:pt idx="839">
                  <c:v>24664000000000</c:v>
                </c:pt>
                <c:pt idx="840">
                  <c:v>24650000000000</c:v>
                </c:pt>
                <c:pt idx="841">
                  <c:v>24635000000000</c:v>
                </c:pt>
                <c:pt idx="842">
                  <c:v>24620000000000</c:v>
                </c:pt>
                <c:pt idx="843">
                  <c:v>24605000000000</c:v>
                </c:pt>
                <c:pt idx="844">
                  <c:v>24589000000000</c:v>
                </c:pt>
                <c:pt idx="845">
                  <c:v>24572000000000</c:v>
                </c:pt>
                <c:pt idx="846">
                  <c:v>24555000000000</c:v>
                </c:pt>
                <c:pt idx="847">
                  <c:v>24537000000000</c:v>
                </c:pt>
                <c:pt idx="848">
                  <c:v>24519000000000</c:v>
                </c:pt>
                <c:pt idx="849">
                  <c:v>24500000000000</c:v>
                </c:pt>
                <c:pt idx="850">
                  <c:v>24500000000000</c:v>
                </c:pt>
                <c:pt idx="851">
                  <c:v>24468000000000</c:v>
                </c:pt>
                <c:pt idx="852">
                  <c:v>24435000000000</c:v>
                </c:pt>
                <c:pt idx="853">
                  <c:v>24402000000000</c:v>
                </c:pt>
                <c:pt idx="854">
                  <c:v>24369000000000</c:v>
                </c:pt>
                <c:pt idx="855">
                  <c:v>24337000000000</c:v>
                </c:pt>
                <c:pt idx="856">
                  <c:v>24304000000000</c:v>
                </c:pt>
                <c:pt idx="857">
                  <c:v>24271000000000</c:v>
                </c:pt>
                <c:pt idx="858">
                  <c:v>24238000000000</c:v>
                </c:pt>
                <c:pt idx="859">
                  <c:v>24206000000000</c:v>
                </c:pt>
                <c:pt idx="860">
                  <c:v>24173000000000</c:v>
                </c:pt>
                <c:pt idx="861">
                  <c:v>24140000000000</c:v>
                </c:pt>
                <c:pt idx="862">
                  <c:v>24107000000000</c:v>
                </c:pt>
                <c:pt idx="863">
                  <c:v>24075000000000</c:v>
                </c:pt>
                <c:pt idx="864">
                  <c:v>24042000000000</c:v>
                </c:pt>
                <c:pt idx="865">
                  <c:v>24009000000000</c:v>
                </c:pt>
                <c:pt idx="866">
                  <c:v>23976000000000</c:v>
                </c:pt>
                <c:pt idx="867">
                  <c:v>23943000000000</c:v>
                </c:pt>
                <c:pt idx="868">
                  <c:v>23911000000000</c:v>
                </c:pt>
                <c:pt idx="869">
                  <c:v>23878000000000</c:v>
                </c:pt>
                <c:pt idx="870">
                  <c:v>23845000000000</c:v>
                </c:pt>
                <c:pt idx="871">
                  <c:v>23812000000000</c:v>
                </c:pt>
                <c:pt idx="872">
                  <c:v>23780000000000</c:v>
                </c:pt>
                <c:pt idx="873">
                  <c:v>23747000000000</c:v>
                </c:pt>
                <c:pt idx="874">
                  <c:v>23714000000000</c:v>
                </c:pt>
                <c:pt idx="875">
                  <c:v>23681000000000</c:v>
                </c:pt>
                <c:pt idx="876">
                  <c:v>23649000000000</c:v>
                </c:pt>
                <c:pt idx="877">
                  <c:v>23616000000000</c:v>
                </c:pt>
                <c:pt idx="878">
                  <c:v>23583000000000</c:v>
                </c:pt>
                <c:pt idx="879">
                  <c:v>23550000000000</c:v>
                </c:pt>
                <c:pt idx="880">
                  <c:v>23517000000000</c:v>
                </c:pt>
                <c:pt idx="881">
                  <c:v>23485000000000</c:v>
                </c:pt>
                <c:pt idx="882">
                  <c:v>23452000000000</c:v>
                </c:pt>
                <c:pt idx="883">
                  <c:v>23419000000000</c:v>
                </c:pt>
                <c:pt idx="884">
                  <c:v>23386000000000</c:v>
                </c:pt>
                <c:pt idx="885">
                  <c:v>23354000000000</c:v>
                </c:pt>
                <c:pt idx="886">
                  <c:v>23321000000000</c:v>
                </c:pt>
                <c:pt idx="887">
                  <c:v>23288000000000</c:v>
                </c:pt>
                <c:pt idx="888">
                  <c:v>23255000000000</c:v>
                </c:pt>
                <c:pt idx="889">
                  <c:v>23222000000000</c:v>
                </c:pt>
                <c:pt idx="890">
                  <c:v>23190000000000</c:v>
                </c:pt>
                <c:pt idx="891">
                  <c:v>23157000000000</c:v>
                </c:pt>
                <c:pt idx="892">
                  <c:v>23124000000000</c:v>
                </c:pt>
                <c:pt idx="893">
                  <c:v>23091000000000</c:v>
                </c:pt>
                <c:pt idx="894">
                  <c:v>23058000000000</c:v>
                </c:pt>
                <c:pt idx="895">
                  <c:v>23026000000000</c:v>
                </c:pt>
                <c:pt idx="896">
                  <c:v>22993000000000</c:v>
                </c:pt>
                <c:pt idx="897">
                  <c:v>22960000000000</c:v>
                </c:pt>
                <c:pt idx="898">
                  <c:v>22927000000000</c:v>
                </c:pt>
                <c:pt idx="899">
                  <c:v>22895000000000</c:v>
                </c:pt>
                <c:pt idx="900">
                  <c:v>22895000000000</c:v>
                </c:pt>
                <c:pt idx="901">
                  <c:v>22862000000000</c:v>
                </c:pt>
                <c:pt idx="902">
                  <c:v>22829000000000</c:v>
                </c:pt>
                <c:pt idx="903">
                  <c:v>22796000000000</c:v>
                </c:pt>
                <c:pt idx="904">
                  <c:v>22763000000000</c:v>
                </c:pt>
                <c:pt idx="905">
                  <c:v>22731000000000</c:v>
                </c:pt>
                <c:pt idx="906">
                  <c:v>22698000000000</c:v>
                </c:pt>
                <c:pt idx="907">
                  <c:v>22665000000000</c:v>
                </c:pt>
                <c:pt idx="908">
                  <c:v>22632000000000</c:v>
                </c:pt>
                <c:pt idx="909">
                  <c:v>22599000000000</c:v>
                </c:pt>
                <c:pt idx="910">
                  <c:v>22567000000000</c:v>
                </c:pt>
                <c:pt idx="911">
                  <c:v>22534000000000</c:v>
                </c:pt>
                <c:pt idx="912">
                  <c:v>22501000000000</c:v>
                </c:pt>
                <c:pt idx="913">
                  <c:v>22468000000000</c:v>
                </c:pt>
                <c:pt idx="914">
                  <c:v>22435000000000</c:v>
                </c:pt>
                <c:pt idx="915">
                  <c:v>22403000000000</c:v>
                </c:pt>
                <c:pt idx="916">
                  <c:v>22370000000000</c:v>
                </c:pt>
                <c:pt idx="917">
                  <c:v>22337000000000</c:v>
                </c:pt>
                <c:pt idx="918">
                  <c:v>22304000000000</c:v>
                </c:pt>
                <c:pt idx="919">
                  <c:v>22271000000000</c:v>
                </c:pt>
                <c:pt idx="920">
                  <c:v>22239000000000</c:v>
                </c:pt>
                <c:pt idx="921">
                  <c:v>22206000000000</c:v>
                </c:pt>
                <c:pt idx="922">
                  <c:v>22173000000000</c:v>
                </c:pt>
                <c:pt idx="923">
                  <c:v>22140000000000</c:v>
                </c:pt>
                <c:pt idx="924">
                  <c:v>22107000000000</c:v>
                </c:pt>
                <c:pt idx="925">
                  <c:v>22075000000000</c:v>
                </c:pt>
                <c:pt idx="926">
                  <c:v>22042000000000</c:v>
                </c:pt>
                <c:pt idx="927">
                  <c:v>22009000000000</c:v>
                </c:pt>
                <c:pt idx="928">
                  <c:v>21976000000000</c:v>
                </c:pt>
                <c:pt idx="929">
                  <c:v>21943000000000</c:v>
                </c:pt>
                <c:pt idx="930">
                  <c:v>21911000000000</c:v>
                </c:pt>
                <c:pt idx="931">
                  <c:v>21878000000000</c:v>
                </c:pt>
                <c:pt idx="932">
                  <c:v>21845000000000</c:v>
                </c:pt>
                <c:pt idx="933">
                  <c:v>21812000000000</c:v>
                </c:pt>
                <c:pt idx="934">
                  <c:v>21779000000000</c:v>
                </c:pt>
                <c:pt idx="935">
                  <c:v>21747000000000</c:v>
                </c:pt>
                <c:pt idx="936">
                  <c:v>21714000000000</c:v>
                </c:pt>
                <c:pt idx="937">
                  <c:v>21681000000000</c:v>
                </c:pt>
                <c:pt idx="938">
                  <c:v>21648000000000</c:v>
                </c:pt>
                <c:pt idx="939">
                  <c:v>21615000000000</c:v>
                </c:pt>
                <c:pt idx="940">
                  <c:v>21582000000000</c:v>
                </c:pt>
                <c:pt idx="941">
                  <c:v>21550000000000</c:v>
                </c:pt>
                <c:pt idx="942">
                  <c:v>21517000000000</c:v>
                </c:pt>
                <c:pt idx="943">
                  <c:v>21484000000000</c:v>
                </c:pt>
                <c:pt idx="944">
                  <c:v>21451000000000</c:v>
                </c:pt>
                <c:pt idx="945">
                  <c:v>21418000000000</c:v>
                </c:pt>
                <c:pt idx="946">
                  <c:v>21386000000000</c:v>
                </c:pt>
                <c:pt idx="947">
                  <c:v>21353000000000</c:v>
                </c:pt>
                <c:pt idx="948">
                  <c:v>21320000000000</c:v>
                </c:pt>
                <c:pt idx="949">
                  <c:v>21287000000000</c:v>
                </c:pt>
                <c:pt idx="950">
                  <c:v>21287000000000</c:v>
                </c:pt>
                <c:pt idx="951">
                  <c:v>21254000000000</c:v>
                </c:pt>
                <c:pt idx="952">
                  <c:v>21221000000000</c:v>
                </c:pt>
                <c:pt idx="953">
                  <c:v>21189000000000</c:v>
                </c:pt>
                <c:pt idx="954">
                  <c:v>21156000000000</c:v>
                </c:pt>
                <c:pt idx="955">
                  <c:v>21123000000000</c:v>
                </c:pt>
                <c:pt idx="956">
                  <c:v>21090000000000</c:v>
                </c:pt>
                <c:pt idx="957">
                  <c:v>21057000000000</c:v>
                </c:pt>
                <c:pt idx="958">
                  <c:v>21025000000000</c:v>
                </c:pt>
                <c:pt idx="959">
                  <c:v>20992000000000</c:v>
                </c:pt>
                <c:pt idx="960">
                  <c:v>20959000000000</c:v>
                </c:pt>
                <c:pt idx="961">
                  <c:v>20926000000000</c:v>
                </c:pt>
                <c:pt idx="962">
                  <c:v>20893000000000</c:v>
                </c:pt>
                <c:pt idx="963">
                  <c:v>20860000000000</c:v>
                </c:pt>
                <c:pt idx="964">
                  <c:v>20828000000000</c:v>
                </c:pt>
                <c:pt idx="965">
                  <c:v>20795000000000</c:v>
                </c:pt>
                <c:pt idx="966">
                  <c:v>20762000000000</c:v>
                </c:pt>
                <c:pt idx="967">
                  <c:v>20729000000000</c:v>
                </c:pt>
                <c:pt idx="968">
                  <c:v>20696000000000</c:v>
                </c:pt>
                <c:pt idx="969">
                  <c:v>20663000000000</c:v>
                </c:pt>
                <c:pt idx="970">
                  <c:v>20631000000000</c:v>
                </c:pt>
                <c:pt idx="971">
                  <c:v>20598000000000</c:v>
                </c:pt>
                <c:pt idx="972">
                  <c:v>20565000000000</c:v>
                </c:pt>
                <c:pt idx="973">
                  <c:v>20532000000000</c:v>
                </c:pt>
                <c:pt idx="974">
                  <c:v>20499000000000</c:v>
                </c:pt>
                <c:pt idx="975">
                  <c:v>20466000000000</c:v>
                </c:pt>
                <c:pt idx="976">
                  <c:v>20434000000000</c:v>
                </c:pt>
                <c:pt idx="977">
                  <c:v>20401000000000</c:v>
                </c:pt>
                <c:pt idx="978">
                  <c:v>20368000000000</c:v>
                </c:pt>
                <c:pt idx="979">
                  <c:v>20335000000000</c:v>
                </c:pt>
                <c:pt idx="980">
                  <c:v>20302000000000</c:v>
                </c:pt>
                <c:pt idx="981">
                  <c:v>20269000000000</c:v>
                </c:pt>
                <c:pt idx="982">
                  <c:v>20237000000000</c:v>
                </c:pt>
                <c:pt idx="983">
                  <c:v>20204000000000</c:v>
                </c:pt>
                <c:pt idx="984">
                  <c:v>20171000000000</c:v>
                </c:pt>
                <c:pt idx="985">
                  <c:v>20138000000000</c:v>
                </c:pt>
                <c:pt idx="986">
                  <c:v>20105000000000</c:v>
                </c:pt>
                <c:pt idx="987">
                  <c:v>20072000000000</c:v>
                </c:pt>
                <c:pt idx="988">
                  <c:v>20040000000000</c:v>
                </c:pt>
                <c:pt idx="989">
                  <c:v>20007000000000</c:v>
                </c:pt>
                <c:pt idx="990">
                  <c:v>19974000000000</c:v>
                </c:pt>
                <c:pt idx="991">
                  <c:v>19941000000000</c:v>
                </c:pt>
                <c:pt idx="992">
                  <c:v>19908000000000</c:v>
                </c:pt>
                <c:pt idx="993">
                  <c:v>19875000000000</c:v>
                </c:pt>
                <c:pt idx="994">
                  <c:v>19842000000000</c:v>
                </c:pt>
                <c:pt idx="995">
                  <c:v>19810000000000</c:v>
                </c:pt>
                <c:pt idx="996">
                  <c:v>19777000000000</c:v>
                </c:pt>
                <c:pt idx="997">
                  <c:v>19744000000000</c:v>
                </c:pt>
                <c:pt idx="998">
                  <c:v>19711000000000</c:v>
                </c:pt>
                <c:pt idx="999">
                  <c:v>19678000000000</c:v>
                </c:pt>
                <c:pt idx="1000">
                  <c:v>19678000000000</c:v>
                </c:pt>
                <c:pt idx="1001">
                  <c:v>19645000000000</c:v>
                </c:pt>
                <c:pt idx="1002">
                  <c:v>19613000000000</c:v>
                </c:pt>
                <c:pt idx="1003">
                  <c:v>19580000000000</c:v>
                </c:pt>
                <c:pt idx="1004">
                  <c:v>19547000000000</c:v>
                </c:pt>
                <c:pt idx="1005">
                  <c:v>19514000000000</c:v>
                </c:pt>
                <c:pt idx="1006">
                  <c:v>19481000000000</c:v>
                </c:pt>
                <c:pt idx="1007">
                  <c:v>19448000000000</c:v>
                </c:pt>
                <c:pt idx="1008">
                  <c:v>19415000000000</c:v>
                </c:pt>
                <c:pt idx="1009">
                  <c:v>19383000000000</c:v>
                </c:pt>
                <c:pt idx="1010">
                  <c:v>19350000000000</c:v>
                </c:pt>
                <c:pt idx="1011">
                  <c:v>19317000000000</c:v>
                </c:pt>
                <c:pt idx="1012">
                  <c:v>19284000000000</c:v>
                </c:pt>
                <c:pt idx="1013">
                  <c:v>19251000000000</c:v>
                </c:pt>
                <c:pt idx="1014">
                  <c:v>19218000000000</c:v>
                </c:pt>
                <c:pt idx="1015">
                  <c:v>19186000000000</c:v>
                </c:pt>
                <c:pt idx="1016">
                  <c:v>19153000000000</c:v>
                </c:pt>
                <c:pt idx="1017">
                  <c:v>19120000000000</c:v>
                </c:pt>
                <c:pt idx="1018">
                  <c:v>19087000000000</c:v>
                </c:pt>
                <c:pt idx="1019">
                  <c:v>19054000000000</c:v>
                </c:pt>
                <c:pt idx="1020">
                  <c:v>19021000000000</c:v>
                </c:pt>
                <c:pt idx="1021">
                  <c:v>18988000000000</c:v>
                </c:pt>
                <c:pt idx="1022">
                  <c:v>18956000000000</c:v>
                </c:pt>
                <c:pt idx="1023">
                  <c:v>18923000000000</c:v>
                </c:pt>
                <c:pt idx="1024">
                  <c:v>18890000000000</c:v>
                </c:pt>
                <c:pt idx="1025">
                  <c:v>18857000000000</c:v>
                </c:pt>
                <c:pt idx="1026">
                  <c:v>18824000000000</c:v>
                </c:pt>
                <c:pt idx="1027">
                  <c:v>18791000000000</c:v>
                </c:pt>
                <c:pt idx="1028">
                  <c:v>18758000000000</c:v>
                </c:pt>
                <c:pt idx="1029">
                  <c:v>18726000000000</c:v>
                </c:pt>
                <c:pt idx="1030">
                  <c:v>18693000000000</c:v>
                </c:pt>
                <c:pt idx="1031">
                  <c:v>18660000000000</c:v>
                </c:pt>
                <c:pt idx="1032">
                  <c:v>18627000000000</c:v>
                </c:pt>
                <c:pt idx="1033">
                  <c:v>18594000000000</c:v>
                </c:pt>
                <c:pt idx="1034">
                  <c:v>18561000000000</c:v>
                </c:pt>
                <c:pt idx="1035">
                  <c:v>18528000000000</c:v>
                </c:pt>
                <c:pt idx="1036">
                  <c:v>18495000000000</c:v>
                </c:pt>
                <c:pt idx="1037">
                  <c:v>18463000000000</c:v>
                </c:pt>
                <c:pt idx="1038">
                  <c:v>18430000000000</c:v>
                </c:pt>
                <c:pt idx="1039">
                  <c:v>18397000000000</c:v>
                </c:pt>
                <c:pt idx="1040">
                  <c:v>18364000000000</c:v>
                </c:pt>
                <c:pt idx="1041">
                  <c:v>18331000000000</c:v>
                </c:pt>
                <c:pt idx="1042">
                  <c:v>18298000000000</c:v>
                </c:pt>
                <c:pt idx="1043">
                  <c:v>18265000000000</c:v>
                </c:pt>
                <c:pt idx="1044">
                  <c:v>18233000000000</c:v>
                </c:pt>
                <c:pt idx="1045">
                  <c:v>18200000000000</c:v>
                </c:pt>
                <c:pt idx="1046">
                  <c:v>18167000000000</c:v>
                </c:pt>
                <c:pt idx="1047">
                  <c:v>18134000000000</c:v>
                </c:pt>
                <c:pt idx="1048">
                  <c:v>18101000000000</c:v>
                </c:pt>
                <c:pt idx="1049">
                  <c:v>18068000000000</c:v>
                </c:pt>
                <c:pt idx="1050">
                  <c:v>18068000000000</c:v>
                </c:pt>
                <c:pt idx="1051">
                  <c:v>18190000000000</c:v>
                </c:pt>
                <c:pt idx="1052">
                  <c:v>18310000000000</c:v>
                </c:pt>
                <c:pt idx="1053">
                  <c:v>18426000000000</c:v>
                </c:pt>
                <c:pt idx="1054">
                  <c:v>18539000000000</c:v>
                </c:pt>
                <c:pt idx="1055">
                  <c:v>18649000000000</c:v>
                </c:pt>
                <c:pt idx="1056">
                  <c:v>18756000000000</c:v>
                </c:pt>
                <c:pt idx="1057">
                  <c:v>18860000000000</c:v>
                </c:pt>
                <c:pt idx="1058">
                  <c:v>18961000000000</c:v>
                </c:pt>
                <c:pt idx="1059">
                  <c:v>19060000000000</c:v>
                </c:pt>
                <c:pt idx="1060">
                  <c:v>19155000000000</c:v>
                </c:pt>
                <c:pt idx="1061">
                  <c:v>19247000000000</c:v>
                </c:pt>
                <c:pt idx="1062">
                  <c:v>19336000000000</c:v>
                </c:pt>
                <c:pt idx="1063">
                  <c:v>19422000000000</c:v>
                </c:pt>
                <c:pt idx="1064">
                  <c:v>19505000000000</c:v>
                </c:pt>
                <c:pt idx="1065">
                  <c:v>19585000000000</c:v>
                </c:pt>
                <c:pt idx="1066">
                  <c:v>19662000000000</c:v>
                </c:pt>
                <c:pt idx="1067">
                  <c:v>19736000000000</c:v>
                </c:pt>
                <c:pt idx="1068">
                  <c:v>19807000000000</c:v>
                </c:pt>
                <c:pt idx="1069">
                  <c:v>19875000000000</c:v>
                </c:pt>
                <c:pt idx="1070">
                  <c:v>19940000000000</c:v>
                </c:pt>
                <c:pt idx="1071">
                  <c:v>20002000000000</c:v>
                </c:pt>
                <c:pt idx="1072">
                  <c:v>20061000000000</c:v>
                </c:pt>
                <c:pt idx="1073">
                  <c:v>20117000000000</c:v>
                </c:pt>
                <c:pt idx="1074">
                  <c:v>20170000000000</c:v>
                </c:pt>
                <c:pt idx="1075">
                  <c:v>20220000000000</c:v>
                </c:pt>
                <c:pt idx="1076">
                  <c:v>20267000000000</c:v>
                </c:pt>
                <c:pt idx="1077">
                  <c:v>20311000000000</c:v>
                </c:pt>
                <c:pt idx="1078">
                  <c:v>20351000000000</c:v>
                </c:pt>
                <c:pt idx="1079">
                  <c:v>20389000000000</c:v>
                </c:pt>
                <c:pt idx="1080">
                  <c:v>20424000000000</c:v>
                </c:pt>
                <c:pt idx="1081">
                  <c:v>20456000000000</c:v>
                </c:pt>
                <c:pt idx="1082">
                  <c:v>20485000000000</c:v>
                </c:pt>
                <c:pt idx="1083">
                  <c:v>20510000000000</c:v>
                </c:pt>
                <c:pt idx="1084">
                  <c:v>20533000000000</c:v>
                </c:pt>
                <c:pt idx="1085">
                  <c:v>20553000000000</c:v>
                </c:pt>
                <c:pt idx="1086">
                  <c:v>20570000000000</c:v>
                </c:pt>
                <c:pt idx="1087">
                  <c:v>20583000000000</c:v>
                </c:pt>
                <c:pt idx="1088">
                  <c:v>20594000000000</c:v>
                </c:pt>
                <c:pt idx="1089">
                  <c:v>20602000000000</c:v>
                </c:pt>
                <c:pt idx="1090">
                  <c:v>20606000000000</c:v>
                </c:pt>
                <c:pt idx="1091">
                  <c:v>20608000000000</c:v>
                </c:pt>
                <c:pt idx="1092">
                  <c:v>20607000000000</c:v>
                </c:pt>
                <c:pt idx="1093">
                  <c:v>20602000000000</c:v>
                </c:pt>
                <c:pt idx="1094">
                  <c:v>20595000000000</c:v>
                </c:pt>
                <c:pt idx="1095">
                  <c:v>20585000000000</c:v>
                </c:pt>
                <c:pt idx="1096">
                  <c:v>20571000000000</c:v>
                </c:pt>
                <c:pt idx="1097">
                  <c:v>20555000000000</c:v>
                </c:pt>
                <c:pt idx="1098">
                  <c:v>20535000000000</c:v>
                </c:pt>
                <c:pt idx="1099">
                  <c:v>20513000000000</c:v>
                </c:pt>
                <c:pt idx="1100">
                  <c:v>20513000000000</c:v>
                </c:pt>
                <c:pt idx="1101">
                  <c:v>20491000000000</c:v>
                </c:pt>
                <c:pt idx="1102">
                  <c:v>20470000000000</c:v>
                </c:pt>
                <c:pt idx="1103">
                  <c:v>20448000000000</c:v>
                </c:pt>
                <c:pt idx="1104">
                  <c:v>20426000000000</c:v>
                </c:pt>
                <c:pt idx="1105">
                  <c:v>20404000000000</c:v>
                </c:pt>
                <c:pt idx="1106">
                  <c:v>20383000000000</c:v>
                </c:pt>
                <c:pt idx="1107">
                  <c:v>20361000000000</c:v>
                </c:pt>
                <c:pt idx="1108">
                  <c:v>20339000000000</c:v>
                </c:pt>
                <c:pt idx="1109">
                  <c:v>20317000000000</c:v>
                </c:pt>
                <c:pt idx="1110">
                  <c:v>20296000000000</c:v>
                </c:pt>
                <c:pt idx="1111">
                  <c:v>20274000000000</c:v>
                </c:pt>
                <c:pt idx="1112">
                  <c:v>20252000000000</c:v>
                </c:pt>
                <c:pt idx="1113">
                  <c:v>20230000000000</c:v>
                </c:pt>
                <c:pt idx="1114">
                  <c:v>20209000000000</c:v>
                </c:pt>
                <c:pt idx="1115">
                  <c:v>20187000000000</c:v>
                </c:pt>
                <c:pt idx="1116">
                  <c:v>20165000000000</c:v>
                </c:pt>
                <c:pt idx="1117">
                  <c:v>20143000000000</c:v>
                </c:pt>
                <c:pt idx="1118">
                  <c:v>20122000000000</c:v>
                </c:pt>
                <c:pt idx="1119">
                  <c:v>20100000000000</c:v>
                </c:pt>
                <c:pt idx="1120">
                  <c:v>20078000000000</c:v>
                </c:pt>
                <c:pt idx="1121">
                  <c:v>20056000000000</c:v>
                </c:pt>
                <c:pt idx="1122">
                  <c:v>20034000000000</c:v>
                </c:pt>
                <c:pt idx="1123">
                  <c:v>20013000000000</c:v>
                </c:pt>
                <c:pt idx="1124">
                  <c:v>19991000000000</c:v>
                </c:pt>
                <c:pt idx="1125">
                  <c:v>19969000000000</c:v>
                </c:pt>
                <c:pt idx="1126">
                  <c:v>19947000000000</c:v>
                </c:pt>
                <c:pt idx="1127">
                  <c:v>19926000000000</c:v>
                </c:pt>
                <c:pt idx="1128">
                  <c:v>19904000000000</c:v>
                </c:pt>
                <c:pt idx="1129">
                  <c:v>19882000000000</c:v>
                </c:pt>
                <c:pt idx="1130">
                  <c:v>19860000000000</c:v>
                </c:pt>
                <c:pt idx="1131">
                  <c:v>19839000000000</c:v>
                </c:pt>
                <c:pt idx="1132">
                  <c:v>19817000000000</c:v>
                </c:pt>
                <c:pt idx="1133">
                  <c:v>19795000000000</c:v>
                </c:pt>
                <c:pt idx="1134">
                  <c:v>19773000000000</c:v>
                </c:pt>
                <c:pt idx="1135">
                  <c:v>19751000000000</c:v>
                </c:pt>
                <c:pt idx="1136">
                  <c:v>19730000000000</c:v>
                </c:pt>
                <c:pt idx="1137">
                  <c:v>19708000000000</c:v>
                </c:pt>
                <c:pt idx="1138">
                  <c:v>19686000000000</c:v>
                </c:pt>
                <c:pt idx="1139">
                  <c:v>19664000000000</c:v>
                </c:pt>
                <c:pt idx="1140">
                  <c:v>19643000000000</c:v>
                </c:pt>
                <c:pt idx="1141">
                  <c:v>19621000000000</c:v>
                </c:pt>
                <c:pt idx="1142">
                  <c:v>19599000000000</c:v>
                </c:pt>
                <c:pt idx="1143">
                  <c:v>19577000000000</c:v>
                </c:pt>
                <c:pt idx="1144">
                  <c:v>19555000000000</c:v>
                </c:pt>
                <c:pt idx="1145">
                  <c:v>19534000000000</c:v>
                </c:pt>
                <c:pt idx="1146">
                  <c:v>19512000000000</c:v>
                </c:pt>
                <c:pt idx="1147">
                  <c:v>19490000000000</c:v>
                </c:pt>
                <c:pt idx="1148">
                  <c:v>19468000000000</c:v>
                </c:pt>
                <c:pt idx="1149">
                  <c:v>19446000000000</c:v>
                </c:pt>
                <c:pt idx="1150">
                  <c:v>19446000000000</c:v>
                </c:pt>
                <c:pt idx="1151">
                  <c:v>19425000000000</c:v>
                </c:pt>
                <c:pt idx="1152">
                  <c:v>19403000000000</c:v>
                </c:pt>
                <c:pt idx="1153">
                  <c:v>19381000000000</c:v>
                </c:pt>
                <c:pt idx="1154">
                  <c:v>19359000000000</c:v>
                </c:pt>
                <c:pt idx="1155">
                  <c:v>19338000000000</c:v>
                </c:pt>
                <c:pt idx="1156">
                  <c:v>19316000000000</c:v>
                </c:pt>
                <c:pt idx="1157">
                  <c:v>19294000000000</c:v>
                </c:pt>
                <c:pt idx="1158">
                  <c:v>19272000000000</c:v>
                </c:pt>
                <c:pt idx="1159">
                  <c:v>19250000000000</c:v>
                </c:pt>
                <c:pt idx="1160">
                  <c:v>19229000000000</c:v>
                </c:pt>
                <c:pt idx="1161">
                  <c:v>19207000000000</c:v>
                </c:pt>
                <c:pt idx="1162">
                  <c:v>19185000000000</c:v>
                </c:pt>
                <c:pt idx="1163">
                  <c:v>19163000000000</c:v>
                </c:pt>
                <c:pt idx="1164">
                  <c:v>19141000000000</c:v>
                </c:pt>
                <c:pt idx="1165">
                  <c:v>19120000000000</c:v>
                </c:pt>
                <c:pt idx="1166">
                  <c:v>19098000000000</c:v>
                </c:pt>
                <c:pt idx="1167">
                  <c:v>19076000000000</c:v>
                </c:pt>
                <c:pt idx="1168">
                  <c:v>19054000000000</c:v>
                </c:pt>
                <c:pt idx="1169">
                  <c:v>19032000000000</c:v>
                </c:pt>
                <c:pt idx="1170">
                  <c:v>19011000000000</c:v>
                </c:pt>
                <c:pt idx="1171">
                  <c:v>18989000000000</c:v>
                </c:pt>
                <c:pt idx="1172">
                  <c:v>18967000000000</c:v>
                </c:pt>
                <c:pt idx="1173">
                  <c:v>18945000000000</c:v>
                </c:pt>
                <c:pt idx="1174">
                  <c:v>18923000000000</c:v>
                </c:pt>
                <c:pt idx="1175">
                  <c:v>18902000000000</c:v>
                </c:pt>
                <c:pt idx="1176">
                  <c:v>18880000000000</c:v>
                </c:pt>
                <c:pt idx="1177">
                  <c:v>18858000000000</c:v>
                </c:pt>
                <c:pt idx="1178">
                  <c:v>18836000000000</c:v>
                </c:pt>
                <c:pt idx="1179">
                  <c:v>18814000000000</c:v>
                </c:pt>
                <c:pt idx="1180">
                  <c:v>18792000000000</c:v>
                </c:pt>
                <c:pt idx="1181">
                  <c:v>18771000000000</c:v>
                </c:pt>
                <c:pt idx="1182">
                  <c:v>18749000000000</c:v>
                </c:pt>
                <c:pt idx="1183">
                  <c:v>18727000000000</c:v>
                </c:pt>
                <c:pt idx="1184">
                  <c:v>18705000000000</c:v>
                </c:pt>
                <c:pt idx="1185">
                  <c:v>18683000000000</c:v>
                </c:pt>
                <c:pt idx="1186">
                  <c:v>18662000000000</c:v>
                </c:pt>
                <c:pt idx="1187">
                  <c:v>18640000000000</c:v>
                </c:pt>
                <c:pt idx="1188">
                  <c:v>18618000000000</c:v>
                </c:pt>
                <c:pt idx="1189">
                  <c:v>18596000000000</c:v>
                </c:pt>
                <c:pt idx="1190">
                  <c:v>18574000000000</c:v>
                </c:pt>
                <c:pt idx="1191">
                  <c:v>18553000000000</c:v>
                </c:pt>
                <c:pt idx="1192">
                  <c:v>18531000000000</c:v>
                </c:pt>
                <c:pt idx="1193">
                  <c:v>18509000000000</c:v>
                </c:pt>
                <c:pt idx="1194">
                  <c:v>18487000000000</c:v>
                </c:pt>
                <c:pt idx="1195">
                  <c:v>18465000000000</c:v>
                </c:pt>
                <c:pt idx="1196">
                  <c:v>18443000000000</c:v>
                </c:pt>
                <c:pt idx="1197">
                  <c:v>18422000000000</c:v>
                </c:pt>
                <c:pt idx="1198">
                  <c:v>18400000000000</c:v>
                </c:pt>
                <c:pt idx="1199">
                  <c:v>18378000000000</c:v>
                </c:pt>
                <c:pt idx="1200">
                  <c:v>18378000000000</c:v>
                </c:pt>
                <c:pt idx="1201">
                  <c:v>18356000000000</c:v>
                </c:pt>
                <c:pt idx="1202">
                  <c:v>18334000000000</c:v>
                </c:pt>
                <c:pt idx="1203">
                  <c:v>18312000000000</c:v>
                </c:pt>
                <c:pt idx="1204">
                  <c:v>18291000000000</c:v>
                </c:pt>
                <c:pt idx="1205">
                  <c:v>18269000000000</c:v>
                </c:pt>
                <c:pt idx="1206">
                  <c:v>18247000000000</c:v>
                </c:pt>
                <c:pt idx="1207">
                  <c:v>18225000000000</c:v>
                </c:pt>
                <c:pt idx="1208">
                  <c:v>18203000000000</c:v>
                </c:pt>
                <c:pt idx="1209">
                  <c:v>18181000000000</c:v>
                </c:pt>
                <c:pt idx="1210">
                  <c:v>18160000000000</c:v>
                </c:pt>
                <c:pt idx="1211">
                  <c:v>18138000000000</c:v>
                </c:pt>
                <c:pt idx="1212">
                  <c:v>18116000000000</c:v>
                </c:pt>
                <c:pt idx="1213">
                  <c:v>18094000000000</c:v>
                </c:pt>
                <c:pt idx="1214">
                  <c:v>18072000000000</c:v>
                </c:pt>
                <c:pt idx="1215">
                  <c:v>18050000000000</c:v>
                </c:pt>
                <c:pt idx="1216">
                  <c:v>18029000000000</c:v>
                </c:pt>
                <c:pt idx="1217">
                  <c:v>18007000000000</c:v>
                </c:pt>
                <c:pt idx="1218">
                  <c:v>17985000000000</c:v>
                </c:pt>
                <c:pt idx="1219">
                  <c:v>17963000000000</c:v>
                </c:pt>
                <c:pt idx="1220">
                  <c:v>17941000000000</c:v>
                </c:pt>
                <c:pt idx="1221">
                  <c:v>17919000000000</c:v>
                </c:pt>
                <c:pt idx="1222">
                  <c:v>17898000000000</c:v>
                </c:pt>
                <c:pt idx="1223">
                  <c:v>17876000000000</c:v>
                </c:pt>
                <c:pt idx="1224">
                  <c:v>17854000000000</c:v>
                </c:pt>
                <c:pt idx="1225">
                  <c:v>17832000000000</c:v>
                </c:pt>
                <c:pt idx="1226">
                  <c:v>17810000000000</c:v>
                </c:pt>
                <c:pt idx="1227">
                  <c:v>17788000000000</c:v>
                </c:pt>
                <c:pt idx="1228">
                  <c:v>17767000000000</c:v>
                </c:pt>
                <c:pt idx="1229">
                  <c:v>17745000000000</c:v>
                </c:pt>
                <c:pt idx="1230">
                  <c:v>17723000000000</c:v>
                </c:pt>
                <c:pt idx="1231">
                  <c:v>17701000000000</c:v>
                </c:pt>
                <c:pt idx="1232">
                  <c:v>17679000000000</c:v>
                </c:pt>
                <c:pt idx="1233">
                  <c:v>17657000000000</c:v>
                </c:pt>
                <c:pt idx="1234">
                  <c:v>17635000000000</c:v>
                </c:pt>
                <c:pt idx="1235">
                  <c:v>17614000000000</c:v>
                </c:pt>
                <c:pt idx="1236">
                  <c:v>17592000000000</c:v>
                </c:pt>
                <c:pt idx="1237">
                  <c:v>17570000000000</c:v>
                </c:pt>
                <c:pt idx="1238">
                  <c:v>17548000000000</c:v>
                </c:pt>
                <c:pt idx="1239">
                  <c:v>17526000000000</c:v>
                </c:pt>
                <c:pt idx="1240">
                  <c:v>17504000000000</c:v>
                </c:pt>
                <c:pt idx="1241">
                  <c:v>17483000000000</c:v>
                </c:pt>
                <c:pt idx="1242">
                  <c:v>17461000000000</c:v>
                </c:pt>
                <c:pt idx="1243">
                  <c:v>17439000000000</c:v>
                </c:pt>
                <c:pt idx="1244">
                  <c:v>17417000000000</c:v>
                </c:pt>
                <c:pt idx="1245">
                  <c:v>17395000000000</c:v>
                </c:pt>
                <c:pt idx="1246">
                  <c:v>17373000000000</c:v>
                </c:pt>
                <c:pt idx="1247">
                  <c:v>17351000000000</c:v>
                </c:pt>
                <c:pt idx="1248">
                  <c:v>17330000000000</c:v>
                </c:pt>
                <c:pt idx="1249">
                  <c:v>17308000000000</c:v>
                </c:pt>
                <c:pt idx="1250">
                  <c:v>17308000000000</c:v>
                </c:pt>
                <c:pt idx="1251">
                  <c:v>17286000000000</c:v>
                </c:pt>
                <c:pt idx="1252">
                  <c:v>17264000000000</c:v>
                </c:pt>
                <c:pt idx="1253">
                  <c:v>17242000000000</c:v>
                </c:pt>
                <c:pt idx="1254">
                  <c:v>17220000000000</c:v>
                </c:pt>
                <c:pt idx="1255">
                  <c:v>17198000000000</c:v>
                </c:pt>
                <c:pt idx="1256">
                  <c:v>17177000000000</c:v>
                </c:pt>
                <c:pt idx="1257">
                  <c:v>17155000000000</c:v>
                </c:pt>
                <c:pt idx="1258">
                  <c:v>17133000000000</c:v>
                </c:pt>
                <c:pt idx="1259">
                  <c:v>17111000000000</c:v>
                </c:pt>
                <c:pt idx="1260">
                  <c:v>17089000000000</c:v>
                </c:pt>
                <c:pt idx="1261">
                  <c:v>17067000000000</c:v>
                </c:pt>
                <c:pt idx="1262">
                  <c:v>17045000000000</c:v>
                </c:pt>
                <c:pt idx="1263">
                  <c:v>17023000000000</c:v>
                </c:pt>
                <c:pt idx="1264">
                  <c:v>17002000000000</c:v>
                </c:pt>
                <c:pt idx="1265">
                  <c:v>16980000000000</c:v>
                </c:pt>
                <c:pt idx="1266">
                  <c:v>16958000000000</c:v>
                </c:pt>
                <c:pt idx="1267">
                  <c:v>16936000000000</c:v>
                </c:pt>
                <c:pt idx="1268">
                  <c:v>16914000000000</c:v>
                </c:pt>
                <c:pt idx="1269">
                  <c:v>16892000000000</c:v>
                </c:pt>
                <c:pt idx="1270">
                  <c:v>16870000000000</c:v>
                </c:pt>
                <c:pt idx="1271">
                  <c:v>16849000000000</c:v>
                </c:pt>
                <c:pt idx="1272">
                  <c:v>16827000000000</c:v>
                </c:pt>
                <c:pt idx="1273">
                  <c:v>16805000000000</c:v>
                </c:pt>
                <c:pt idx="1274">
                  <c:v>16783000000000</c:v>
                </c:pt>
                <c:pt idx="1275">
                  <c:v>16761000000000</c:v>
                </c:pt>
                <c:pt idx="1276">
                  <c:v>16739000000000</c:v>
                </c:pt>
                <c:pt idx="1277">
                  <c:v>16717000000000</c:v>
                </c:pt>
                <c:pt idx="1278">
                  <c:v>16695000000000</c:v>
                </c:pt>
                <c:pt idx="1279">
                  <c:v>16674000000000</c:v>
                </c:pt>
                <c:pt idx="1280">
                  <c:v>16652000000000</c:v>
                </c:pt>
                <c:pt idx="1281">
                  <c:v>16630000000000</c:v>
                </c:pt>
                <c:pt idx="1282">
                  <c:v>16608000000000</c:v>
                </c:pt>
                <c:pt idx="1283">
                  <c:v>16586000000000</c:v>
                </c:pt>
                <c:pt idx="1284">
                  <c:v>16564000000000</c:v>
                </c:pt>
                <c:pt idx="1285">
                  <c:v>16542000000000</c:v>
                </c:pt>
                <c:pt idx="1286">
                  <c:v>16520000000000</c:v>
                </c:pt>
                <c:pt idx="1287">
                  <c:v>16498000000000</c:v>
                </c:pt>
                <c:pt idx="1288">
                  <c:v>16477000000000</c:v>
                </c:pt>
                <c:pt idx="1289">
                  <c:v>16455000000000</c:v>
                </c:pt>
                <c:pt idx="1290">
                  <c:v>16433000000000</c:v>
                </c:pt>
                <c:pt idx="1291">
                  <c:v>16411000000000</c:v>
                </c:pt>
                <c:pt idx="1292">
                  <c:v>16389000000000</c:v>
                </c:pt>
                <c:pt idx="1293">
                  <c:v>16367000000000</c:v>
                </c:pt>
                <c:pt idx="1294">
                  <c:v>16345000000000</c:v>
                </c:pt>
                <c:pt idx="1295">
                  <c:v>16323000000000</c:v>
                </c:pt>
                <c:pt idx="1296">
                  <c:v>16302000000000</c:v>
                </c:pt>
                <c:pt idx="1297">
                  <c:v>16280000000000</c:v>
                </c:pt>
                <c:pt idx="1298">
                  <c:v>16258000000000</c:v>
                </c:pt>
                <c:pt idx="1299">
                  <c:v>16236000000000</c:v>
                </c:pt>
                <c:pt idx="1300">
                  <c:v>16236000000000</c:v>
                </c:pt>
                <c:pt idx="1301">
                  <c:v>16214000000000</c:v>
                </c:pt>
                <c:pt idx="1302">
                  <c:v>16192000000000</c:v>
                </c:pt>
                <c:pt idx="1303">
                  <c:v>16170000000000</c:v>
                </c:pt>
                <c:pt idx="1304">
                  <c:v>16148000000000</c:v>
                </c:pt>
                <c:pt idx="1305">
                  <c:v>16126000000000</c:v>
                </c:pt>
                <c:pt idx="1306">
                  <c:v>16105000000000</c:v>
                </c:pt>
                <c:pt idx="1307">
                  <c:v>16083000000000</c:v>
                </c:pt>
                <c:pt idx="1308">
                  <c:v>16061000000000</c:v>
                </c:pt>
                <c:pt idx="1309">
                  <c:v>16039000000000</c:v>
                </c:pt>
                <c:pt idx="1310">
                  <c:v>16017000000000</c:v>
                </c:pt>
                <c:pt idx="1311">
                  <c:v>15995000000000</c:v>
                </c:pt>
                <c:pt idx="1312">
                  <c:v>15973000000000</c:v>
                </c:pt>
                <c:pt idx="1313">
                  <c:v>15951000000000</c:v>
                </c:pt>
                <c:pt idx="1314">
                  <c:v>15929000000000</c:v>
                </c:pt>
                <c:pt idx="1315">
                  <c:v>15907000000000</c:v>
                </c:pt>
                <c:pt idx="1316">
                  <c:v>15886000000000</c:v>
                </c:pt>
                <c:pt idx="1317">
                  <c:v>15864000000000</c:v>
                </c:pt>
                <c:pt idx="1318">
                  <c:v>15842000000000</c:v>
                </c:pt>
                <c:pt idx="1319">
                  <c:v>15820000000000</c:v>
                </c:pt>
                <c:pt idx="1320">
                  <c:v>15798000000000</c:v>
                </c:pt>
                <c:pt idx="1321">
                  <c:v>15776000000000</c:v>
                </c:pt>
                <c:pt idx="1322">
                  <c:v>15754000000000</c:v>
                </c:pt>
                <c:pt idx="1323">
                  <c:v>15732000000000</c:v>
                </c:pt>
                <c:pt idx="1324">
                  <c:v>15710000000000</c:v>
                </c:pt>
                <c:pt idx="1325">
                  <c:v>15688000000000</c:v>
                </c:pt>
                <c:pt idx="1326">
                  <c:v>15667000000000</c:v>
                </c:pt>
                <c:pt idx="1327">
                  <c:v>15645000000000</c:v>
                </c:pt>
                <c:pt idx="1328">
                  <c:v>15623000000000</c:v>
                </c:pt>
                <c:pt idx="1329">
                  <c:v>15601000000000</c:v>
                </c:pt>
                <c:pt idx="1330">
                  <c:v>15579000000000</c:v>
                </c:pt>
                <c:pt idx="1331">
                  <c:v>15557000000000</c:v>
                </c:pt>
                <c:pt idx="1332">
                  <c:v>15535000000000</c:v>
                </c:pt>
                <c:pt idx="1333">
                  <c:v>15513000000000</c:v>
                </c:pt>
                <c:pt idx="1334">
                  <c:v>15491000000000</c:v>
                </c:pt>
                <c:pt idx="1335">
                  <c:v>15469000000000</c:v>
                </c:pt>
                <c:pt idx="1336">
                  <c:v>15447000000000</c:v>
                </c:pt>
                <c:pt idx="1337">
                  <c:v>15426000000000</c:v>
                </c:pt>
                <c:pt idx="1338">
                  <c:v>15404000000000</c:v>
                </c:pt>
                <c:pt idx="1339">
                  <c:v>15382000000000</c:v>
                </c:pt>
                <c:pt idx="1340">
                  <c:v>15360000000000</c:v>
                </c:pt>
                <c:pt idx="1341">
                  <c:v>15338000000000</c:v>
                </c:pt>
                <c:pt idx="1342">
                  <c:v>15316000000000</c:v>
                </c:pt>
                <c:pt idx="1343">
                  <c:v>15294000000000</c:v>
                </c:pt>
                <c:pt idx="1344">
                  <c:v>15272000000000</c:v>
                </c:pt>
                <c:pt idx="1345">
                  <c:v>15250000000000</c:v>
                </c:pt>
                <c:pt idx="1346">
                  <c:v>15228000000000</c:v>
                </c:pt>
                <c:pt idx="1347">
                  <c:v>15206000000000</c:v>
                </c:pt>
                <c:pt idx="1348">
                  <c:v>15184000000000</c:v>
                </c:pt>
                <c:pt idx="1349">
                  <c:v>15163000000000</c:v>
                </c:pt>
                <c:pt idx="1350">
                  <c:v>15163000000000</c:v>
                </c:pt>
                <c:pt idx="1351">
                  <c:v>15141000000000</c:v>
                </c:pt>
                <c:pt idx="1352">
                  <c:v>15119000000000</c:v>
                </c:pt>
                <c:pt idx="1353">
                  <c:v>15097000000000</c:v>
                </c:pt>
                <c:pt idx="1354">
                  <c:v>15075000000000</c:v>
                </c:pt>
                <c:pt idx="1355">
                  <c:v>15053000000000</c:v>
                </c:pt>
                <c:pt idx="1356">
                  <c:v>15031000000000</c:v>
                </c:pt>
                <c:pt idx="1357">
                  <c:v>15009000000000</c:v>
                </c:pt>
                <c:pt idx="1358">
                  <c:v>14987000000000</c:v>
                </c:pt>
                <c:pt idx="1359">
                  <c:v>14965000000000</c:v>
                </c:pt>
                <c:pt idx="1360">
                  <c:v>14943000000000</c:v>
                </c:pt>
                <c:pt idx="1361">
                  <c:v>14921000000000</c:v>
                </c:pt>
                <c:pt idx="1362">
                  <c:v>14899000000000</c:v>
                </c:pt>
                <c:pt idx="1363">
                  <c:v>14878000000000</c:v>
                </c:pt>
                <c:pt idx="1364">
                  <c:v>14856000000000</c:v>
                </c:pt>
                <c:pt idx="1365">
                  <c:v>14834000000000</c:v>
                </c:pt>
                <c:pt idx="1366">
                  <c:v>14812000000000</c:v>
                </c:pt>
                <c:pt idx="1367">
                  <c:v>14790000000000</c:v>
                </c:pt>
                <c:pt idx="1368">
                  <c:v>14768000000000</c:v>
                </c:pt>
                <c:pt idx="1369">
                  <c:v>14746000000000</c:v>
                </c:pt>
                <c:pt idx="1370">
                  <c:v>14724000000000</c:v>
                </c:pt>
                <c:pt idx="1371">
                  <c:v>14702000000000</c:v>
                </c:pt>
                <c:pt idx="1372">
                  <c:v>14680000000000</c:v>
                </c:pt>
                <c:pt idx="1373">
                  <c:v>14658000000000</c:v>
                </c:pt>
                <c:pt idx="1374">
                  <c:v>14636000000000</c:v>
                </c:pt>
                <c:pt idx="1375">
                  <c:v>14614000000000</c:v>
                </c:pt>
                <c:pt idx="1376">
                  <c:v>14592000000000</c:v>
                </c:pt>
                <c:pt idx="1377">
                  <c:v>14570000000000</c:v>
                </c:pt>
                <c:pt idx="1378">
                  <c:v>14549000000000</c:v>
                </c:pt>
                <c:pt idx="1379">
                  <c:v>14527000000000</c:v>
                </c:pt>
                <c:pt idx="1380">
                  <c:v>14505000000000</c:v>
                </c:pt>
                <c:pt idx="1381">
                  <c:v>14483000000000</c:v>
                </c:pt>
                <c:pt idx="1382">
                  <c:v>14461000000000</c:v>
                </c:pt>
                <c:pt idx="1383">
                  <c:v>14439000000000</c:v>
                </c:pt>
                <c:pt idx="1384">
                  <c:v>14417000000000</c:v>
                </c:pt>
                <c:pt idx="1385">
                  <c:v>14395000000000</c:v>
                </c:pt>
                <c:pt idx="1386">
                  <c:v>14373000000000</c:v>
                </c:pt>
                <c:pt idx="1387">
                  <c:v>14351000000000</c:v>
                </c:pt>
                <c:pt idx="1388">
                  <c:v>14329000000000</c:v>
                </c:pt>
                <c:pt idx="1389">
                  <c:v>14307000000000</c:v>
                </c:pt>
                <c:pt idx="1390">
                  <c:v>14285000000000</c:v>
                </c:pt>
                <c:pt idx="1391">
                  <c:v>14263000000000</c:v>
                </c:pt>
                <c:pt idx="1392">
                  <c:v>14241000000000</c:v>
                </c:pt>
                <c:pt idx="1393">
                  <c:v>14219000000000</c:v>
                </c:pt>
                <c:pt idx="1394">
                  <c:v>14198000000000</c:v>
                </c:pt>
                <c:pt idx="1395">
                  <c:v>14176000000000</c:v>
                </c:pt>
                <c:pt idx="1396">
                  <c:v>14154000000000</c:v>
                </c:pt>
                <c:pt idx="1397">
                  <c:v>14132000000000</c:v>
                </c:pt>
                <c:pt idx="1398">
                  <c:v>14110000000000</c:v>
                </c:pt>
                <c:pt idx="1399">
                  <c:v>14088000000000</c:v>
                </c:pt>
                <c:pt idx="1400">
                  <c:v>14088000000000</c:v>
                </c:pt>
                <c:pt idx="1401">
                  <c:v>14066000000000</c:v>
                </c:pt>
                <c:pt idx="1402">
                  <c:v>14044000000000</c:v>
                </c:pt>
                <c:pt idx="1403">
                  <c:v>14022000000000</c:v>
                </c:pt>
                <c:pt idx="1404">
                  <c:v>14000000000000</c:v>
                </c:pt>
                <c:pt idx="1405">
                  <c:v>13978000000000</c:v>
                </c:pt>
                <c:pt idx="1406">
                  <c:v>13956000000000</c:v>
                </c:pt>
                <c:pt idx="1407">
                  <c:v>13934000000000</c:v>
                </c:pt>
                <c:pt idx="1408">
                  <c:v>13912000000000</c:v>
                </c:pt>
                <c:pt idx="1409">
                  <c:v>13890000000000</c:v>
                </c:pt>
                <c:pt idx="1410">
                  <c:v>13868000000000</c:v>
                </c:pt>
                <c:pt idx="1411">
                  <c:v>13846000000000</c:v>
                </c:pt>
                <c:pt idx="1412">
                  <c:v>13824000000000</c:v>
                </c:pt>
                <c:pt idx="1413">
                  <c:v>13802000000000</c:v>
                </c:pt>
                <c:pt idx="1414">
                  <c:v>13780000000000</c:v>
                </c:pt>
                <c:pt idx="1415">
                  <c:v>13759000000000</c:v>
                </c:pt>
                <c:pt idx="1416">
                  <c:v>13737000000000</c:v>
                </c:pt>
                <c:pt idx="1417">
                  <c:v>13715000000000</c:v>
                </c:pt>
                <c:pt idx="1418">
                  <c:v>13693000000000</c:v>
                </c:pt>
                <c:pt idx="1419">
                  <c:v>13671000000000</c:v>
                </c:pt>
                <c:pt idx="1420">
                  <c:v>13649000000000</c:v>
                </c:pt>
                <c:pt idx="1421">
                  <c:v>13627000000000</c:v>
                </c:pt>
                <c:pt idx="1422">
                  <c:v>13605000000000</c:v>
                </c:pt>
                <c:pt idx="1423">
                  <c:v>13583000000000</c:v>
                </c:pt>
                <c:pt idx="1424">
                  <c:v>13561000000000</c:v>
                </c:pt>
                <c:pt idx="1425">
                  <c:v>13539000000000</c:v>
                </c:pt>
                <c:pt idx="1426">
                  <c:v>13517000000000</c:v>
                </c:pt>
                <c:pt idx="1427">
                  <c:v>13495000000000</c:v>
                </c:pt>
                <c:pt idx="1428">
                  <c:v>13473000000000</c:v>
                </c:pt>
                <c:pt idx="1429">
                  <c:v>13451000000000</c:v>
                </c:pt>
                <c:pt idx="1430">
                  <c:v>13429000000000</c:v>
                </c:pt>
                <c:pt idx="1431">
                  <c:v>13407000000000</c:v>
                </c:pt>
                <c:pt idx="1432">
                  <c:v>13385000000000</c:v>
                </c:pt>
                <c:pt idx="1433">
                  <c:v>13363000000000</c:v>
                </c:pt>
                <c:pt idx="1434">
                  <c:v>13341000000000</c:v>
                </c:pt>
                <c:pt idx="1435">
                  <c:v>13319000000000</c:v>
                </c:pt>
                <c:pt idx="1436">
                  <c:v>13297000000000</c:v>
                </c:pt>
                <c:pt idx="1437">
                  <c:v>13275000000000</c:v>
                </c:pt>
                <c:pt idx="1438">
                  <c:v>13253000000000</c:v>
                </c:pt>
                <c:pt idx="1439">
                  <c:v>13231000000000</c:v>
                </c:pt>
                <c:pt idx="1440">
                  <c:v>13210000000000</c:v>
                </c:pt>
                <c:pt idx="1441">
                  <c:v>13188000000000</c:v>
                </c:pt>
                <c:pt idx="1442">
                  <c:v>13166000000000</c:v>
                </c:pt>
                <c:pt idx="1443">
                  <c:v>13144000000000</c:v>
                </c:pt>
                <c:pt idx="1444">
                  <c:v>13122000000000</c:v>
                </c:pt>
                <c:pt idx="1445">
                  <c:v>13100000000000</c:v>
                </c:pt>
                <c:pt idx="1446">
                  <c:v>13078000000000</c:v>
                </c:pt>
                <c:pt idx="1447">
                  <c:v>13056000000000</c:v>
                </c:pt>
                <c:pt idx="1448">
                  <c:v>13034000000000</c:v>
                </c:pt>
                <c:pt idx="1449">
                  <c:v>13012000000000</c:v>
                </c:pt>
                <c:pt idx="1450">
                  <c:v>13012000000000</c:v>
                </c:pt>
                <c:pt idx="1451">
                  <c:v>12990000000000</c:v>
                </c:pt>
                <c:pt idx="1452">
                  <c:v>12968000000000</c:v>
                </c:pt>
                <c:pt idx="1453">
                  <c:v>12946000000000</c:v>
                </c:pt>
                <c:pt idx="1454">
                  <c:v>12924000000000</c:v>
                </c:pt>
                <c:pt idx="1455">
                  <c:v>12902000000000</c:v>
                </c:pt>
                <c:pt idx="1456">
                  <c:v>12880000000000</c:v>
                </c:pt>
                <c:pt idx="1457">
                  <c:v>12858000000000</c:v>
                </c:pt>
                <c:pt idx="1458">
                  <c:v>12836000000000</c:v>
                </c:pt>
                <c:pt idx="1459">
                  <c:v>12814000000000</c:v>
                </c:pt>
                <c:pt idx="1460">
                  <c:v>12792000000000</c:v>
                </c:pt>
                <c:pt idx="1461">
                  <c:v>12770000000000</c:v>
                </c:pt>
                <c:pt idx="1462">
                  <c:v>12748000000000</c:v>
                </c:pt>
                <c:pt idx="1463">
                  <c:v>12726000000000</c:v>
                </c:pt>
                <c:pt idx="1464">
                  <c:v>12704000000000</c:v>
                </c:pt>
                <c:pt idx="1465">
                  <c:v>12682000000000</c:v>
                </c:pt>
                <c:pt idx="1466">
                  <c:v>12660000000000</c:v>
                </c:pt>
                <c:pt idx="1467">
                  <c:v>12638000000000</c:v>
                </c:pt>
                <c:pt idx="1468">
                  <c:v>12616000000000</c:v>
                </c:pt>
                <c:pt idx="1469">
                  <c:v>12594000000000</c:v>
                </c:pt>
                <c:pt idx="1470">
                  <c:v>12572000000000</c:v>
                </c:pt>
                <c:pt idx="1471">
                  <c:v>12550000000000</c:v>
                </c:pt>
                <c:pt idx="1472">
                  <c:v>12528000000000</c:v>
                </c:pt>
                <c:pt idx="1473">
                  <c:v>12506000000000</c:v>
                </c:pt>
                <c:pt idx="1474">
                  <c:v>12484000000000</c:v>
                </c:pt>
                <c:pt idx="1475">
                  <c:v>12462000000000</c:v>
                </c:pt>
                <c:pt idx="1476">
                  <c:v>12440000000000</c:v>
                </c:pt>
                <c:pt idx="1477">
                  <c:v>12418000000000</c:v>
                </c:pt>
                <c:pt idx="1478">
                  <c:v>12396000000000</c:v>
                </c:pt>
                <c:pt idx="1479">
                  <c:v>12374000000000</c:v>
                </c:pt>
                <c:pt idx="1480">
                  <c:v>12352000000000</c:v>
                </c:pt>
                <c:pt idx="1481">
                  <c:v>12330000000000</c:v>
                </c:pt>
                <c:pt idx="1482">
                  <c:v>12308000000000</c:v>
                </c:pt>
                <c:pt idx="1483">
                  <c:v>12286000000000</c:v>
                </c:pt>
                <c:pt idx="1484">
                  <c:v>12264000000000</c:v>
                </c:pt>
                <c:pt idx="1485">
                  <c:v>12242000000000</c:v>
                </c:pt>
                <c:pt idx="1486">
                  <c:v>12220000000000</c:v>
                </c:pt>
                <c:pt idx="1487">
                  <c:v>12198000000000</c:v>
                </c:pt>
                <c:pt idx="1488">
                  <c:v>12177000000000</c:v>
                </c:pt>
                <c:pt idx="1489">
                  <c:v>12155000000000</c:v>
                </c:pt>
                <c:pt idx="1490">
                  <c:v>12133000000000</c:v>
                </c:pt>
                <c:pt idx="1491">
                  <c:v>12111000000000</c:v>
                </c:pt>
                <c:pt idx="1492">
                  <c:v>12089000000000</c:v>
                </c:pt>
                <c:pt idx="1493">
                  <c:v>12067000000000</c:v>
                </c:pt>
                <c:pt idx="1494">
                  <c:v>12045000000000</c:v>
                </c:pt>
                <c:pt idx="1495">
                  <c:v>12023000000000</c:v>
                </c:pt>
                <c:pt idx="1496">
                  <c:v>12001000000000</c:v>
                </c:pt>
                <c:pt idx="1497">
                  <c:v>11979000000000</c:v>
                </c:pt>
                <c:pt idx="1498">
                  <c:v>11957000000000</c:v>
                </c:pt>
                <c:pt idx="1499">
                  <c:v>11935000000000</c:v>
                </c:pt>
                <c:pt idx="1500">
                  <c:v>11935000000000</c:v>
                </c:pt>
                <c:pt idx="1501">
                  <c:v>11913000000000</c:v>
                </c:pt>
                <c:pt idx="1502">
                  <c:v>11891000000000</c:v>
                </c:pt>
                <c:pt idx="1503">
                  <c:v>11869000000000</c:v>
                </c:pt>
                <c:pt idx="1504">
                  <c:v>11847000000000</c:v>
                </c:pt>
                <c:pt idx="1505">
                  <c:v>11825000000000</c:v>
                </c:pt>
                <c:pt idx="1506">
                  <c:v>11803000000000</c:v>
                </c:pt>
                <c:pt idx="1507">
                  <c:v>11781000000000</c:v>
                </c:pt>
                <c:pt idx="1508">
                  <c:v>11759000000000</c:v>
                </c:pt>
                <c:pt idx="1509">
                  <c:v>11737000000000</c:v>
                </c:pt>
                <c:pt idx="1510">
                  <c:v>11715000000000</c:v>
                </c:pt>
                <c:pt idx="1511">
                  <c:v>11693000000000</c:v>
                </c:pt>
                <c:pt idx="1512">
                  <c:v>11671000000000</c:v>
                </c:pt>
                <c:pt idx="1513">
                  <c:v>11649000000000</c:v>
                </c:pt>
                <c:pt idx="1514">
                  <c:v>11627000000000</c:v>
                </c:pt>
                <c:pt idx="1515">
                  <c:v>11605000000000</c:v>
                </c:pt>
                <c:pt idx="1516">
                  <c:v>11583000000000</c:v>
                </c:pt>
                <c:pt idx="1517">
                  <c:v>11561000000000</c:v>
                </c:pt>
                <c:pt idx="1518">
                  <c:v>11539000000000</c:v>
                </c:pt>
                <c:pt idx="1519">
                  <c:v>11517000000000</c:v>
                </c:pt>
                <c:pt idx="1520">
                  <c:v>11495000000000</c:v>
                </c:pt>
                <c:pt idx="1521">
                  <c:v>11473000000000</c:v>
                </c:pt>
                <c:pt idx="1522">
                  <c:v>11451000000000</c:v>
                </c:pt>
                <c:pt idx="1523">
                  <c:v>11429000000000</c:v>
                </c:pt>
                <c:pt idx="1524">
                  <c:v>11407000000000</c:v>
                </c:pt>
                <c:pt idx="1525">
                  <c:v>11385000000000</c:v>
                </c:pt>
                <c:pt idx="1526">
                  <c:v>11363000000000</c:v>
                </c:pt>
                <c:pt idx="1527">
                  <c:v>11341000000000</c:v>
                </c:pt>
                <c:pt idx="1528">
                  <c:v>11319000000000</c:v>
                </c:pt>
                <c:pt idx="1529">
                  <c:v>11297000000000</c:v>
                </c:pt>
                <c:pt idx="1530">
                  <c:v>11275000000000</c:v>
                </c:pt>
                <c:pt idx="1531">
                  <c:v>11253000000000</c:v>
                </c:pt>
                <c:pt idx="1532">
                  <c:v>11230000000000</c:v>
                </c:pt>
                <c:pt idx="1533">
                  <c:v>11208000000000</c:v>
                </c:pt>
                <c:pt idx="1534">
                  <c:v>11186000000000</c:v>
                </c:pt>
                <c:pt idx="1535">
                  <c:v>11164000000000</c:v>
                </c:pt>
                <c:pt idx="1536">
                  <c:v>11142000000000</c:v>
                </c:pt>
                <c:pt idx="1537">
                  <c:v>11120000000000</c:v>
                </c:pt>
                <c:pt idx="1538">
                  <c:v>11098000000000</c:v>
                </c:pt>
                <c:pt idx="1539">
                  <c:v>11076000000000</c:v>
                </c:pt>
                <c:pt idx="1540">
                  <c:v>11054000000000</c:v>
                </c:pt>
                <c:pt idx="1541">
                  <c:v>11032000000000</c:v>
                </c:pt>
                <c:pt idx="1542">
                  <c:v>11010000000000</c:v>
                </c:pt>
                <c:pt idx="1543">
                  <c:v>10988000000000</c:v>
                </c:pt>
                <c:pt idx="1544">
                  <c:v>10966000000000</c:v>
                </c:pt>
                <c:pt idx="1545">
                  <c:v>10944000000000</c:v>
                </c:pt>
                <c:pt idx="1546">
                  <c:v>10922000000000</c:v>
                </c:pt>
                <c:pt idx="1547">
                  <c:v>10900000000000</c:v>
                </c:pt>
                <c:pt idx="1548">
                  <c:v>10878000000000</c:v>
                </c:pt>
                <c:pt idx="1549">
                  <c:v>10856000000000</c:v>
                </c:pt>
                <c:pt idx="1550">
                  <c:v>10856000000000</c:v>
                </c:pt>
                <c:pt idx="1551">
                  <c:v>10834000000000</c:v>
                </c:pt>
                <c:pt idx="1552">
                  <c:v>10812000000000</c:v>
                </c:pt>
                <c:pt idx="1553">
                  <c:v>10790000000000</c:v>
                </c:pt>
                <c:pt idx="1554">
                  <c:v>10768000000000</c:v>
                </c:pt>
                <c:pt idx="1555">
                  <c:v>10746000000000</c:v>
                </c:pt>
                <c:pt idx="1556">
                  <c:v>10724000000000</c:v>
                </c:pt>
                <c:pt idx="1557">
                  <c:v>10702000000000</c:v>
                </c:pt>
                <c:pt idx="1558">
                  <c:v>10680000000000</c:v>
                </c:pt>
                <c:pt idx="1559">
                  <c:v>10658000000000</c:v>
                </c:pt>
                <c:pt idx="1560">
                  <c:v>10636000000000</c:v>
                </c:pt>
                <c:pt idx="1561">
                  <c:v>10614000000000</c:v>
                </c:pt>
                <c:pt idx="1562">
                  <c:v>10592000000000</c:v>
                </c:pt>
                <c:pt idx="1563">
                  <c:v>10570000000000</c:v>
                </c:pt>
                <c:pt idx="1564">
                  <c:v>10548000000000</c:v>
                </c:pt>
                <c:pt idx="1565">
                  <c:v>10526000000000</c:v>
                </c:pt>
                <c:pt idx="1566">
                  <c:v>10504000000000</c:v>
                </c:pt>
                <c:pt idx="1567">
                  <c:v>10482000000000</c:v>
                </c:pt>
                <c:pt idx="1568">
                  <c:v>10460000000000</c:v>
                </c:pt>
                <c:pt idx="1569">
                  <c:v>10438000000000</c:v>
                </c:pt>
                <c:pt idx="1570">
                  <c:v>10416000000000</c:v>
                </c:pt>
                <c:pt idx="1571">
                  <c:v>10394000000000</c:v>
                </c:pt>
                <c:pt idx="1572">
                  <c:v>10372000000000</c:v>
                </c:pt>
                <c:pt idx="1573">
                  <c:v>10350000000000</c:v>
                </c:pt>
                <c:pt idx="1574">
                  <c:v>10328000000000</c:v>
                </c:pt>
                <c:pt idx="1575">
                  <c:v>10306000000000</c:v>
                </c:pt>
                <c:pt idx="1576">
                  <c:v>10284000000000</c:v>
                </c:pt>
                <c:pt idx="1577">
                  <c:v>10262000000000</c:v>
                </c:pt>
                <c:pt idx="1578">
                  <c:v>10240000000000</c:v>
                </c:pt>
                <c:pt idx="1579">
                  <c:v>10218000000000</c:v>
                </c:pt>
                <c:pt idx="1580">
                  <c:v>10196000000000</c:v>
                </c:pt>
                <c:pt idx="1581">
                  <c:v>10174000000000</c:v>
                </c:pt>
                <c:pt idx="1582">
                  <c:v>10152000000000</c:v>
                </c:pt>
                <c:pt idx="1583">
                  <c:v>10129000000000</c:v>
                </c:pt>
                <c:pt idx="1584">
                  <c:v>10107000000000</c:v>
                </c:pt>
                <c:pt idx="1585">
                  <c:v>10085000000000</c:v>
                </c:pt>
                <c:pt idx="1586">
                  <c:v>10063000000000</c:v>
                </c:pt>
                <c:pt idx="1587">
                  <c:v>10041000000000</c:v>
                </c:pt>
                <c:pt idx="1588">
                  <c:v>10019000000000</c:v>
                </c:pt>
                <c:pt idx="1589">
                  <c:v>9997300000000</c:v>
                </c:pt>
                <c:pt idx="1590">
                  <c:v>9975300000000</c:v>
                </c:pt>
                <c:pt idx="1591">
                  <c:v>9953200000000</c:v>
                </c:pt>
                <c:pt idx="1592">
                  <c:v>9931200000000</c:v>
                </c:pt>
                <c:pt idx="1593">
                  <c:v>9909200000000</c:v>
                </c:pt>
                <c:pt idx="1594">
                  <c:v>9887100000000</c:v>
                </c:pt>
                <c:pt idx="1595">
                  <c:v>9865100000000</c:v>
                </c:pt>
                <c:pt idx="1596">
                  <c:v>9843100000000</c:v>
                </c:pt>
                <c:pt idx="1597">
                  <c:v>9821000000000</c:v>
                </c:pt>
                <c:pt idx="1598">
                  <c:v>9799000000000</c:v>
                </c:pt>
                <c:pt idx="1599">
                  <c:v>9777000000000</c:v>
                </c:pt>
                <c:pt idx="1600">
                  <c:v>9777000000000</c:v>
                </c:pt>
                <c:pt idx="1601">
                  <c:v>9754900000000</c:v>
                </c:pt>
                <c:pt idx="1602">
                  <c:v>9732900000000</c:v>
                </c:pt>
                <c:pt idx="1603">
                  <c:v>9710800000000</c:v>
                </c:pt>
                <c:pt idx="1604">
                  <c:v>9688800000000</c:v>
                </c:pt>
                <c:pt idx="1605">
                  <c:v>9666800000000</c:v>
                </c:pt>
                <c:pt idx="1606">
                  <c:v>9644700000000</c:v>
                </c:pt>
                <c:pt idx="1607">
                  <c:v>9622700000000</c:v>
                </c:pt>
                <c:pt idx="1608">
                  <c:v>9600700000000</c:v>
                </c:pt>
                <c:pt idx="1609">
                  <c:v>9578600000000</c:v>
                </c:pt>
                <c:pt idx="1610">
                  <c:v>9556600000000</c:v>
                </c:pt>
                <c:pt idx="1611">
                  <c:v>9534500000000</c:v>
                </c:pt>
                <c:pt idx="1612">
                  <c:v>9512500000000</c:v>
                </c:pt>
                <c:pt idx="1613">
                  <c:v>9490500000000</c:v>
                </c:pt>
                <c:pt idx="1614">
                  <c:v>9468400000000</c:v>
                </c:pt>
                <c:pt idx="1615">
                  <c:v>9446400000000</c:v>
                </c:pt>
                <c:pt idx="1616">
                  <c:v>9424300000000</c:v>
                </c:pt>
                <c:pt idx="1617">
                  <c:v>9402300000000</c:v>
                </c:pt>
                <c:pt idx="1618">
                  <c:v>9380200000000</c:v>
                </c:pt>
                <c:pt idx="1619">
                  <c:v>9358200000000</c:v>
                </c:pt>
                <c:pt idx="1620">
                  <c:v>9336200000000</c:v>
                </c:pt>
                <c:pt idx="1621">
                  <c:v>9314100000000</c:v>
                </c:pt>
                <c:pt idx="1622">
                  <c:v>9292100000000</c:v>
                </c:pt>
                <c:pt idx="1623">
                  <c:v>9270000000000</c:v>
                </c:pt>
                <c:pt idx="1624">
                  <c:v>9248000000000</c:v>
                </c:pt>
                <c:pt idx="1625">
                  <c:v>9225900000000</c:v>
                </c:pt>
                <c:pt idx="1626">
                  <c:v>9203900000000</c:v>
                </c:pt>
                <c:pt idx="1627">
                  <c:v>9181800000000</c:v>
                </c:pt>
                <c:pt idx="1628">
                  <c:v>9159800000000</c:v>
                </c:pt>
                <c:pt idx="1629">
                  <c:v>9137700000000</c:v>
                </c:pt>
                <c:pt idx="1630">
                  <c:v>9115700000000</c:v>
                </c:pt>
                <c:pt idx="1631">
                  <c:v>9093700000000</c:v>
                </c:pt>
                <c:pt idx="1632">
                  <c:v>9071600000000</c:v>
                </c:pt>
                <c:pt idx="1633">
                  <c:v>9049600000000</c:v>
                </c:pt>
                <c:pt idx="1634">
                  <c:v>9027500000000</c:v>
                </c:pt>
                <c:pt idx="1635">
                  <c:v>9005500000000</c:v>
                </c:pt>
                <c:pt idx="1636">
                  <c:v>8983400000000</c:v>
                </c:pt>
                <c:pt idx="1637">
                  <c:v>8961400000000</c:v>
                </c:pt>
                <c:pt idx="1638">
                  <c:v>8939300000000</c:v>
                </c:pt>
                <c:pt idx="1639">
                  <c:v>8917300000000</c:v>
                </c:pt>
                <c:pt idx="1640">
                  <c:v>8895200000000</c:v>
                </c:pt>
                <c:pt idx="1641">
                  <c:v>8873200000000</c:v>
                </c:pt>
                <c:pt idx="1642">
                  <c:v>8851100000000</c:v>
                </c:pt>
                <c:pt idx="1643">
                  <c:v>8829100000000</c:v>
                </c:pt>
                <c:pt idx="1644">
                  <c:v>8807000000000</c:v>
                </c:pt>
                <c:pt idx="1645">
                  <c:v>8785000000000</c:v>
                </c:pt>
                <c:pt idx="1646">
                  <c:v>8762900000000</c:v>
                </c:pt>
                <c:pt idx="1647">
                  <c:v>8740800000000</c:v>
                </c:pt>
                <c:pt idx="1648">
                  <c:v>8718800000000</c:v>
                </c:pt>
                <c:pt idx="1649">
                  <c:v>8696700000000</c:v>
                </c:pt>
                <c:pt idx="1650">
                  <c:v>8696700000000</c:v>
                </c:pt>
                <c:pt idx="1651">
                  <c:v>8674700000000</c:v>
                </c:pt>
                <c:pt idx="1652">
                  <c:v>8652600000000</c:v>
                </c:pt>
                <c:pt idx="1653">
                  <c:v>8630600000000</c:v>
                </c:pt>
                <c:pt idx="1654">
                  <c:v>8608500000000</c:v>
                </c:pt>
                <c:pt idx="1655">
                  <c:v>8586500000000</c:v>
                </c:pt>
                <c:pt idx="1656">
                  <c:v>8564400000000</c:v>
                </c:pt>
                <c:pt idx="1657">
                  <c:v>8542400000000</c:v>
                </c:pt>
                <c:pt idx="1658">
                  <c:v>8520300000000</c:v>
                </c:pt>
                <c:pt idx="1659">
                  <c:v>8498200000000</c:v>
                </c:pt>
                <c:pt idx="1660">
                  <c:v>8476200000000</c:v>
                </c:pt>
                <c:pt idx="1661">
                  <c:v>8454100000000</c:v>
                </c:pt>
                <c:pt idx="1662">
                  <c:v>8432100000000</c:v>
                </c:pt>
                <c:pt idx="1663">
                  <c:v>8410000000000</c:v>
                </c:pt>
                <c:pt idx="1664">
                  <c:v>8388000000000</c:v>
                </c:pt>
                <c:pt idx="1665">
                  <c:v>8365900000000</c:v>
                </c:pt>
                <c:pt idx="1666">
                  <c:v>8343800000000</c:v>
                </c:pt>
                <c:pt idx="1667">
                  <c:v>8321800000000</c:v>
                </c:pt>
                <c:pt idx="1668">
                  <c:v>8299700000000</c:v>
                </c:pt>
                <c:pt idx="1669">
                  <c:v>8277700000000</c:v>
                </c:pt>
                <c:pt idx="1670">
                  <c:v>8255600000000</c:v>
                </c:pt>
                <c:pt idx="1671">
                  <c:v>8233500000000</c:v>
                </c:pt>
                <c:pt idx="1672">
                  <c:v>8211500000000</c:v>
                </c:pt>
                <c:pt idx="1673">
                  <c:v>8189400000000</c:v>
                </c:pt>
                <c:pt idx="1674">
                  <c:v>8167400000000</c:v>
                </c:pt>
                <c:pt idx="1675">
                  <c:v>8145300000000</c:v>
                </c:pt>
                <c:pt idx="1676">
                  <c:v>8123200000000</c:v>
                </c:pt>
                <c:pt idx="1677">
                  <c:v>8101200000000</c:v>
                </c:pt>
                <c:pt idx="1678">
                  <c:v>8079100000000</c:v>
                </c:pt>
                <c:pt idx="1679">
                  <c:v>8057000000000</c:v>
                </c:pt>
                <c:pt idx="1680">
                  <c:v>8035000000000</c:v>
                </c:pt>
                <c:pt idx="1681">
                  <c:v>8012900000000</c:v>
                </c:pt>
                <c:pt idx="1682">
                  <c:v>7990900000000</c:v>
                </c:pt>
                <c:pt idx="1683">
                  <c:v>7968800000000</c:v>
                </c:pt>
                <c:pt idx="1684">
                  <c:v>7946700000000</c:v>
                </c:pt>
                <c:pt idx="1685">
                  <c:v>7924700000000</c:v>
                </c:pt>
                <c:pt idx="1686">
                  <c:v>7902600000000</c:v>
                </c:pt>
                <c:pt idx="1687">
                  <c:v>7880500000000</c:v>
                </c:pt>
                <c:pt idx="1688">
                  <c:v>7858500000000</c:v>
                </c:pt>
                <c:pt idx="1689">
                  <c:v>7836400000000</c:v>
                </c:pt>
                <c:pt idx="1690">
                  <c:v>7814300000000</c:v>
                </c:pt>
                <c:pt idx="1691">
                  <c:v>7792300000000</c:v>
                </c:pt>
                <c:pt idx="1692">
                  <c:v>7770200000000</c:v>
                </c:pt>
                <c:pt idx="1693">
                  <c:v>7748100000000</c:v>
                </c:pt>
                <c:pt idx="1694">
                  <c:v>7726100000000</c:v>
                </c:pt>
                <c:pt idx="1695">
                  <c:v>7704000000000</c:v>
                </c:pt>
                <c:pt idx="1696">
                  <c:v>7681900000000</c:v>
                </c:pt>
                <c:pt idx="1697">
                  <c:v>7659900000000</c:v>
                </c:pt>
                <c:pt idx="1698">
                  <c:v>7637800000000</c:v>
                </c:pt>
                <c:pt idx="1699">
                  <c:v>7615700000000</c:v>
                </c:pt>
                <c:pt idx="1700">
                  <c:v>7615700000000</c:v>
                </c:pt>
                <c:pt idx="1701">
                  <c:v>7593700000000</c:v>
                </c:pt>
                <c:pt idx="1702">
                  <c:v>7571600000000</c:v>
                </c:pt>
                <c:pt idx="1703">
                  <c:v>7549500000000</c:v>
                </c:pt>
                <c:pt idx="1704">
                  <c:v>7527400000000</c:v>
                </c:pt>
                <c:pt idx="1705">
                  <c:v>7505400000000</c:v>
                </c:pt>
                <c:pt idx="1706">
                  <c:v>7483300000000</c:v>
                </c:pt>
                <c:pt idx="1707">
                  <c:v>7461200000000</c:v>
                </c:pt>
                <c:pt idx="1708">
                  <c:v>7439200000000</c:v>
                </c:pt>
                <c:pt idx="1709">
                  <c:v>7417100000000</c:v>
                </c:pt>
                <c:pt idx="1710">
                  <c:v>7395000000000</c:v>
                </c:pt>
                <c:pt idx="1711">
                  <c:v>7372900000000</c:v>
                </c:pt>
                <c:pt idx="1712">
                  <c:v>7350900000000</c:v>
                </c:pt>
                <c:pt idx="1713">
                  <c:v>7328800000000</c:v>
                </c:pt>
                <c:pt idx="1714">
                  <c:v>7306700000000</c:v>
                </c:pt>
                <c:pt idx="1715">
                  <c:v>7284700000000</c:v>
                </c:pt>
                <c:pt idx="1716">
                  <c:v>7262600000000</c:v>
                </c:pt>
                <c:pt idx="1717">
                  <c:v>7240500000000</c:v>
                </c:pt>
                <c:pt idx="1718">
                  <c:v>7218400000000</c:v>
                </c:pt>
                <c:pt idx="1719">
                  <c:v>7196400000000</c:v>
                </c:pt>
                <c:pt idx="1720">
                  <c:v>7174300000000</c:v>
                </c:pt>
                <c:pt idx="1721">
                  <c:v>7152200000000</c:v>
                </c:pt>
                <c:pt idx="1722">
                  <c:v>7130100000000</c:v>
                </c:pt>
                <c:pt idx="1723">
                  <c:v>7108100000000</c:v>
                </c:pt>
                <c:pt idx="1724">
                  <c:v>7086000000000</c:v>
                </c:pt>
                <c:pt idx="1725">
                  <c:v>7063900000000</c:v>
                </c:pt>
                <c:pt idx="1726">
                  <c:v>7041800000000</c:v>
                </c:pt>
                <c:pt idx="1727">
                  <c:v>7019700000000</c:v>
                </c:pt>
                <c:pt idx="1728">
                  <c:v>6997700000000</c:v>
                </c:pt>
                <c:pt idx="1729">
                  <c:v>6975600000000</c:v>
                </c:pt>
                <c:pt idx="1730">
                  <c:v>6953500000000</c:v>
                </c:pt>
                <c:pt idx="1731">
                  <c:v>6931400000000</c:v>
                </c:pt>
                <c:pt idx="1732">
                  <c:v>6909400000000</c:v>
                </c:pt>
                <c:pt idx="1733">
                  <c:v>6887300000000</c:v>
                </c:pt>
                <c:pt idx="1734">
                  <c:v>6865200000000</c:v>
                </c:pt>
                <c:pt idx="1735">
                  <c:v>6843100000000</c:v>
                </c:pt>
                <c:pt idx="1736">
                  <c:v>6821000000000</c:v>
                </c:pt>
                <c:pt idx="1737">
                  <c:v>6799000000000</c:v>
                </c:pt>
                <c:pt idx="1738">
                  <c:v>6776900000000</c:v>
                </c:pt>
                <c:pt idx="1739">
                  <c:v>6754800000000</c:v>
                </c:pt>
                <c:pt idx="1740">
                  <c:v>6732700000000</c:v>
                </c:pt>
                <c:pt idx="1741">
                  <c:v>6710600000000</c:v>
                </c:pt>
                <c:pt idx="1742">
                  <c:v>6688600000000</c:v>
                </c:pt>
                <c:pt idx="1743">
                  <c:v>6666500000000</c:v>
                </c:pt>
                <c:pt idx="1744">
                  <c:v>6644400000000</c:v>
                </c:pt>
                <c:pt idx="1745">
                  <c:v>6622300000000</c:v>
                </c:pt>
                <c:pt idx="1746">
                  <c:v>6600200000000</c:v>
                </c:pt>
                <c:pt idx="1747">
                  <c:v>6578200000000</c:v>
                </c:pt>
                <c:pt idx="1748">
                  <c:v>6556100000000</c:v>
                </c:pt>
                <c:pt idx="1749">
                  <c:v>6534000000000</c:v>
                </c:pt>
                <c:pt idx="1750">
                  <c:v>6534000000000</c:v>
                </c:pt>
                <c:pt idx="1751">
                  <c:v>6511900000000</c:v>
                </c:pt>
                <c:pt idx="1752">
                  <c:v>6489800000000</c:v>
                </c:pt>
                <c:pt idx="1753">
                  <c:v>6467700000000</c:v>
                </c:pt>
                <c:pt idx="1754">
                  <c:v>6445700000000</c:v>
                </c:pt>
                <c:pt idx="1755">
                  <c:v>6423600000000</c:v>
                </c:pt>
                <c:pt idx="1756">
                  <c:v>6401500000000</c:v>
                </c:pt>
                <c:pt idx="1757">
                  <c:v>6379400000000</c:v>
                </c:pt>
                <c:pt idx="1758">
                  <c:v>6357300000000</c:v>
                </c:pt>
                <c:pt idx="1759">
                  <c:v>6335200000000</c:v>
                </c:pt>
                <c:pt idx="1760">
                  <c:v>6313200000000</c:v>
                </c:pt>
                <c:pt idx="1761">
                  <c:v>6291100000000</c:v>
                </c:pt>
                <c:pt idx="1762">
                  <c:v>6269000000000</c:v>
                </c:pt>
                <c:pt idx="1763">
                  <c:v>6246900000000</c:v>
                </c:pt>
                <c:pt idx="1764">
                  <c:v>6224800000000</c:v>
                </c:pt>
                <c:pt idx="1765">
                  <c:v>6202700000000</c:v>
                </c:pt>
                <c:pt idx="1766">
                  <c:v>6180600000000</c:v>
                </c:pt>
                <c:pt idx="1767">
                  <c:v>6158600000000</c:v>
                </c:pt>
                <c:pt idx="1768">
                  <c:v>6136500000000</c:v>
                </c:pt>
                <c:pt idx="1769">
                  <c:v>6114400000000</c:v>
                </c:pt>
                <c:pt idx="1770">
                  <c:v>6092300000000</c:v>
                </c:pt>
                <c:pt idx="1771">
                  <c:v>6070200000000</c:v>
                </c:pt>
                <c:pt idx="1772">
                  <c:v>6048100000000</c:v>
                </c:pt>
                <c:pt idx="1773">
                  <c:v>6026000000000</c:v>
                </c:pt>
                <c:pt idx="1774">
                  <c:v>6003900000000</c:v>
                </c:pt>
                <c:pt idx="1775">
                  <c:v>5981900000000</c:v>
                </c:pt>
                <c:pt idx="1776">
                  <c:v>5959800000000</c:v>
                </c:pt>
                <c:pt idx="1777">
                  <c:v>5937700000000</c:v>
                </c:pt>
                <c:pt idx="1778">
                  <c:v>5915600000000</c:v>
                </c:pt>
                <c:pt idx="1779">
                  <c:v>5893500000000</c:v>
                </c:pt>
                <c:pt idx="1780">
                  <c:v>5871400000000</c:v>
                </c:pt>
                <c:pt idx="1781">
                  <c:v>5849300000000</c:v>
                </c:pt>
                <c:pt idx="1782">
                  <c:v>5827200000000</c:v>
                </c:pt>
                <c:pt idx="1783">
                  <c:v>5805100000000</c:v>
                </c:pt>
                <c:pt idx="1784">
                  <c:v>5783000000000</c:v>
                </c:pt>
                <c:pt idx="1785">
                  <c:v>5761000000000</c:v>
                </c:pt>
                <c:pt idx="1786">
                  <c:v>5738900000000</c:v>
                </c:pt>
                <c:pt idx="1787">
                  <c:v>5716800000000</c:v>
                </c:pt>
                <c:pt idx="1788">
                  <c:v>5694700000000</c:v>
                </c:pt>
                <c:pt idx="1789">
                  <c:v>5672600000000</c:v>
                </c:pt>
                <c:pt idx="1790">
                  <c:v>5650500000000</c:v>
                </c:pt>
                <c:pt idx="1791">
                  <c:v>5628400000000</c:v>
                </c:pt>
                <c:pt idx="1792">
                  <c:v>5606300000000</c:v>
                </c:pt>
                <c:pt idx="1793">
                  <c:v>5584200000000</c:v>
                </c:pt>
                <c:pt idx="1794">
                  <c:v>5562100000000</c:v>
                </c:pt>
                <c:pt idx="1795">
                  <c:v>5540000000000</c:v>
                </c:pt>
                <c:pt idx="1796">
                  <c:v>5517900000000</c:v>
                </c:pt>
                <c:pt idx="1797">
                  <c:v>5495800000000</c:v>
                </c:pt>
                <c:pt idx="1798">
                  <c:v>5473700000000</c:v>
                </c:pt>
                <c:pt idx="1799">
                  <c:v>5451700000000</c:v>
                </c:pt>
                <c:pt idx="1800">
                  <c:v>5451700000000</c:v>
                </c:pt>
                <c:pt idx="1801">
                  <c:v>5429600000000</c:v>
                </c:pt>
                <c:pt idx="1802">
                  <c:v>5407500000000</c:v>
                </c:pt>
                <c:pt idx="1803">
                  <c:v>5385400000000</c:v>
                </c:pt>
                <c:pt idx="1804">
                  <c:v>5363300000000</c:v>
                </c:pt>
                <c:pt idx="1805">
                  <c:v>5341200000000</c:v>
                </c:pt>
                <c:pt idx="1806">
                  <c:v>5319100000000</c:v>
                </c:pt>
                <c:pt idx="1807">
                  <c:v>5297000000000</c:v>
                </c:pt>
                <c:pt idx="1808">
                  <c:v>5274900000000</c:v>
                </c:pt>
                <c:pt idx="1809">
                  <c:v>5252800000000</c:v>
                </c:pt>
                <c:pt idx="1810">
                  <c:v>5230700000000</c:v>
                </c:pt>
                <c:pt idx="1811">
                  <c:v>5208600000000</c:v>
                </c:pt>
                <c:pt idx="1812">
                  <c:v>5186500000000</c:v>
                </c:pt>
                <c:pt idx="1813">
                  <c:v>5164400000000</c:v>
                </c:pt>
                <c:pt idx="1814">
                  <c:v>5142300000000</c:v>
                </c:pt>
                <c:pt idx="1815">
                  <c:v>5120200000000</c:v>
                </c:pt>
                <c:pt idx="1816">
                  <c:v>5098100000000</c:v>
                </c:pt>
                <c:pt idx="1817">
                  <c:v>5076000000000</c:v>
                </c:pt>
                <c:pt idx="1818">
                  <c:v>5053900000000</c:v>
                </c:pt>
                <c:pt idx="1819">
                  <c:v>5031800000000</c:v>
                </c:pt>
                <c:pt idx="1820">
                  <c:v>5009700000000</c:v>
                </c:pt>
                <c:pt idx="1821">
                  <c:v>4987600000000</c:v>
                </c:pt>
                <c:pt idx="1822">
                  <c:v>4965500000000</c:v>
                </c:pt>
                <c:pt idx="1823">
                  <c:v>4943400000000</c:v>
                </c:pt>
                <c:pt idx="1824">
                  <c:v>4921300000000</c:v>
                </c:pt>
                <c:pt idx="1825">
                  <c:v>4899200000000</c:v>
                </c:pt>
                <c:pt idx="1826">
                  <c:v>4877100000000</c:v>
                </c:pt>
                <c:pt idx="1827">
                  <c:v>4855000000000</c:v>
                </c:pt>
                <c:pt idx="1828">
                  <c:v>4832900000000</c:v>
                </c:pt>
                <c:pt idx="1829">
                  <c:v>4810800000000</c:v>
                </c:pt>
                <c:pt idx="1830">
                  <c:v>4788700000000</c:v>
                </c:pt>
                <c:pt idx="1831">
                  <c:v>4766600000000</c:v>
                </c:pt>
                <c:pt idx="1832">
                  <c:v>4744500000000</c:v>
                </c:pt>
                <c:pt idx="1833">
                  <c:v>4722400000000</c:v>
                </c:pt>
                <c:pt idx="1834">
                  <c:v>4700300000000</c:v>
                </c:pt>
                <c:pt idx="1835">
                  <c:v>4678200000000</c:v>
                </c:pt>
                <c:pt idx="1836">
                  <c:v>4656100000000</c:v>
                </c:pt>
                <c:pt idx="1837">
                  <c:v>4634000000000</c:v>
                </c:pt>
                <c:pt idx="1838">
                  <c:v>4611900000000</c:v>
                </c:pt>
                <c:pt idx="1839">
                  <c:v>4589800000000</c:v>
                </c:pt>
                <c:pt idx="1840">
                  <c:v>4567700000000</c:v>
                </c:pt>
                <c:pt idx="1841">
                  <c:v>4545600000000</c:v>
                </c:pt>
                <c:pt idx="1842">
                  <c:v>4523500000000</c:v>
                </c:pt>
                <c:pt idx="1843">
                  <c:v>4501400000000</c:v>
                </c:pt>
                <c:pt idx="1844">
                  <c:v>4479300000000</c:v>
                </c:pt>
                <c:pt idx="1845">
                  <c:v>4457200000000</c:v>
                </c:pt>
                <c:pt idx="1846">
                  <c:v>4435100000000</c:v>
                </c:pt>
                <c:pt idx="1847">
                  <c:v>4413000000000</c:v>
                </c:pt>
                <c:pt idx="1848">
                  <c:v>4390900000000</c:v>
                </c:pt>
                <c:pt idx="1849">
                  <c:v>4368800000000</c:v>
                </c:pt>
                <c:pt idx="1850">
                  <c:v>4368800000000</c:v>
                </c:pt>
                <c:pt idx="1851">
                  <c:v>4346700000000</c:v>
                </c:pt>
                <c:pt idx="1852">
                  <c:v>4324600000000</c:v>
                </c:pt>
                <c:pt idx="1853">
                  <c:v>4302500000000</c:v>
                </c:pt>
                <c:pt idx="1854">
                  <c:v>4280400000000</c:v>
                </c:pt>
                <c:pt idx="1855">
                  <c:v>4258300000000</c:v>
                </c:pt>
                <c:pt idx="1856">
                  <c:v>4236200000000</c:v>
                </c:pt>
                <c:pt idx="1857">
                  <c:v>4214100000000</c:v>
                </c:pt>
                <c:pt idx="1858">
                  <c:v>4192000000000</c:v>
                </c:pt>
                <c:pt idx="1859">
                  <c:v>4169900000000</c:v>
                </c:pt>
                <c:pt idx="1860">
                  <c:v>4147800000000</c:v>
                </c:pt>
                <c:pt idx="1861">
                  <c:v>4125700000000</c:v>
                </c:pt>
                <c:pt idx="1862">
                  <c:v>4103600000000</c:v>
                </c:pt>
                <c:pt idx="1863">
                  <c:v>4081400000000</c:v>
                </c:pt>
                <c:pt idx="1864">
                  <c:v>4059300000000</c:v>
                </c:pt>
                <c:pt idx="1865">
                  <c:v>4037200000000</c:v>
                </c:pt>
                <c:pt idx="1866">
                  <c:v>4015100000000</c:v>
                </c:pt>
                <c:pt idx="1867">
                  <c:v>3993000000000</c:v>
                </c:pt>
                <c:pt idx="1868">
                  <c:v>3970900000000</c:v>
                </c:pt>
                <c:pt idx="1869">
                  <c:v>3948800000000</c:v>
                </c:pt>
                <c:pt idx="1870">
                  <c:v>3926700000000</c:v>
                </c:pt>
                <c:pt idx="1871">
                  <c:v>3904600000000</c:v>
                </c:pt>
                <c:pt idx="1872">
                  <c:v>3882500000000</c:v>
                </c:pt>
                <c:pt idx="1873">
                  <c:v>3860400000000</c:v>
                </c:pt>
                <c:pt idx="1874">
                  <c:v>3838300000000</c:v>
                </c:pt>
                <c:pt idx="1875">
                  <c:v>3816200000000</c:v>
                </c:pt>
                <c:pt idx="1876">
                  <c:v>3794100000000</c:v>
                </c:pt>
                <c:pt idx="1877">
                  <c:v>3771900000000</c:v>
                </c:pt>
                <c:pt idx="1878">
                  <c:v>3749800000000</c:v>
                </c:pt>
                <c:pt idx="1879">
                  <c:v>3727700000000</c:v>
                </c:pt>
                <c:pt idx="1880">
                  <c:v>3705600000000</c:v>
                </c:pt>
                <c:pt idx="1881">
                  <c:v>3683500000000</c:v>
                </c:pt>
                <c:pt idx="1882">
                  <c:v>3661400000000</c:v>
                </c:pt>
                <c:pt idx="1883">
                  <c:v>3639300000000</c:v>
                </c:pt>
                <c:pt idx="1884">
                  <c:v>3617200000000</c:v>
                </c:pt>
                <c:pt idx="1885">
                  <c:v>3595100000000</c:v>
                </c:pt>
                <c:pt idx="1886">
                  <c:v>3573000000000</c:v>
                </c:pt>
                <c:pt idx="1887">
                  <c:v>3550900000000</c:v>
                </c:pt>
                <c:pt idx="1888">
                  <c:v>3528800000000</c:v>
                </c:pt>
                <c:pt idx="1889">
                  <c:v>3506600000000</c:v>
                </c:pt>
                <c:pt idx="1890">
                  <c:v>3484500000000</c:v>
                </c:pt>
                <c:pt idx="1891">
                  <c:v>3462400000000</c:v>
                </c:pt>
                <c:pt idx="1892">
                  <c:v>3440300000000</c:v>
                </c:pt>
                <c:pt idx="1893">
                  <c:v>3418200000000</c:v>
                </c:pt>
                <c:pt idx="1894">
                  <c:v>3396100000000</c:v>
                </c:pt>
                <c:pt idx="1895">
                  <c:v>3374000000000</c:v>
                </c:pt>
                <c:pt idx="1896">
                  <c:v>3351900000000</c:v>
                </c:pt>
                <c:pt idx="1897">
                  <c:v>3329800000000</c:v>
                </c:pt>
                <c:pt idx="1898">
                  <c:v>3307700000000</c:v>
                </c:pt>
                <c:pt idx="1899">
                  <c:v>3285500000000</c:v>
                </c:pt>
                <c:pt idx="1900">
                  <c:v>3285500000000</c:v>
                </c:pt>
                <c:pt idx="1901">
                  <c:v>3288300000000</c:v>
                </c:pt>
                <c:pt idx="1902">
                  <c:v>3291000000000</c:v>
                </c:pt>
                <c:pt idx="1903">
                  <c:v>3293800000000</c:v>
                </c:pt>
                <c:pt idx="1904">
                  <c:v>3296500000000</c:v>
                </c:pt>
                <c:pt idx="1905">
                  <c:v>3299200000000</c:v>
                </c:pt>
                <c:pt idx="1906">
                  <c:v>3301900000000</c:v>
                </c:pt>
                <c:pt idx="1907">
                  <c:v>3304700000000</c:v>
                </c:pt>
                <c:pt idx="1908">
                  <c:v>3307400000000</c:v>
                </c:pt>
                <c:pt idx="1909">
                  <c:v>3310000000000</c:v>
                </c:pt>
                <c:pt idx="1910">
                  <c:v>3312700000000</c:v>
                </c:pt>
                <c:pt idx="1911">
                  <c:v>3315400000000</c:v>
                </c:pt>
                <c:pt idx="1912">
                  <c:v>3318100000000</c:v>
                </c:pt>
                <c:pt idx="1913">
                  <c:v>3320700000000</c:v>
                </c:pt>
                <c:pt idx="1914">
                  <c:v>3323400000000</c:v>
                </c:pt>
                <c:pt idx="1915">
                  <c:v>3326000000000</c:v>
                </c:pt>
                <c:pt idx="1916">
                  <c:v>3328700000000</c:v>
                </c:pt>
                <c:pt idx="1917">
                  <c:v>3331300000000</c:v>
                </c:pt>
                <c:pt idx="1918">
                  <c:v>3334000000000</c:v>
                </c:pt>
                <c:pt idx="1919">
                  <c:v>3336600000000</c:v>
                </c:pt>
                <c:pt idx="1920">
                  <c:v>3339200000000</c:v>
                </c:pt>
                <c:pt idx="1921">
                  <c:v>3341800000000</c:v>
                </c:pt>
                <c:pt idx="1922">
                  <c:v>3344400000000</c:v>
                </c:pt>
                <c:pt idx="1923">
                  <c:v>3347000000000</c:v>
                </c:pt>
                <c:pt idx="1924">
                  <c:v>3349600000000</c:v>
                </c:pt>
                <c:pt idx="1925">
                  <c:v>3352100000000</c:v>
                </c:pt>
                <c:pt idx="1926">
                  <c:v>3354700000000</c:v>
                </c:pt>
                <c:pt idx="1927">
                  <c:v>3357300000000</c:v>
                </c:pt>
                <c:pt idx="1928">
                  <c:v>3359800000000</c:v>
                </c:pt>
                <c:pt idx="1929">
                  <c:v>3362400000000</c:v>
                </c:pt>
                <c:pt idx="1930">
                  <c:v>3364900000000</c:v>
                </c:pt>
                <c:pt idx="1931">
                  <c:v>3367400000000</c:v>
                </c:pt>
                <c:pt idx="1932">
                  <c:v>3370000000000</c:v>
                </c:pt>
                <c:pt idx="1933">
                  <c:v>3372500000000</c:v>
                </c:pt>
                <c:pt idx="1934">
                  <c:v>3375000000000</c:v>
                </c:pt>
                <c:pt idx="1935">
                  <c:v>3377500000000</c:v>
                </c:pt>
                <c:pt idx="1936">
                  <c:v>3380000000000</c:v>
                </c:pt>
                <c:pt idx="1937">
                  <c:v>3382500000000</c:v>
                </c:pt>
                <c:pt idx="1938">
                  <c:v>3385000000000</c:v>
                </c:pt>
                <c:pt idx="1939">
                  <c:v>3387400000000</c:v>
                </c:pt>
                <c:pt idx="1940">
                  <c:v>3389900000000</c:v>
                </c:pt>
                <c:pt idx="1941">
                  <c:v>3392300000000</c:v>
                </c:pt>
                <c:pt idx="1942">
                  <c:v>3394800000000</c:v>
                </c:pt>
                <c:pt idx="1943">
                  <c:v>3397200000000</c:v>
                </c:pt>
                <c:pt idx="1944">
                  <c:v>3399700000000</c:v>
                </c:pt>
                <c:pt idx="1945">
                  <c:v>3402100000000</c:v>
                </c:pt>
                <c:pt idx="1946">
                  <c:v>3404500000000</c:v>
                </c:pt>
                <c:pt idx="1947">
                  <c:v>3406900000000</c:v>
                </c:pt>
                <c:pt idx="1948">
                  <c:v>3409300000000</c:v>
                </c:pt>
                <c:pt idx="1949">
                  <c:v>3411700000000</c:v>
                </c:pt>
                <c:pt idx="1950">
                  <c:v>3411700000000</c:v>
                </c:pt>
                <c:pt idx="1951">
                  <c:v>3418200000000</c:v>
                </c:pt>
                <c:pt idx="1952">
                  <c:v>3424700000000</c:v>
                </c:pt>
                <c:pt idx="1953">
                  <c:v>3431200000000</c:v>
                </c:pt>
                <c:pt idx="1954">
                  <c:v>3437600000000</c:v>
                </c:pt>
                <c:pt idx="1955">
                  <c:v>3444100000000</c:v>
                </c:pt>
                <c:pt idx="1956">
                  <c:v>3450600000000</c:v>
                </c:pt>
                <c:pt idx="1957">
                  <c:v>3457100000000</c:v>
                </c:pt>
                <c:pt idx="1958">
                  <c:v>3463500000000</c:v>
                </c:pt>
                <c:pt idx="1959">
                  <c:v>3470000000000</c:v>
                </c:pt>
                <c:pt idx="1960">
                  <c:v>3476500000000</c:v>
                </c:pt>
                <c:pt idx="1961">
                  <c:v>3482900000000</c:v>
                </c:pt>
                <c:pt idx="1962">
                  <c:v>3489400000000</c:v>
                </c:pt>
                <c:pt idx="1963">
                  <c:v>3495900000000</c:v>
                </c:pt>
                <c:pt idx="1964">
                  <c:v>3502400000000</c:v>
                </c:pt>
                <c:pt idx="1965">
                  <c:v>3508800000000</c:v>
                </c:pt>
                <c:pt idx="1966">
                  <c:v>3515300000000</c:v>
                </c:pt>
                <c:pt idx="1967">
                  <c:v>3521800000000</c:v>
                </c:pt>
                <c:pt idx="1968">
                  <c:v>3528200000000</c:v>
                </c:pt>
                <c:pt idx="1969">
                  <c:v>3534700000000</c:v>
                </c:pt>
                <c:pt idx="1970">
                  <c:v>3541200000000</c:v>
                </c:pt>
                <c:pt idx="1971">
                  <c:v>3547600000000</c:v>
                </c:pt>
                <c:pt idx="1972">
                  <c:v>3554100000000</c:v>
                </c:pt>
                <c:pt idx="1973">
                  <c:v>3560600000000</c:v>
                </c:pt>
                <c:pt idx="1974">
                  <c:v>3567100000000</c:v>
                </c:pt>
                <c:pt idx="1975">
                  <c:v>3573500000000</c:v>
                </c:pt>
                <c:pt idx="1976">
                  <c:v>3580000000000</c:v>
                </c:pt>
                <c:pt idx="1977">
                  <c:v>3586500000000</c:v>
                </c:pt>
                <c:pt idx="1978">
                  <c:v>3592900000000</c:v>
                </c:pt>
                <c:pt idx="1979">
                  <c:v>3599400000000</c:v>
                </c:pt>
                <c:pt idx="1980">
                  <c:v>3605900000000</c:v>
                </c:pt>
                <c:pt idx="1981">
                  <c:v>3612300000000</c:v>
                </c:pt>
                <c:pt idx="1982">
                  <c:v>3618800000000</c:v>
                </c:pt>
                <c:pt idx="1983">
                  <c:v>3625300000000</c:v>
                </c:pt>
                <c:pt idx="1984">
                  <c:v>3631700000000</c:v>
                </c:pt>
                <c:pt idx="1985">
                  <c:v>3638200000000</c:v>
                </c:pt>
                <c:pt idx="1986">
                  <c:v>3644700000000</c:v>
                </c:pt>
                <c:pt idx="1987">
                  <c:v>3651100000000</c:v>
                </c:pt>
                <c:pt idx="1988">
                  <c:v>3657600000000</c:v>
                </c:pt>
                <c:pt idx="1989">
                  <c:v>3664100000000</c:v>
                </c:pt>
                <c:pt idx="1990">
                  <c:v>3670500000000</c:v>
                </c:pt>
                <c:pt idx="1991">
                  <c:v>3677000000000</c:v>
                </c:pt>
                <c:pt idx="1992">
                  <c:v>3683400000000</c:v>
                </c:pt>
                <c:pt idx="1993">
                  <c:v>3689900000000</c:v>
                </c:pt>
                <c:pt idx="1994">
                  <c:v>3696400000000</c:v>
                </c:pt>
                <c:pt idx="1995">
                  <c:v>3702800000000</c:v>
                </c:pt>
                <c:pt idx="1996">
                  <c:v>3709300000000</c:v>
                </c:pt>
                <c:pt idx="1997">
                  <c:v>3715800000000</c:v>
                </c:pt>
                <c:pt idx="1998">
                  <c:v>3722200000000</c:v>
                </c:pt>
                <c:pt idx="1999">
                  <c:v>3728700000000</c:v>
                </c:pt>
                <c:pt idx="2000">
                  <c:v>3728700000000</c:v>
                </c:pt>
                <c:pt idx="2001">
                  <c:v>3735200000000</c:v>
                </c:pt>
                <c:pt idx="2002">
                  <c:v>3741600000000</c:v>
                </c:pt>
                <c:pt idx="2003">
                  <c:v>3748100000000</c:v>
                </c:pt>
                <c:pt idx="2004">
                  <c:v>3754500000000</c:v>
                </c:pt>
                <c:pt idx="2005">
                  <c:v>3761000000000</c:v>
                </c:pt>
                <c:pt idx="2006">
                  <c:v>3767500000000</c:v>
                </c:pt>
                <c:pt idx="2007">
                  <c:v>3773900000000</c:v>
                </c:pt>
                <c:pt idx="2008">
                  <c:v>3780400000000</c:v>
                </c:pt>
                <c:pt idx="2009">
                  <c:v>3786800000000</c:v>
                </c:pt>
                <c:pt idx="2010">
                  <c:v>3793300000000</c:v>
                </c:pt>
                <c:pt idx="2011">
                  <c:v>3799800000000</c:v>
                </c:pt>
                <c:pt idx="2012">
                  <c:v>3806200000000</c:v>
                </c:pt>
                <c:pt idx="2013">
                  <c:v>3812700000000</c:v>
                </c:pt>
                <c:pt idx="2014">
                  <c:v>3819100000000</c:v>
                </c:pt>
                <c:pt idx="2015">
                  <c:v>3825600000000</c:v>
                </c:pt>
                <c:pt idx="2016">
                  <c:v>3832100000000</c:v>
                </c:pt>
                <c:pt idx="2017">
                  <c:v>3838500000000</c:v>
                </c:pt>
                <c:pt idx="2018">
                  <c:v>3845000000000</c:v>
                </c:pt>
                <c:pt idx="2019">
                  <c:v>3851400000000</c:v>
                </c:pt>
                <c:pt idx="2020">
                  <c:v>3857900000000</c:v>
                </c:pt>
                <c:pt idx="2021">
                  <c:v>3864400000000</c:v>
                </c:pt>
                <c:pt idx="2022">
                  <c:v>3870800000000</c:v>
                </c:pt>
                <c:pt idx="2023">
                  <c:v>3877300000000</c:v>
                </c:pt>
                <c:pt idx="2024">
                  <c:v>3883700000000</c:v>
                </c:pt>
                <c:pt idx="2025">
                  <c:v>3890200000000</c:v>
                </c:pt>
                <c:pt idx="2026">
                  <c:v>3896600000000</c:v>
                </c:pt>
                <c:pt idx="2027">
                  <c:v>3903100000000</c:v>
                </c:pt>
                <c:pt idx="2028">
                  <c:v>3909500000000</c:v>
                </c:pt>
                <c:pt idx="2029">
                  <c:v>3916000000000</c:v>
                </c:pt>
                <c:pt idx="2030">
                  <c:v>3922500000000</c:v>
                </c:pt>
                <c:pt idx="2031">
                  <c:v>3928900000000</c:v>
                </c:pt>
                <c:pt idx="2032">
                  <c:v>3935400000000</c:v>
                </c:pt>
                <c:pt idx="2033">
                  <c:v>3941800000000</c:v>
                </c:pt>
                <c:pt idx="2034">
                  <c:v>3948300000000</c:v>
                </c:pt>
                <c:pt idx="2035">
                  <c:v>3954700000000</c:v>
                </c:pt>
                <c:pt idx="2036">
                  <c:v>3961200000000</c:v>
                </c:pt>
                <c:pt idx="2037">
                  <c:v>3967600000000</c:v>
                </c:pt>
                <c:pt idx="2038">
                  <c:v>3974100000000</c:v>
                </c:pt>
                <c:pt idx="2039">
                  <c:v>3980500000000</c:v>
                </c:pt>
                <c:pt idx="2040">
                  <c:v>3987000000000</c:v>
                </c:pt>
                <c:pt idx="2041">
                  <c:v>3993400000000</c:v>
                </c:pt>
                <c:pt idx="2042">
                  <c:v>3999900000000</c:v>
                </c:pt>
                <c:pt idx="2043">
                  <c:v>4006400000000</c:v>
                </c:pt>
                <c:pt idx="2044">
                  <c:v>4012800000000</c:v>
                </c:pt>
                <c:pt idx="2045">
                  <c:v>4019300000000</c:v>
                </c:pt>
                <c:pt idx="2046">
                  <c:v>4025700000000</c:v>
                </c:pt>
                <c:pt idx="2047">
                  <c:v>4032200000000</c:v>
                </c:pt>
                <c:pt idx="2048">
                  <c:v>4038600000000</c:v>
                </c:pt>
                <c:pt idx="2049">
                  <c:v>4045100000000</c:v>
                </c:pt>
                <c:pt idx="2050">
                  <c:v>4045100000000</c:v>
                </c:pt>
                <c:pt idx="2051">
                  <c:v>4051500000000</c:v>
                </c:pt>
                <c:pt idx="2052">
                  <c:v>4058000000000</c:v>
                </c:pt>
                <c:pt idx="2053">
                  <c:v>4064400000000</c:v>
                </c:pt>
                <c:pt idx="2054">
                  <c:v>4070900000000</c:v>
                </c:pt>
                <c:pt idx="2055">
                  <c:v>4077300000000</c:v>
                </c:pt>
                <c:pt idx="2056">
                  <c:v>4083800000000</c:v>
                </c:pt>
                <c:pt idx="2057">
                  <c:v>4090200000000</c:v>
                </c:pt>
                <c:pt idx="2058">
                  <c:v>4096600000000</c:v>
                </c:pt>
                <c:pt idx="2059">
                  <c:v>4103100000000</c:v>
                </c:pt>
                <c:pt idx="2060">
                  <c:v>4109500000000</c:v>
                </c:pt>
                <c:pt idx="2061">
                  <c:v>4116000000000</c:v>
                </c:pt>
                <c:pt idx="2062">
                  <c:v>4122400000000</c:v>
                </c:pt>
                <c:pt idx="2063">
                  <c:v>4128900000000</c:v>
                </c:pt>
                <c:pt idx="2064">
                  <c:v>4135300000000</c:v>
                </c:pt>
                <c:pt idx="2065">
                  <c:v>4141800000000</c:v>
                </c:pt>
                <c:pt idx="2066">
                  <c:v>4148200000000</c:v>
                </c:pt>
                <c:pt idx="2067">
                  <c:v>4154700000000</c:v>
                </c:pt>
                <c:pt idx="2068">
                  <c:v>4161100000000</c:v>
                </c:pt>
                <c:pt idx="2069">
                  <c:v>4167600000000</c:v>
                </c:pt>
                <c:pt idx="2070">
                  <c:v>4174000000000</c:v>
                </c:pt>
                <c:pt idx="2071">
                  <c:v>4180500000000</c:v>
                </c:pt>
                <c:pt idx="2072">
                  <c:v>4186900000000</c:v>
                </c:pt>
                <c:pt idx="2073">
                  <c:v>4193300000000</c:v>
                </c:pt>
                <c:pt idx="2074">
                  <c:v>4199800000000</c:v>
                </c:pt>
                <c:pt idx="2075">
                  <c:v>4206200000000</c:v>
                </c:pt>
                <c:pt idx="2076">
                  <c:v>4212700000000</c:v>
                </c:pt>
                <c:pt idx="2077">
                  <c:v>4219100000000</c:v>
                </c:pt>
                <c:pt idx="2078">
                  <c:v>4225600000000</c:v>
                </c:pt>
                <c:pt idx="2079">
                  <c:v>4232000000000</c:v>
                </c:pt>
                <c:pt idx="2080">
                  <c:v>4238400000000</c:v>
                </c:pt>
                <c:pt idx="2081">
                  <c:v>4244900000000</c:v>
                </c:pt>
                <c:pt idx="2082">
                  <c:v>4251300000000</c:v>
                </c:pt>
                <c:pt idx="2083">
                  <c:v>4257800000000</c:v>
                </c:pt>
                <c:pt idx="2084">
                  <c:v>4264200000000</c:v>
                </c:pt>
                <c:pt idx="2085">
                  <c:v>4270600000000</c:v>
                </c:pt>
                <c:pt idx="2086">
                  <c:v>4277100000000</c:v>
                </c:pt>
                <c:pt idx="2087">
                  <c:v>4283500000000</c:v>
                </c:pt>
                <c:pt idx="2088">
                  <c:v>4290000000000</c:v>
                </c:pt>
                <c:pt idx="2089">
                  <c:v>4296400000000</c:v>
                </c:pt>
                <c:pt idx="2090">
                  <c:v>4302900000000</c:v>
                </c:pt>
                <c:pt idx="2091">
                  <c:v>4309300000000</c:v>
                </c:pt>
                <c:pt idx="2092">
                  <c:v>4315700000000</c:v>
                </c:pt>
                <c:pt idx="2093">
                  <c:v>4322200000000</c:v>
                </c:pt>
                <c:pt idx="2094">
                  <c:v>4328600000000</c:v>
                </c:pt>
                <c:pt idx="2095">
                  <c:v>4335000000000</c:v>
                </c:pt>
                <c:pt idx="2096">
                  <c:v>4341500000000</c:v>
                </c:pt>
                <c:pt idx="2097">
                  <c:v>4347900000000</c:v>
                </c:pt>
                <c:pt idx="2098">
                  <c:v>4354400000000</c:v>
                </c:pt>
                <c:pt idx="2099">
                  <c:v>4360800000000</c:v>
                </c:pt>
                <c:pt idx="2100">
                  <c:v>4360800000000</c:v>
                </c:pt>
                <c:pt idx="2101">
                  <c:v>4367200000000</c:v>
                </c:pt>
                <c:pt idx="2102">
                  <c:v>4373700000000</c:v>
                </c:pt>
                <c:pt idx="2103">
                  <c:v>4380100000000</c:v>
                </c:pt>
                <c:pt idx="2104">
                  <c:v>4386500000000</c:v>
                </c:pt>
                <c:pt idx="2105">
                  <c:v>4393000000000</c:v>
                </c:pt>
                <c:pt idx="2106">
                  <c:v>4399400000000</c:v>
                </c:pt>
                <c:pt idx="2107">
                  <c:v>4405800000000</c:v>
                </c:pt>
                <c:pt idx="2108">
                  <c:v>4412300000000</c:v>
                </c:pt>
                <c:pt idx="2109">
                  <c:v>4418700000000</c:v>
                </c:pt>
                <c:pt idx="2110">
                  <c:v>4425100000000</c:v>
                </c:pt>
                <c:pt idx="2111">
                  <c:v>4431600000000</c:v>
                </c:pt>
                <c:pt idx="2112">
                  <c:v>4438000000000</c:v>
                </c:pt>
                <c:pt idx="2113">
                  <c:v>4444400000000</c:v>
                </c:pt>
                <c:pt idx="2114">
                  <c:v>4450900000000</c:v>
                </c:pt>
                <c:pt idx="2115">
                  <c:v>4457300000000</c:v>
                </c:pt>
                <c:pt idx="2116">
                  <c:v>4463700000000</c:v>
                </c:pt>
                <c:pt idx="2117">
                  <c:v>4470200000000</c:v>
                </c:pt>
                <c:pt idx="2118">
                  <c:v>4476600000000</c:v>
                </c:pt>
                <c:pt idx="2119">
                  <c:v>4483000000000</c:v>
                </c:pt>
                <c:pt idx="2120">
                  <c:v>4489500000000</c:v>
                </c:pt>
                <c:pt idx="2121">
                  <c:v>4495900000000</c:v>
                </c:pt>
                <c:pt idx="2122">
                  <c:v>4502300000000</c:v>
                </c:pt>
                <c:pt idx="2123">
                  <c:v>4508800000000</c:v>
                </c:pt>
                <c:pt idx="2124">
                  <c:v>4515200000000</c:v>
                </c:pt>
                <c:pt idx="2125">
                  <c:v>4521600000000</c:v>
                </c:pt>
                <c:pt idx="2126">
                  <c:v>4528100000000</c:v>
                </c:pt>
                <c:pt idx="2127">
                  <c:v>4534500000000</c:v>
                </c:pt>
                <c:pt idx="2128">
                  <c:v>4540900000000</c:v>
                </c:pt>
                <c:pt idx="2129">
                  <c:v>4547300000000</c:v>
                </c:pt>
                <c:pt idx="2130">
                  <c:v>4553800000000</c:v>
                </c:pt>
                <c:pt idx="2131">
                  <c:v>4560200000000</c:v>
                </c:pt>
                <c:pt idx="2132">
                  <c:v>4566600000000</c:v>
                </c:pt>
                <c:pt idx="2133">
                  <c:v>4573100000000</c:v>
                </c:pt>
                <c:pt idx="2134">
                  <c:v>4579500000000</c:v>
                </c:pt>
                <c:pt idx="2135">
                  <c:v>4585900000000</c:v>
                </c:pt>
                <c:pt idx="2136">
                  <c:v>4592300000000</c:v>
                </c:pt>
                <c:pt idx="2137">
                  <c:v>4598800000000</c:v>
                </c:pt>
                <c:pt idx="2138">
                  <c:v>4605200000000</c:v>
                </c:pt>
                <c:pt idx="2139">
                  <c:v>4611600000000</c:v>
                </c:pt>
                <c:pt idx="2140">
                  <c:v>4618000000000</c:v>
                </c:pt>
                <c:pt idx="2141">
                  <c:v>4624500000000</c:v>
                </c:pt>
                <c:pt idx="2142">
                  <c:v>4630900000000</c:v>
                </c:pt>
                <c:pt idx="2143">
                  <c:v>4637300000000</c:v>
                </c:pt>
                <c:pt idx="2144">
                  <c:v>4643700000000</c:v>
                </c:pt>
                <c:pt idx="2145">
                  <c:v>4650200000000</c:v>
                </c:pt>
                <c:pt idx="2146">
                  <c:v>4656600000000</c:v>
                </c:pt>
                <c:pt idx="2147">
                  <c:v>4663000000000</c:v>
                </c:pt>
                <c:pt idx="2148">
                  <c:v>4669400000000</c:v>
                </c:pt>
                <c:pt idx="2149">
                  <c:v>4675900000000</c:v>
                </c:pt>
                <c:pt idx="2150">
                  <c:v>4675900000000</c:v>
                </c:pt>
                <c:pt idx="2151">
                  <c:v>4693500000000</c:v>
                </c:pt>
                <c:pt idx="2152">
                  <c:v>4711100000000</c:v>
                </c:pt>
                <c:pt idx="2153">
                  <c:v>4728600000000</c:v>
                </c:pt>
                <c:pt idx="2154">
                  <c:v>4746100000000</c:v>
                </c:pt>
                <c:pt idx="2155">
                  <c:v>4763400000000</c:v>
                </c:pt>
                <c:pt idx="2156">
                  <c:v>4780700000000</c:v>
                </c:pt>
                <c:pt idx="2157">
                  <c:v>4798000000000</c:v>
                </c:pt>
                <c:pt idx="2158">
                  <c:v>4815100000000</c:v>
                </c:pt>
                <c:pt idx="2159">
                  <c:v>4832200000000</c:v>
                </c:pt>
                <c:pt idx="2160">
                  <c:v>4849300000000</c:v>
                </c:pt>
                <c:pt idx="2161">
                  <c:v>4866200000000</c:v>
                </c:pt>
                <c:pt idx="2162">
                  <c:v>4883100000000</c:v>
                </c:pt>
                <c:pt idx="2163">
                  <c:v>4899900000000</c:v>
                </c:pt>
                <c:pt idx="2164">
                  <c:v>4916700000000</c:v>
                </c:pt>
                <c:pt idx="2165">
                  <c:v>4933300000000</c:v>
                </c:pt>
                <c:pt idx="2166">
                  <c:v>4949900000000</c:v>
                </c:pt>
                <c:pt idx="2167">
                  <c:v>4966500000000</c:v>
                </c:pt>
                <c:pt idx="2168">
                  <c:v>4982900000000</c:v>
                </c:pt>
                <c:pt idx="2169">
                  <c:v>4999300000000</c:v>
                </c:pt>
                <c:pt idx="2170">
                  <c:v>5015600000000</c:v>
                </c:pt>
                <c:pt idx="2171">
                  <c:v>5031900000000</c:v>
                </c:pt>
                <c:pt idx="2172">
                  <c:v>5048100000000</c:v>
                </c:pt>
                <c:pt idx="2173">
                  <c:v>5064200000000</c:v>
                </c:pt>
                <c:pt idx="2174">
                  <c:v>5080200000000</c:v>
                </c:pt>
                <c:pt idx="2175">
                  <c:v>5096200000000</c:v>
                </c:pt>
                <c:pt idx="2176">
                  <c:v>5112100000000</c:v>
                </c:pt>
                <c:pt idx="2177">
                  <c:v>5127900000000</c:v>
                </c:pt>
                <c:pt idx="2178">
                  <c:v>5143700000000</c:v>
                </c:pt>
                <c:pt idx="2179">
                  <c:v>5159400000000</c:v>
                </c:pt>
                <c:pt idx="2180">
                  <c:v>5175000000000</c:v>
                </c:pt>
                <c:pt idx="2181">
                  <c:v>5190500000000</c:v>
                </c:pt>
                <c:pt idx="2182">
                  <c:v>5206000000000</c:v>
                </c:pt>
                <c:pt idx="2183">
                  <c:v>5221400000000</c:v>
                </c:pt>
                <c:pt idx="2184">
                  <c:v>5236700000000</c:v>
                </c:pt>
                <c:pt idx="2185">
                  <c:v>5252000000000</c:v>
                </c:pt>
                <c:pt idx="2186">
                  <c:v>5267200000000</c:v>
                </c:pt>
                <c:pt idx="2187">
                  <c:v>5282300000000</c:v>
                </c:pt>
                <c:pt idx="2188">
                  <c:v>5297400000000</c:v>
                </c:pt>
                <c:pt idx="2189">
                  <c:v>5312400000000</c:v>
                </c:pt>
                <c:pt idx="2190">
                  <c:v>5327300000000</c:v>
                </c:pt>
                <c:pt idx="2191">
                  <c:v>5342100000000</c:v>
                </c:pt>
                <c:pt idx="2192">
                  <c:v>5356900000000</c:v>
                </c:pt>
                <c:pt idx="2193">
                  <c:v>5371600000000</c:v>
                </c:pt>
                <c:pt idx="2194">
                  <c:v>5386200000000</c:v>
                </c:pt>
                <c:pt idx="2195">
                  <c:v>5400800000000</c:v>
                </c:pt>
                <c:pt idx="2196">
                  <c:v>5415300000000</c:v>
                </c:pt>
                <c:pt idx="2197">
                  <c:v>5429700000000</c:v>
                </c:pt>
                <c:pt idx="2198">
                  <c:v>5444000000000</c:v>
                </c:pt>
                <c:pt idx="2199">
                  <c:v>5458300000000</c:v>
                </c:pt>
                <c:pt idx="2200">
                  <c:v>5458300000000</c:v>
                </c:pt>
                <c:pt idx="2201">
                  <c:v>5474300000000</c:v>
                </c:pt>
                <c:pt idx="2202">
                  <c:v>5490300000000</c:v>
                </c:pt>
                <c:pt idx="2203">
                  <c:v>5506300000000</c:v>
                </c:pt>
                <c:pt idx="2204">
                  <c:v>5522300000000</c:v>
                </c:pt>
                <c:pt idx="2205">
                  <c:v>5538300000000</c:v>
                </c:pt>
                <c:pt idx="2206">
                  <c:v>5554200000000</c:v>
                </c:pt>
                <c:pt idx="2207">
                  <c:v>5570200000000</c:v>
                </c:pt>
                <c:pt idx="2208">
                  <c:v>5586200000000</c:v>
                </c:pt>
                <c:pt idx="2209">
                  <c:v>5602200000000</c:v>
                </c:pt>
                <c:pt idx="2210">
                  <c:v>5618200000000</c:v>
                </c:pt>
                <c:pt idx="2211">
                  <c:v>5634200000000</c:v>
                </c:pt>
                <c:pt idx="2212">
                  <c:v>5650200000000</c:v>
                </c:pt>
                <c:pt idx="2213">
                  <c:v>5666200000000</c:v>
                </c:pt>
                <c:pt idx="2214">
                  <c:v>5682100000000</c:v>
                </c:pt>
                <c:pt idx="2215">
                  <c:v>5698100000000</c:v>
                </c:pt>
                <c:pt idx="2216">
                  <c:v>5714100000000</c:v>
                </c:pt>
                <c:pt idx="2217">
                  <c:v>5730100000000</c:v>
                </c:pt>
                <c:pt idx="2218">
                  <c:v>5746100000000</c:v>
                </c:pt>
                <c:pt idx="2219">
                  <c:v>5762100000000</c:v>
                </c:pt>
                <c:pt idx="2220">
                  <c:v>5778100000000</c:v>
                </c:pt>
                <c:pt idx="2221">
                  <c:v>5794000000000</c:v>
                </c:pt>
                <c:pt idx="2222">
                  <c:v>5810000000000</c:v>
                </c:pt>
                <c:pt idx="2223">
                  <c:v>5826000000000</c:v>
                </c:pt>
                <c:pt idx="2224">
                  <c:v>5842000000000</c:v>
                </c:pt>
                <c:pt idx="2225">
                  <c:v>5858000000000</c:v>
                </c:pt>
                <c:pt idx="2226">
                  <c:v>5873900000000</c:v>
                </c:pt>
                <c:pt idx="2227">
                  <c:v>5889900000000</c:v>
                </c:pt>
                <c:pt idx="2228">
                  <c:v>5905900000000</c:v>
                </c:pt>
                <c:pt idx="2229">
                  <c:v>5921900000000</c:v>
                </c:pt>
                <c:pt idx="2230">
                  <c:v>5937900000000</c:v>
                </c:pt>
                <c:pt idx="2231">
                  <c:v>5953900000000</c:v>
                </c:pt>
                <c:pt idx="2232">
                  <c:v>5969800000000</c:v>
                </c:pt>
                <c:pt idx="2233">
                  <c:v>5985800000000</c:v>
                </c:pt>
                <c:pt idx="2234">
                  <c:v>6001800000000</c:v>
                </c:pt>
                <c:pt idx="2235">
                  <c:v>6017800000000</c:v>
                </c:pt>
                <c:pt idx="2236">
                  <c:v>6033800000000</c:v>
                </c:pt>
                <c:pt idx="2237">
                  <c:v>6049700000000</c:v>
                </c:pt>
                <c:pt idx="2238">
                  <c:v>6065700000000</c:v>
                </c:pt>
                <c:pt idx="2239">
                  <c:v>6081700000000</c:v>
                </c:pt>
                <c:pt idx="2240">
                  <c:v>6097700000000</c:v>
                </c:pt>
                <c:pt idx="2241">
                  <c:v>6113600000000</c:v>
                </c:pt>
                <c:pt idx="2242">
                  <c:v>6129600000000</c:v>
                </c:pt>
                <c:pt idx="2243">
                  <c:v>6145600000000</c:v>
                </c:pt>
                <c:pt idx="2244">
                  <c:v>6161600000000</c:v>
                </c:pt>
                <c:pt idx="2245">
                  <c:v>6177600000000</c:v>
                </c:pt>
                <c:pt idx="2246">
                  <c:v>6193500000000</c:v>
                </c:pt>
                <c:pt idx="2247">
                  <c:v>6209500000000</c:v>
                </c:pt>
                <c:pt idx="2248">
                  <c:v>6225500000000</c:v>
                </c:pt>
                <c:pt idx="2249">
                  <c:v>6241500000000</c:v>
                </c:pt>
                <c:pt idx="2250">
                  <c:v>6241500000000</c:v>
                </c:pt>
                <c:pt idx="2251">
                  <c:v>6257400000000</c:v>
                </c:pt>
                <c:pt idx="2252">
                  <c:v>6273400000000</c:v>
                </c:pt>
                <c:pt idx="2253">
                  <c:v>6289400000000</c:v>
                </c:pt>
                <c:pt idx="2254">
                  <c:v>6305300000000</c:v>
                </c:pt>
                <c:pt idx="2255">
                  <c:v>6321300000000</c:v>
                </c:pt>
                <c:pt idx="2256">
                  <c:v>6337300000000</c:v>
                </c:pt>
                <c:pt idx="2257">
                  <c:v>6353300000000</c:v>
                </c:pt>
                <c:pt idx="2258">
                  <c:v>6369200000000</c:v>
                </c:pt>
                <c:pt idx="2259">
                  <c:v>6385200000000</c:v>
                </c:pt>
                <c:pt idx="2260">
                  <c:v>6401200000000</c:v>
                </c:pt>
                <c:pt idx="2261">
                  <c:v>6417200000000</c:v>
                </c:pt>
                <c:pt idx="2262">
                  <c:v>6433100000000</c:v>
                </c:pt>
                <c:pt idx="2263">
                  <c:v>6449100000000</c:v>
                </c:pt>
                <c:pt idx="2264">
                  <c:v>6465100000000</c:v>
                </c:pt>
                <c:pt idx="2265">
                  <c:v>6481000000000</c:v>
                </c:pt>
                <c:pt idx="2266">
                  <c:v>6497000000000</c:v>
                </c:pt>
                <c:pt idx="2267">
                  <c:v>6513000000000</c:v>
                </c:pt>
                <c:pt idx="2268">
                  <c:v>6528900000000</c:v>
                </c:pt>
                <c:pt idx="2269">
                  <c:v>6544900000000</c:v>
                </c:pt>
                <c:pt idx="2270">
                  <c:v>6560900000000</c:v>
                </c:pt>
                <c:pt idx="2271">
                  <c:v>6576800000000</c:v>
                </c:pt>
                <c:pt idx="2272">
                  <c:v>6592800000000</c:v>
                </c:pt>
                <c:pt idx="2273">
                  <c:v>6608800000000</c:v>
                </c:pt>
                <c:pt idx="2274">
                  <c:v>6624800000000</c:v>
                </c:pt>
                <c:pt idx="2275">
                  <c:v>6640700000000</c:v>
                </c:pt>
                <c:pt idx="2276">
                  <c:v>6656700000000</c:v>
                </c:pt>
                <c:pt idx="2277">
                  <c:v>6672600000000</c:v>
                </c:pt>
                <c:pt idx="2278">
                  <c:v>6688600000000</c:v>
                </c:pt>
                <c:pt idx="2279">
                  <c:v>6704600000000</c:v>
                </c:pt>
                <c:pt idx="2280">
                  <c:v>6720500000000</c:v>
                </c:pt>
                <c:pt idx="2281">
                  <c:v>6736500000000</c:v>
                </c:pt>
                <c:pt idx="2282">
                  <c:v>6752500000000</c:v>
                </c:pt>
                <c:pt idx="2283">
                  <c:v>6768400000000</c:v>
                </c:pt>
                <c:pt idx="2284">
                  <c:v>6784400000000</c:v>
                </c:pt>
                <c:pt idx="2285">
                  <c:v>6800400000000</c:v>
                </c:pt>
                <c:pt idx="2286">
                  <c:v>6816300000000</c:v>
                </c:pt>
                <c:pt idx="2287">
                  <c:v>6832300000000</c:v>
                </c:pt>
                <c:pt idx="2288">
                  <c:v>6848300000000</c:v>
                </c:pt>
                <c:pt idx="2289">
                  <c:v>6864200000000</c:v>
                </c:pt>
                <c:pt idx="2290">
                  <c:v>6880200000000</c:v>
                </c:pt>
                <c:pt idx="2291">
                  <c:v>6896100000000</c:v>
                </c:pt>
                <c:pt idx="2292">
                  <c:v>6912100000000</c:v>
                </c:pt>
                <c:pt idx="2293">
                  <c:v>6928100000000</c:v>
                </c:pt>
                <c:pt idx="2294">
                  <c:v>6944000000000</c:v>
                </c:pt>
                <c:pt idx="2295">
                  <c:v>6960000000000</c:v>
                </c:pt>
                <c:pt idx="2296">
                  <c:v>6975900000000</c:v>
                </c:pt>
                <c:pt idx="2297">
                  <c:v>6991900000000</c:v>
                </c:pt>
                <c:pt idx="2298">
                  <c:v>7007900000000</c:v>
                </c:pt>
                <c:pt idx="2299">
                  <c:v>7023800000000</c:v>
                </c:pt>
                <c:pt idx="2300">
                  <c:v>7023800000000</c:v>
                </c:pt>
                <c:pt idx="2301">
                  <c:v>7039800000000</c:v>
                </c:pt>
                <c:pt idx="2302">
                  <c:v>7055700000000</c:v>
                </c:pt>
                <c:pt idx="2303">
                  <c:v>7071700000000</c:v>
                </c:pt>
                <c:pt idx="2304">
                  <c:v>7087600000000</c:v>
                </c:pt>
                <c:pt idx="2305">
                  <c:v>7103600000000</c:v>
                </c:pt>
                <c:pt idx="2306">
                  <c:v>7119500000000</c:v>
                </c:pt>
                <c:pt idx="2307">
                  <c:v>7135500000000</c:v>
                </c:pt>
                <c:pt idx="2308">
                  <c:v>7151500000000</c:v>
                </c:pt>
                <c:pt idx="2309">
                  <c:v>7167400000000</c:v>
                </c:pt>
                <c:pt idx="2310">
                  <c:v>7183400000000</c:v>
                </c:pt>
                <c:pt idx="2311">
                  <c:v>7199300000000</c:v>
                </c:pt>
                <c:pt idx="2312">
                  <c:v>7215300000000</c:v>
                </c:pt>
                <c:pt idx="2313">
                  <c:v>7231200000000</c:v>
                </c:pt>
                <c:pt idx="2314">
                  <c:v>7247200000000</c:v>
                </c:pt>
                <c:pt idx="2315">
                  <c:v>7263100000000</c:v>
                </c:pt>
                <c:pt idx="2316">
                  <c:v>7279100000000</c:v>
                </c:pt>
                <c:pt idx="2317">
                  <c:v>7295000000000</c:v>
                </c:pt>
                <c:pt idx="2318">
                  <c:v>7311000000000</c:v>
                </c:pt>
                <c:pt idx="2319">
                  <c:v>7326900000000</c:v>
                </c:pt>
                <c:pt idx="2320">
                  <c:v>7342900000000</c:v>
                </c:pt>
                <c:pt idx="2321">
                  <c:v>7358800000000</c:v>
                </c:pt>
                <c:pt idx="2322">
                  <c:v>7374800000000</c:v>
                </c:pt>
                <c:pt idx="2323">
                  <c:v>7390700000000</c:v>
                </c:pt>
                <c:pt idx="2324">
                  <c:v>7406700000000</c:v>
                </c:pt>
                <c:pt idx="2325">
                  <c:v>7422600000000</c:v>
                </c:pt>
                <c:pt idx="2326">
                  <c:v>7438600000000</c:v>
                </c:pt>
                <c:pt idx="2327">
                  <c:v>7454500000000</c:v>
                </c:pt>
                <c:pt idx="2328">
                  <c:v>7470500000000</c:v>
                </c:pt>
                <c:pt idx="2329">
                  <c:v>7486400000000</c:v>
                </c:pt>
                <c:pt idx="2330">
                  <c:v>7502400000000</c:v>
                </c:pt>
                <c:pt idx="2331">
                  <c:v>7518300000000</c:v>
                </c:pt>
                <c:pt idx="2332">
                  <c:v>7534300000000</c:v>
                </c:pt>
                <c:pt idx="2333">
                  <c:v>7550200000000</c:v>
                </c:pt>
                <c:pt idx="2334">
                  <c:v>7566200000000</c:v>
                </c:pt>
                <c:pt idx="2335">
                  <c:v>7582100000000</c:v>
                </c:pt>
                <c:pt idx="2336">
                  <c:v>7598100000000</c:v>
                </c:pt>
                <c:pt idx="2337">
                  <c:v>7614000000000</c:v>
                </c:pt>
                <c:pt idx="2338">
                  <c:v>7629900000000</c:v>
                </c:pt>
                <c:pt idx="2339">
                  <c:v>7645900000000</c:v>
                </c:pt>
                <c:pt idx="2340">
                  <c:v>7661800000000</c:v>
                </c:pt>
                <c:pt idx="2341">
                  <c:v>7677800000000</c:v>
                </c:pt>
                <c:pt idx="2342">
                  <c:v>7693700000000</c:v>
                </c:pt>
                <c:pt idx="2343">
                  <c:v>7709700000000</c:v>
                </c:pt>
                <c:pt idx="2344">
                  <c:v>7725600000000</c:v>
                </c:pt>
                <c:pt idx="2345">
                  <c:v>7741500000000</c:v>
                </c:pt>
                <c:pt idx="2346">
                  <c:v>7757500000000</c:v>
                </c:pt>
                <c:pt idx="2347">
                  <c:v>7773400000000</c:v>
                </c:pt>
                <c:pt idx="2348">
                  <c:v>7789400000000</c:v>
                </c:pt>
                <c:pt idx="2349">
                  <c:v>7805300000000</c:v>
                </c:pt>
                <c:pt idx="2350">
                  <c:v>7805300000000</c:v>
                </c:pt>
                <c:pt idx="2351">
                  <c:v>7821200000000</c:v>
                </c:pt>
                <c:pt idx="2352">
                  <c:v>7837200000000</c:v>
                </c:pt>
                <c:pt idx="2353">
                  <c:v>7853100000000</c:v>
                </c:pt>
                <c:pt idx="2354">
                  <c:v>7869000000000</c:v>
                </c:pt>
                <c:pt idx="2355">
                  <c:v>7885000000000</c:v>
                </c:pt>
                <c:pt idx="2356">
                  <c:v>7900900000000</c:v>
                </c:pt>
                <c:pt idx="2357">
                  <c:v>7916900000000</c:v>
                </c:pt>
                <c:pt idx="2358">
                  <c:v>7932800000000</c:v>
                </c:pt>
                <c:pt idx="2359">
                  <c:v>7948700000000</c:v>
                </c:pt>
                <c:pt idx="2360">
                  <c:v>7964700000000</c:v>
                </c:pt>
                <c:pt idx="2361">
                  <c:v>7980600000000</c:v>
                </c:pt>
                <c:pt idx="2362">
                  <c:v>7996500000000</c:v>
                </c:pt>
                <c:pt idx="2363">
                  <c:v>8012500000000</c:v>
                </c:pt>
                <c:pt idx="2364">
                  <c:v>8028400000000</c:v>
                </c:pt>
                <c:pt idx="2365">
                  <c:v>8044300000000</c:v>
                </c:pt>
                <c:pt idx="2366">
                  <c:v>8060300000000</c:v>
                </c:pt>
                <c:pt idx="2367">
                  <c:v>8076200000000</c:v>
                </c:pt>
                <c:pt idx="2368">
                  <c:v>8092100000000</c:v>
                </c:pt>
                <c:pt idx="2369">
                  <c:v>8108100000000</c:v>
                </c:pt>
                <c:pt idx="2370">
                  <c:v>8124000000000</c:v>
                </c:pt>
                <c:pt idx="2371">
                  <c:v>8139900000000</c:v>
                </c:pt>
                <c:pt idx="2372">
                  <c:v>8155900000000</c:v>
                </c:pt>
                <c:pt idx="2373">
                  <c:v>8171800000000</c:v>
                </c:pt>
                <c:pt idx="2374">
                  <c:v>8187700000000</c:v>
                </c:pt>
                <c:pt idx="2375">
                  <c:v>8203600000000</c:v>
                </c:pt>
                <c:pt idx="2376">
                  <c:v>8219600000000</c:v>
                </c:pt>
                <c:pt idx="2377">
                  <c:v>8235500000000</c:v>
                </c:pt>
                <c:pt idx="2378">
                  <c:v>8251400000000</c:v>
                </c:pt>
                <c:pt idx="2379">
                  <c:v>8267400000000</c:v>
                </c:pt>
                <c:pt idx="2380">
                  <c:v>8283300000000</c:v>
                </c:pt>
                <c:pt idx="2381">
                  <c:v>8299200000000</c:v>
                </c:pt>
                <c:pt idx="2382">
                  <c:v>8315100000000</c:v>
                </c:pt>
                <c:pt idx="2383">
                  <c:v>8331100000000</c:v>
                </c:pt>
                <c:pt idx="2384">
                  <c:v>8347000000000</c:v>
                </c:pt>
                <c:pt idx="2385">
                  <c:v>8362900000000</c:v>
                </c:pt>
                <c:pt idx="2386">
                  <c:v>8378800000000</c:v>
                </c:pt>
                <c:pt idx="2387">
                  <c:v>8394800000000</c:v>
                </c:pt>
                <c:pt idx="2388">
                  <c:v>8410700000000</c:v>
                </c:pt>
                <c:pt idx="2389">
                  <c:v>8426600000000</c:v>
                </c:pt>
                <c:pt idx="2390">
                  <c:v>8442500000000</c:v>
                </c:pt>
                <c:pt idx="2391">
                  <c:v>8458400000000</c:v>
                </c:pt>
                <c:pt idx="2392">
                  <c:v>8474400000000</c:v>
                </c:pt>
                <c:pt idx="2393">
                  <c:v>8490300000000</c:v>
                </c:pt>
                <c:pt idx="2394">
                  <c:v>8506200000000</c:v>
                </c:pt>
                <c:pt idx="2395">
                  <c:v>8522100000000</c:v>
                </c:pt>
                <c:pt idx="2396">
                  <c:v>8538100000000</c:v>
                </c:pt>
                <c:pt idx="2397">
                  <c:v>8554000000000</c:v>
                </c:pt>
                <c:pt idx="2398">
                  <c:v>8569900000000</c:v>
                </c:pt>
                <c:pt idx="2399">
                  <c:v>8585800000000</c:v>
                </c:pt>
                <c:pt idx="2400">
                  <c:v>8585800000000</c:v>
                </c:pt>
                <c:pt idx="2401">
                  <c:v>8601700000000</c:v>
                </c:pt>
                <c:pt idx="2402">
                  <c:v>8617600000000</c:v>
                </c:pt>
                <c:pt idx="2403">
                  <c:v>8633600000000</c:v>
                </c:pt>
                <c:pt idx="2404">
                  <c:v>8649500000000</c:v>
                </c:pt>
                <c:pt idx="2405">
                  <c:v>8665400000000</c:v>
                </c:pt>
                <c:pt idx="2406">
                  <c:v>8681300000000</c:v>
                </c:pt>
                <c:pt idx="2407">
                  <c:v>8697200000000</c:v>
                </c:pt>
                <c:pt idx="2408">
                  <c:v>8713100000000</c:v>
                </c:pt>
                <c:pt idx="2409">
                  <c:v>8729100000000</c:v>
                </c:pt>
                <c:pt idx="2410">
                  <c:v>8745000000000</c:v>
                </c:pt>
                <c:pt idx="2411">
                  <c:v>8760900000000</c:v>
                </c:pt>
                <c:pt idx="2412">
                  <c:v>8776800000000</c:v>
                </c:pt>
                <c:pt idx="2413">
                  <c:v>8792700000000</c:v>
                </c:pt>
                <c:pt idx="2414">
                  <c:v>8808600000000</c:v>
                </c:pt>
                <c:pt idx="2415">
                  <c:v>8824500000000</c:v>
                </c:pt>
                <c:pt idx="2416">
                  <c:v>8840400000000</c:v>
                </c:pt>
                <c:pt idx="2417">
                  <c:v>8856400000000</c:v>
                </c:pt>
                <c:pt idx="2418">
                  <c:v>8872300000000</c:v>
                </c:pt>
                <c:pt idx="2419">
                  <c:v>8888200000000</c:v>
                </c:pt>
                <c:pt idx="2420">
                  <c:v>8904100000000</c:v>
                </c:pt>
                <c:pt idx="2421">
                  <c:v>8920000000000</c:v>
                </c:pt>
                <c:pt idx="2422">
                  <c:v>8935900000000</c:v>
                </c:pt>
                <c:pt idx="2423">
                  <c:v>8951800000000</c:v>
                </c:pt>
                <c:pt idx="2424">
                  <c:v>8967700000000</c:v>
                </c:pt>
                <c:pt idx="2425">
                  <c:v>8983600000000</c:v>
                </c:pt>
                <c:pt idx="2426">
                  <c:v>8999500000000</c:v>
                </c:pt>
                <c:pt idx="2427">
                  <c:v>9015400000000</c:v>
                </c:pt>
                <c:pt idx="2428">
                  <c:v>9031300000000</c:v>
                </c:pt>
                <c:pt idx="2429">
                  <c:v>9047300000000</c:v>
                </c:pt>
                <c:pt idx="2430">
                  <c:v>9063200000000</c:v>
                </c:pt>
                <c:pt idx="2431">
                  <c:v>9079100000000</c:v>
                </c:pt>
                <c:pt idx="2432">
                  <c:v>9095000000000</c:v>
                </c:pt>
                <c:pt idx="2433">
                  <c:v>9110900000000</c:v>
                </c:pt>
                <c:pt idx="2434">
                  <c:v>9126800000000</c:v>
                </c:pt>
                <c:pt idx="2435">
                  <c:v>9142700000000</c:v>
                </c:pt>
                <c:pt idx="2436">
                  <c:v>9158600000000</c:v>
                </c:pt>
                <c:pt idx="2437">
                  <c:v>9174500000000</c:v>
                </c:pt>
                <c:pt idx="2438">
                  <c:v>9190400000000</c:v>
                </c:pt>
                <c:pt idx="2439">
                  <c:v>9206300000000</c:v>
                </c:pt>
                <c:pt idx="2440">
                  <c:v>9222200000000</c:v>
                </c:pt>
                <c:pt idx="2441">
                  <c:v>9238100000000</c:v>
                </c:pt>
                <c:pt idx="2442">
                  <c:v>9254000000000</c:v>
                </c:pt>
                <c:pt idx="2443">
                  <c:v>9269900000000</c:v>
                </c:pt>
                <c:pt idx="2444">
                  <c:v>9285800000000</c:v>
                </c:pt>
                <c:pt idx="2445">
                  <c:v>9301700000000</c:v>
                </c:pt>
                <c:pt idx="2446">
                  <c:v>9317600000000</c:v>
                </c:pt>
                <c:pt idx="2447">
                  <c:v>9333500000000</c:v>
                </c:pt>
                <c:pt idx="2448">
                  <c:v>9349400000000</c:v>
                </c:pt>
                <c:pt idx="2449">
                  <c:v>9365300000000</c:v>
                </c:pt>
                <c:pt idx="2450">
                  <c:v>9365300000000</c:v>
                </c:pt>
                <c:pt idx="2451">
                  <c:v>9381200000000</c:v>
                </c:pt>
                <c:pt idx="2452">
                  <c:v>9397100000000</c:v>
                </c:pt>
                <c:pt idx="2453">
                  <c:v>9412900000000</c:v>
                </c:pt>
                <c:pt idx="2454">
                  <c:v>9428800000000</c:v>
                </c:pt>
                <c:pt idx="2455">
                  <c:v>9444700000000</c:v>
                </c:pt>
                <c:pt idx="2456">
                  <c:v>9460600000000</c:v>
                </c:pt>
                <c:pt idx="2457">
                  <c:v>9476500000000</c:v>
                </c:pt>
                <c:pt idx="2458">
                  <c:v>9492400000000</c:v>
                </c:pt>
                <c:pt idx="2459">
                  <c:v>9508300000000</c:v>
                </c:pt>
                <c:pt idx="2460">
                  <c:v>9524200000000</c:v>
                </c:pt>
                <c:pt idx="2461">
                  <c:v>9540100000000</c:v>
                </c:pt>
                <c:pt idx="2462">
                  <c:v>9556000000000</c:v>
                </c:pt>
                <c:pt idx="2463">
                  <c:v>9571900000000</c:v>
                </c:pt>
                <c:pt idx="2464">
                  <c:v>9587800000000</c:v>
                </c:pt>
                <c:pt idx="2465">
                  <c:v>9603600000000</c:v>
                </c:pt>
                <c:pt idx="2466">
                  <c:v>9619500000000</c:v>
                </c:pt>
                <c:pt idx="2467">
                  <c:v>9635400000000</c:v>
                </c:pt>
                <c:pt idx="2468">
                  <c:v>9651300000000</c:v>
                </c:pt>
                <c:pt idx="2469">
                  <c:v>9667200000000</c:v>
                </c:pt>
                <c:pt idx="2470">
                  <c:v>9683100000000</c:v>
                </c:pt>
                <c:pt idx="2471">
                  <c:v>9699000000000</c:v>
                </c:pt>
                <c:pt idx="2472">
                  <c:v>9714900000000</c:v>
                </c:pt>
                <c:pt idx="2473">
                  <c:v>9730700000000</c:v>
                </c:pt>
                <c:pt idx="2474">
                  <c:v>9746600000000</c:v>
                </c:pt>
                <c:pt idx="2475">
                  <c:v>9762500000000</c:v>
                </c:pt>
                <c:pt idx="2476">
                  <c:v>9778400000000</c:v>
                </c:pt>
                <c:pt idx="2477">
                  <c:v>9794300000000</c:v>
                </c:pt>
                <c:pt idx="2478">
                  <c:v>9810200000000</c:v>
                </c:pt>
                <c:pt idx="2479">
                  <c:v>9826000000000</c:v>
                </c:pt>
                <c:pt idx="2480">
                  <c:v>9841900000000</c:v>
                </c:pt>
                <c:pt idx="2481">
                  <c:v>9857800000000</c:v>
                </c:pt>
                <c:pt idx="2482">
                  <c:v>9873700000000</c:v>
                </c:pt>
                <c:pt idx="2483">
                  <c:v>9889600000000</c:v>
                </c:pt>
                <c:pt idx="2484">
                  <c:v>9905400000000</c:v>
                </c:pt>
                <c:pt idx="2485">
                  <c:v>9921300000000</c:v>
                </c:pt>
                <c:pt idx="2486">
                  <c:v>9937200000000</c:v>
                </c:pt>
                <c:pt idx="2487">
                  <c:v>9953100000000</c:v>
                </c:pt>
                <c:pt idx="2488">
                  <c:v>9968900000000</c:v>
                </c:pt>
                <c:pt idx="2489">
                  <c:v>9984800000000</c:v>
                </c:pt>
                <c:pt idx="2490">
                  <c:v>10001000000000</c:v>
                </c:pt>
                <c:pt idx="2491">
                  <c:v>10017000000000</c:v>
                </c:pt>
                <c:pt idx="2492">
                  <c:v>10032000000000</c:v>
                </c:pt>
                <c:pt idx="2493">
                  <c:v>10048000000000</c:v>
                </c:pt>
                <c:pt idx="2494">
                  <c:v>10064000000000</c:v>
                </c:pt>
                <c:pt idx="2495">
                  <c:v>10080000000000</c:v>
                </c:pt>
                <c:pt idx="2496">
                  <c:v>10096000000000</c:v>
                </c:pt>
                <c:pt idx="2497">
                  <c:v>10112000000000</c:v>
                </c:pt>
                <c:pt idx="2498">
                  <c:v>10128000000000</c:v>
                </c:pt>
                <c:pt idx="2499">
                  <c:v>10144000000000</c:v>
                </c:pt>
                <c:pt idx="2500">
                  <c:v>10144000000000</c:v>
                </c:pt>
                <c:pt idx="2501">
                  <c:v>10159000000000</c:v>
                </c:pt>
                <c:pt idx="2502">
                  <c:v>10175000000000</c:v>
                </c:pt>
                <c:pt idx="2503">
                  <c:v>10191000000000</c:v>
                </c:pt>
                <c:pt idx="2504">
                  <c:v>10207000000000</c:v>
                </c:pt>
                <c:pt idx="2505">
                  <c:v>10223000000000</c:v>
                </c:pt>
                <c:pt idx="2506">
                  <c:v>10239000000000</c:v>
                </c:pt>
                <c:pt idx="2507">
                  <c:v>10255000000000</c:v>
                </c:pt>
                <c:pt idx="2508">
                  <c:v>10271000000000</c:v>
                </c:pt>
                <c:pt idx="2509">
                  <c:v>10286000000000</c:v>
                </c:pt>
                <c:pt idx="2510">
                  <c:v>10302000000000</c:v>
                </c:pt>
                <c:pt idx="2511">
                  <c:v>10318000000000</c:v>
                </c:pt>
                <c:pt idx="2512">
                  <c:v>10334000000000</c:v>
                </c:pt>
                <c:pt idx="2513">
                  <c:v>10350000000000</c:v>
                </c:pt>
                <c:pt idx="2514">
                  <c:v>10366000000000</c:v>
                </c:pt>
                <c:pt idx="2515">
                  <c:v>10382000000000</c:v>
                </c:pt>
                <c:pt idx="2516">
                  <c:v>10397000000000</c:v>
                </c:pt>
                <c:pt idx="2517">
                  <c:v>10413000000000</c:v>
                </c:pt>
                <c:pt idx="2518">
                  <c:v>10429000000000</c:v>
                </c:pt>
                <c:pt idx="2519">
                  <c:v>10445000000000</c:v>
                </c:pt>
                <c:pt idx="2520">
                  <c:v>10461000000000</c:v>
                </c:pt>
                <c:pt idx="2521">
                  <c:v>10477000000000</c:v>
                </c:pt>
                <c:pt idx="2522">
                  <c:v>10493000000000</c:v>
                </c:pt>
                <c:pt idx="2523">
                  <c:v>10508000000000</c:v>
                </c:pt>
                <c:pt idx="2524">
                  <c:v>10524000000000</c:v>
                </c:pt>
                <c:pt idx="2525">
                  <c:v>10540000000000</c:v>
                </c:pt>
                <c:pt idx="2526">
                  <c:v>10556000000000</c:v>
                </c:pt>
                <c:pt idx="2527">
                  <c:v>10572000000000</c:v>
                </c:pt>
                <c:pt idx="2528">
                  <c:v>10588000000000</c:v>
                </c:pt>
                <c:pt idx="2529">
                  <c:v>10604000000000</c:v>
                </c:pt>
                <c:pt idx="2530">
                  <c:v>10619000000000</c:v>
                </c:pt>
                <c:pt idx="2531">
                  <c:v>10635000000000</c:v>
                </c:pt>
                <c:pt idx="2532">
                  <c:v>10651000000000</c:v>
                </c:pt>
                <c:pt idx="2533">
                  <c:v>10667000000000</c:v>
                </c:pt>
                <c:pt idx="2534">
                  <c:v>10683000000000</c:v>
                </c:pt>
                <c:pt idx="2535">
                  <c:v>10699000000000</c:v>
                </c:pt>
                <c:pt idx="2536">
                  <c:v>10715000000000</c:v>
                </c:pt>
                <c:pt idx="2537">
                  <c:v>10730000000000</c:v>
                </c:pt>
                <c:pt idx="2538">
                  <c:v>10746000000000</c:v>
                </c:pt>
                <c:pt idx="2539">
                  <c:v>10762000000000</c:v>
                </c:pt>
                <c:pt idx="2540">
                  <c:v>10778000000000</c:v>
                </c:pt>
                <c:pt idx="2541">
                  <c:v>10794000000000</c:v>
                </c:pt>
                <c:pt idx="2542">
                  <c:v>10810000000000</c:v>
                </c:pt>
                <c:pt idx="2543">
                  <c:v>10826000000000</c:v>
                </c:pt>
                <c:pt idx="2544">
                  <c:v>10841000000000</c:v>
                </c:pt>
                <c:pt idx="2545">
                  <c:v>10857000000000</c:v>
                </c:pt>
                <c:pt idx="2546">
                  <c:v>10873000000000</c:v>
                </c:pt>
                <c:pt idx="2547">
                  <c:v>10889000000000</c:v>
                </c:pt>
                <c:pt idx="2548">
                  <c:v>10905000000000</c:v>
                </c:pt>
                <c:pt idx="2549">
                  <c:v>10921000000000</c:v>
                </c:pt>
                <c:pt idx="2550">
                  <c:v>10921000000000</c:v>
                </c:pt>
                <c:pt idx="2551">
                  <c:v>10936000000000</c:v>
                </c:pt>
                <c:pt idx="2552">
                  <c:v>10952000000000</c:v>
                </c:pt>
                <c:pt idx="2553">
                  <c:v>10968000000000</c:v>
                </c:pt>
                <c:pt idx="2554">
                  <c:v>10984000000000</c:v>
                </c:pt>
                <c:pt idx="2555">
                  <c:v>11000000000000</c:v>
                </c:pt>
                <c:pt idx="2556">
                  <c:v>11016000000000</c:v>
                </c:pt>
                <c:pt idx="2557">
                  <c:v>11032000000000</c:v>
                </c:pt>
                <c:pt idx="2558">
                  <c:v>11047000000000</c:v>
                </c:pt>
                <c:pt idx="2559">
                  <c:v>11063000000000</c:v>
                </c:pt>
                <c:pt idx="2560">
                  <c:v>11079000000000</c:v>
                </c:pt>
                <c:pt idx="2561">
                  <c:v>11095000000000</c:v>
                </c:pt>
                <c:pt idx="2562">
                  <c:v>11111000000000</c:v>
                </c:pt>
                <c:pt idx="2563">
                  <c:v>11127000000000</c:v>
                </c:pt>
                <c:pt idx="2564">
                  <c:v>11142000000000</c:v>
                </c:pt>
                <c:pt idx="2565">
                  <c:v>11158000000000</c:v>
                </c:pt>
                <c:pt idx="2566">
                  <c:v>11174000000000</c:v>
                </c:pt>
                <c:pt idx="2567">
                  <c:v>11190000000000</c:v>
                </c:pt>
                <c:pt idx="2568">
                  <c:v>11206000000000</c:v>
                </c:pt>
                <c:pt idx="2569">
                  <c:v>11222000000000</c:v>
                </c:pt>
                <c:pt idx="2570">
                  <c:v>11237000000000</c:v>
                </c:pt>
                <c:pt idx="2571">
                  <c:v>11253000000000</c:v>
                </c:pt>
                <c:pt idx="2572">
                  <c:v>11269000000000</c:v>
                </c:pt>
                <c:pt idx="2573">
                  <c:v>11285000000000</c:v>
                </c:pt>
                <c:pt idx="2574">
                  <c:v>11301000000000</c:v>
                </c:pt>
                <c:pt idx="2575">
                  <c:v>11317000000000</c:v>
                </c:pt>
                <c:pt idx="2576">
                  <c:v>11332000000000</c:v>
                </c:pt>
                <c:pt idx="2577">
                  <c:v>11348000000000</c:v>
                </c:pt>
                <c:pt idx="2578">
                  <c:v>11364000000000</c:v>
                </c:pt>
                <c:pt idx="2579">
                  <c:v>11380000000000</c:v>
                </c:pt>
                <c:pt idx="2580">
                  <c:v>11396000000000</c:v>
                </c:pt>
                <c:pt idx="2581">
                  <c:v>11412000000000</c:v>
                </c:pt>
                <c:pt idx="2582">
                  <c:v>11427000000000</c:v>
                </c:pt>
                <c:pt idx="2583">
                  <c:v>11443000000000</c:v>
                </c:pt>
                <c:pt idx="2584">
                  <c:v>11459000000000</c:v>
                </c:pt>
                <c:pt idx="2585">
                  <c:v>11475000000000</c:v>
                </c:pt>
                <c:pt idx="2586">
                  <c:v>11491000000000</c:v>
                </c:pt>
                <c:pt idx="2587">
                  <c:v>11506000000000</c:v>
                </c:pt>
                <c:pt idx="2588">
                  <c:v>11522000000000</c:v>
                </c:pt>
                <c:pt idx="2589">
                  <c:v>11538000000000</c:v>
                </c:pt>
                <c:pt idx="2590">
                  <c:v>11554000000000</c:v>
                </c:pt>
                <c:pt idx="2591">
                  <c:v>11570000000000</c:v>
                </c:pt>
                <c:pt idx="2592">
                  <c:v>11586000000000</c:v>
                </c:pt>
                <c:pt idx="2593">
                  <c:v>11601000000000</c:v>
                </c:pt>
                <c:pt idx="2594">
                  <c:v>11617000000000</c:v>
                </c:pt>
                <c:pt idx="2595">
                  <c:v>11633000000000</c:v>
                </c:pt>
                <c:pt idx="2596">
                  <c:v>11649000000000</c:v>
                </c:pt>
                <c:pt idx="2597">
                  <c:v>11665000000000</c:v>
                </c:pt>
                <c:pt idx="2598">
                  <c:v>11680000000000</c:v>
                </c:pt>
                <c:pt idx="2599">
                  <c:v>11696000000000</c:v>
                </c:pt>
                <c:pt idx="2600">
                  <c:v>11696000000000</c:v>
                </c:pt>
                <c:pt idx="2601">
                  <c:v>11718000000000</c:v>
                </c:pt>
                <c:pt idx="2602">
                  <c:v>11740000000000</c:v>
                </c:pt>
                <c:pt idx="2603">
                  <c:v>11762000000000</c:v>
                </c:pt>
                <c:pt idx="2604">
                  <c:v>11784000000000</c:v>
                </c:pt>
                <c:pt idx="2605">
                  <c:v>11805000000000</c:v>
                </c:pt>
                <c:pt idx="2606">
                  <c:v>11827000000000</c:v>
                </c:pt>
                <c:pt idx="2607">
                  <c:v>11849000000000</c:v>
                </c:pt>
                <c:pt idx="2608">
                  <c:v>11871000000000</c:v>
                </c:pt>
                <c:pt idx="2609">
                  <c:v>11892000000000</c:v>
                </c:pt>
                <c:pt idx="2610">
                  <c:v>11914000000000</c:v>
                </c:pt>
                <c:pt idx="2611">
                  <c:v>11936000000000</c:v>
                </c:pt>
                <c:pt idx="2612">
                  <c:v>11958000000000</c:v>
                </c:pt>
                <c:pt idx="2613">
                  <c:v>11980000000000</c:v>
                </c:pt>
                <c:pt idx="2614">
                  <c:v>12001000000000</c:v>
                </c:pt>
                <c:pt idx="2615">
                  <c:v>12023000000000</c:v>
                </c:pt>
                <c:pt idx="2616">
                  <c:v>12045000000000</c:v>
                </c:pt>
                <c:pt idx="2617">
                  <c:v>12067000000000</c:v>
                </c:pt>
                <c:pt idx="2618">
                  <c:v>12089000000000</c:v>
                </c:pt>
                <c:pt idx="2619">
                  <c:v>12110000000000</c:v>
                </c:pt>
                <c:pt idx="2620">
                  <c:v>12132000000000</c:v>
                </c:pt>
                <c:pt idx="2621">
                  <c:v>12154000000000</c:v>
                </c:pt>
                <c:pt idx="2622">
                  <c:v>12176000000000</c:v>
                </c:pt>
                <c:pt idx="2623">
                  <c:v>12198000000000</c:v>
                </c:pt>
                <c:pt idx="2624">
                  <c:v>12219000000000</c:v>
                </c:pt>
                <c:pt idx="2625">
                  <c:v>12241000000000</c:v>
                </c:pt>
                <c:pt idx="2626">
                  <c:v>12263000000000</c:v>
                </c:pt>
                <c:pt idx="2627">
                  <c:v>12285000000000</c:v>
                </c:pt>
                <c:pt idx="2628">
                  <c:v>12306000000000</c:v>
                </c:pt>
                <c:pt idx="2629">
                  <c:v>12328000000000</c:v>
                </c:pt>
                <c:pt idx="2630">
                  <c:v>12350000000000</c:v>
                </c:pt>
                <c:pt idx="2631">
                  <c:v>12372000000000</c:v>
                </c:pt>
                <c:pt idx="2632">
                  <c:v>12394000000000</c:v>
                </c:pt>
                <c:pt idx="2633">
                  <c:v>12415000000000</c:v>
                </c:pt>
                <c:pt idx="2634">
                  <c:v>12437000000000</c:v>
                </c:pt>
                <c:pt idx="2635">
                  <c:v>12459000000000</c:v>
                </c:pt>
                <c:pt idx="2636">
                  <c:v>12481000000000</c:v>
                </c:pt>
                <c:pt idx="2637">
                  <c:v>12503000000000</c:v>
                </c:pt>
                <c:pt idx="2638">
                  <c:v>12524000000000</c:v>
                </c:pt>
                <c:pt idx="2639">
                  <c:v>12546000000000</c:v>
                </c:pt>
                <c:pt idx="2640">
                  <c:v>12568000000000</c:v>
                </c:pt>
                <c:pt idx="2641">
                  <c:v>12590000000000</c:v>
                </c:pt>
                <c:pt idx="2642">
                  <c:v>12611000000000</c:v>
                </c:pt>
                <c:pt idx="2643">
                  <c:v>12633000000000</c:v>
                </c:pt>
                <c:pt idx="2644">
                  <c:v>12655000000000</c:v>
                </c:pt>
                <c:pt idx="2645">
                  <c:v>12677000000000</c:v>
                </c:pt>
                <c:pt idx="2646">
                  <c:v>12699000000000</c:v>
                </c:pt>
                <c:pt idx="2647">
                  <c:v>12720000000000</c:v>
                </c:pt>
                <c:pt idx="2648">
                  <c:v>12742000000000</c:v>
                </c:pt>
                <c:pt idx="2649">
                  <c:v>12764000000000</c:v>
                </c:pt>
                <c:pt idx="2650">
                  <c:v>12764000000000</c:v>
                </c:pt>
                <c:pt idx="2651">
                  <c:v>12786000000000</c:v>
                </c:pt>
                <c:pt idx="2652">
                  <c:v>12807000000000</c:v>
                </c:pt>
                <c:pt idx="2653">
                  <c:v>12829000000000</c:v>
                </c:pt>
                <c:pt idx="2654">
                  <c:v>12851000000000</c:v>
                </c:pt>
                <c:pt idx="2655">
                  <c:v>12873000000000</c:v>
                </c:pt>
                <c:pt idx="2656">
                  <c:v>12894000000000</c:v>
                </c:pt>
                <c:pt idx="2657">
                  <c:v>12916000000000</c:v>
                </c:pt>
                <c:pt idx="2658">
                  <c:v>12938000000000</c:v>
                </c:pt>
                <c:pt idx="2659">
                  <c:v>12960000000000</c:v>
                </c:pt>
                <c:pt idx="2660">
                  <c:v>12982000000000</c:v>
                </c:pt>
                <c:pt idx="2661">
                  <c:v>13003000000000</c:v>
                </c:pt>
                <c:pt idx="2662">
                  <c:v>13025000000000</c:v>
                </c:pt>
                <c:pt idx="2663">
                  <c:v>13047000000000</c:v>
                </c:pt>
                <c:pt idx="2664">
                  <c:v>13069000000000</c:v>
                </c:pt>
                <c:pt idx="2665">
                  <c:v>13090000000000</c:v>
                </c:pt>
                <c:pt idx="2666">
                  <c:v>13112000000000</c:v>
                </c:pt>
                <c:pt idx="2667">
                  <c:v>13134000000000</c:v>
                </c:pt>
                <c:pt idx="2668">
                  <c:v>13156000000000</c:v>
                </c:pt>
                <c:pt idx="2669">
                  <c:v>13177000000000</c:v>
                </c:pt>
                <c:pt idx="2670">
                  <c:v>13199000000000</c:v>
                </c:pt>
                <c:pt idx="2671">
                  <c:v>13221000000000</c:v>
                </c:pt>
                <c:pt idx="2672">
                  <c:v>13243000000000</c:v>
                </c:pt>
                <c:pt idx="2673">
                  <c:v>13264000000000</c:v>
                </c:pt>
                <c:pt idx="2674">
                  <c:v>13286000000000</c:v>
                </c:pt>
                <c:pt idx="2675">
                  <c:v>13308000000000</c:v>
                </c:pt>
                <c:pt idx="2676">
                  <c:v>13330000000000</c:v>
                </c:pt>
                <c:pt idx="2677">
                  <c:v>13352000000000</c:v>
                </c:pt>
                <c:pt idx="2678">
                  <c:v>13373000000000</c:v>
                </c:pt>
                <c:pt idx="2679">
                  <c:v>13395000000000</c:v>
                </c:pt>
                <c:pt idx="2680">
                  <c:v>13417000000000</c:v>
                </c:pt>
                <c:pt idx="2681">
                  <c:v>13439000000000</c:v>
                </c:pt>
                <c:pt idx="2682">
                  <c:v>13460000000000</c:v>
                </c:pt>
                <c:pt idx="2683">
                  <c:v>13482000000000</c:v>
                </c:pt>
                <c:pt idx="2684">
                  <c:v>13504000000000</c:v>
                </c:pt>
                <c:pt idx="2685">
                  <c:v>13526000000000</c:v>
                </c:pt>
                <c:pt idx="2686">
                  <c:v>13547000000000</c:v>
                </c:pt>
                <c:pt idx="2687">
                  <c:v>13569000000000</c:v>
                </c:pt>
                <c:pt idx="2688">
                  <c:v>13591000000000</c:v>
                </c:pt>
                <c:pt idx="2689">
                  <c:v>13613000000000</c:v>
                </c:pt>
                <c:pt idx="2690">
                  <c:v>13634000000000</c:v>
                </c:pt>
                <c:pt idx="2691">
                  <c:v>13656000000000</c:v>
                </c:pt>
                <c:pt idx="2692">
                  <c:v>13678000000000</c:v>
                </c:pt>
                <c:pt idx="2693">
                  <c:v>13700000000000</c:v>
                </c:pt>
                <c:pt idx="2694">
                  <c:v>13721000000000</c:v>
                </c:pt>
                <c:pt idx="2695">
                  <c:v>13743000000000</c:v>
                </c:pt>
                <c:pt idx="2696">
                  <c:v>13765000000000</c:v>
                </c:pt>
                <c:pt idx="2697">
                  <c:v>13787000000000</c:v>
                </c:pt>
                <c:pt idx="2698">
                  <c:v>13808000000000</c:v>
                </c:pt>
                <c:pt idx="2699">
                  <c:v>13830000000000</c:v>
                </c:pt>
                <c:pt idx="2700">
                  <c:v>13830000000000</c:v>
                </c:pt>
                <c:pt idx="2701">
                  <c:v>13852000000000</c:v>
                </c:pt>
                <c:pt idx="2702">
                  <c:v>13874000000000</c:v>
                </c:pt>
                <c:pt idx="2703">
                  <c:v>13895000000000</c:v>
                </c:pt>
                <c:pt idx="2704">
                  <c:v>13917000000000</c:v>
                </c:pt>
                <c:pt idx="2705">
                  <c:v>13939000000000</c:v>
                </c:pt>
                <c:pt idx="2706">
                  <c:v>13961000000000</c:v>
                </c:pt>
                <c:pt idx="2707">
                  <c:v>13982000000000</c:v>
                </c:pt>
                <c:pt idx="2708">
                  <c:v>14004000000000</c:v>
                </c:pt>
                <c:pt idx="2709">
                  <c:v>14026000000000</c:v>
                </c:pt>
                <c:pt idx="2710">
                  <c:v>14048000000000</c:v>
                </c:pt>
                <c:pt idx="2711">
                  <c:v>14069000000000</c:v>
                </c:pt>
                <c:pt idx="2712">
                  <c:v>14091000000000</c:v>
                </c:pt>
                <c:pt idx="2713">
                  <c:v>14113000000000</c:v>
                </c:pt>
                <c:pt idx="2714">
                  <c:v>14134000000000</c:v>
                </c:pt>
                <c:pt idx="2715">
                  <c:v>14156000000000</c:v>
                </c:pt>
                <c:pt idx="2716">
                  <c:v>14178000000000</c:v>
                </c:pt>
                <c:pt idx="2717">
                  <c:v>14200000000000</c:v>
                </c:pt>
                <c:pt idx="2718">
                  <c:v>14221000000000</c:v>
                </c:pt>
                <c:pt idx="2719">
                  <c:v>14243000000000</c:v>
                </c:pt>
                <c:pt idx="2720">
                  <c:v>14265000000000</c:v>
                </c:pt>
                <c:pt idx="2721">
                  <c:v>14287000000000</c:v>
                </c:pt>
                <c:pt idx="2722">
                  <c:v>14308000000000</c:v>
                </c:pt>
                <c:pt idx="2723">
                  <c:v>14330000000000</c:v>
                </c:pt>
                <c:pt idx="2724">
                  <c:v>14352000000000</c:v>
                </c:pt>
                <c:pt idx="2725">
                  <c:v>14374000000000</c:v>
                </c:pt>
                <c:pt idx="2726">
                  <c:v>14395000000000</c:v>
                </c:pt>
                <c:pt idx="2727">
                  <c:v>14417000000000</c:v>
                </c:pt>
                <c:pt idx="2728">
                  <c:v>14439000000000</c:v>
                </c:pt>
                <c:pt idx="2729">
                  <c:v>14460000000000</c:v>
                </c:pt>
                <c:pt idx="2730">
                  <c:v>14482000000000</c:v>
                </c:pt>
                <c:pt idx="2731">
                  <c:v>14504000000000</c:v>
                </c:pt>
                <c:pt idx="2732">
                  <c:v>14526000000000</c:v>
                </c:pt>
                <c:pt idx="2733">
                  <c:v>14547000000000</c:v>
                </c:pt>
                <c:pt idx="2734">
                  <c:v>14569000000000</c:v>
                </c:pt>
                <c:pt idx="2735">
                  <c:v>14591000000000</c:v>
                </c:pt>
                <c:pt idx="2736">
                  <c:v>14613000000000</c:v>
                </c:pt>
                <c:pt idx="2737">
                  <c:v>14634000000000</c:v>
                </c:pt>
                <c:pt idx="2738">
                  <c:v>14656000000000</c:v>
                </c:pt>
                <c:pt idx="2739">
                  <c:v>14678000000000</c:v>
                </c:pt>
                <c:pt idx="2740">
                  <c:v>14699000000000</c:v>
                </c:pt>
                <c:pt idx="2741">
                  <c:v>14721000000000</c:v>
                </c:pt>
                <c:pt idx="2742">
                  <c:v>14743000000000</c:v>
                </c:pt>
                <c:pt idx="2743">
                  <c:v>14765000000000</c:v>
                </c:pt>
                <c:pt idx="2744">
                  <c:v>14786000000000</c:v>
                </c:pt>
                <c:pt idx="2745">
                  <c:v>14808000000000</c:v>
                </c:pt>
                <c:pt idx="2746">
                  <c:v>14830000000000</c:v>
                </c:pt>
                <c:pt idx="2747">
                  <c:v>14851000000000</c:v>
                </c:pt>
                <c:pt idx="2748">
                  <c:v>14873000000000</c:v>
                </c:pt>
                <c:pt idx="2749">
                  <c:v>14895000000000</c:v>
                </c:pt>
                <c:pt idx="2750">
                  <c:v>14895000000000</c:v>
                </c:pt>
                <c:pt idx="2751">
                  <c:v>14917000000000</c:v>
                </c:pt>
                <c:pt idx="2752">
                  <c:v>14938000000000</c:v>
                </c:pt>
                <c:pt idx="2753">
                  <c:v>14960000000000</c:v>
                </c:pt>
                <c:pt idx="2754">
                  <c:v>14982000000000</c:v>
                </c:pt>
                <c:pt idx="2755">
                  <c:v>15003000000000</c:v>
                </c:pt>
                <c:pt idx="2756">
                  <c:v>15025000000000</c:v>
                </c:pt>
                <c:pt idx="2757">
                  <c:v>15047000000000</c:v>
                </c:pt>
                <c:pt idx="2758">
                  <c:v>15069000000000</c:v>
                </c:pt>
                <c:pt idx="2759">
                  <c:v>15090000000000</c:v>
                </c:pt>
                <c:pt idx="2760">
                  <c:v>15112000000000</c:v>
                </c:pt>
                <c:pt idx="2761">
                  <c:v>15134000000000</c:v>
                </c:pt>
                <c:pt idx="2762">
                  <c:v>15155000000000</c:v>
                </c:pt>
                <c:pt idx="2763">
                  <c:v>15177000000000</c:v>
                </c:pt>
                <c:pt idx="2764">
                  <c:v>15199000000000</c:v>
                </c:pt>
                <c:pt idx="2765">
                  <c:v>15221000000000</c:v>
                </c:pt>
                <c:pt idx="2766">
                  <c:v>15242000000000</c:v>
                </c:pt>
                <c:pt idx="2767">
                  <c:v>15264000000000</c:v>
                </c:pt>
                <c:pt idx="2768">
                  <c:v>15286000000000</c:v>
                </c:pt>
                <c:pt idx="2769">
                  <c:v>15307000000000</c:v>
                </c:pt>
                <c:pt idx="2770">
                  <c:v>15329000000000</c:v>
                </c:pt>
                <c:pt idx="2771">
                  <c:v>15351000000000</c:v>
                </c:pt>
                <c:pt idx="2772">
                  <c:v>15373000000000</c:v>
                </c:pt>
                <c:pt idx="2773">
                  <c:v>15394000000000</c:v>
                </c:pt>
                <c:pt idx="2774">
                  <c:v>15416000000000</c:v>
                </c:pt>
                <c:pt idx="2775">
                  <c:v>15438000000000</c:v>
                </c:pt>
                <c:pt idx="2776">
                  <c:v>15459000000000</c:v>
                </c:pt>
                <c:pt idx="2777">
                  <c:v>15481000000000</c:v>
                </c:pt>
                <c:pt idx="2778">
                  <c:v>15503000000000</c:v>
                </c:pt>
                <c:pt idx="2779">
                  <c:v>15524000000000</c:v>
                </c:pt>
                <c:pt idx="2780">
                  <c:v>15546000000000</c:v>
                </c:pt>
                <c:pt idx="2781">
                  <c:v>15568000000000</c:v>
                </c:pt>
                <c:pt idx="2782">
                  <c:v>15589000000000</c:v>
                </c:pt>
                <c:pt idx="2783">
                  <c:v>15611000000000</c:v>
                </c:pt>
                <c:pt idx="2784">
                  <c:v>15633000000000</c:v>
                </c:pt>
                <c:pt idx="2785">
                  <c:v>15655000000000</c:v>
                </c:pt>
                <c:pt idx="2786">
                  <c:v>15676000000000</c:v>
                </c:pt>
                <c:pt idx="2787">
                  <c:v>15698000000000</c:v>
                </c:pt>
                <c:pt idx="2788">
                  <c:v>15720000000000</c:v>
                </c:pt>
                <c:pt idx="2789">
                  <c:v>15741000000000</c:v>
                </c:pt>
                <c:pt idx="2790">
                  <c:v>15763000000000</c:v>
                </c:pt>
                <c:pt idx="2791">
                  <c:v>15785000000000</c:v>
                </c:pt>
                <c:pt idx="2792">
                  <c:v>15806000000000</c:v>
                </c:pt>
                <c:pt idx="2793">
                  <c:v>15828000000000</c:v>
                </c:pt>
                <c:pt idx="2794">
                  <c:v>15850000000000</c:v>
                </c:pt>
                <c:pt idx="2795">
                  <c:v>15871000000000</c:v>
                </c:pt>
                <c:pt idx="2796">
                  <c:v>15893000000000</c:v>
                </c:pt>
                <c:pt idx="2797">
                  <c:v>15915000000000</c:v>
                </c:pt>
                <c:pt idx="2798">
                  <c:v>15937000000000</c:v>
                </c:pt>
                <c:pt idx="2799">
                  <c:v>15958000000000</c:v>
                </c:pt>
                <c:pt idx="2800">
                  <c:v>15958000000000</c:v>
                </c:pt>
                <c:pt idx="2801">
                  <c:v>15973000000000</c:v>
                </c:pt>
                <c:pt idx="2802">
                  <c:v>15988000000000</c:v>
                </c:pt>
                <c:pt idx="2803">
                  <c:v>16002000000000</c:v>
                </c:pt>
                <c:pt idx="2804">
                  <c:v>16017000000000</c:v>
                </c:pt>
                <c:pt idx="2805">
                  <c:v>16032000000000</c:v>
                </c:pt>
                <c:pt idx="2806">
                  <c:v>16046000000000</c:v>
                </c:pt>
                <c:pt idx="2807">
                  <c:v>16061000000000</c:v>
                </c:pt>
                <c:pt idx="2808">
                  <c:v>16076000000000</c:v>
                </c:pt>
                <c:pt idx="2809">
                  <c:v>16091000000000</c:v>
                </c:pt>
                <c:pt idx="2810">
                  <c:v>16105000000000</c:v>
                </c:pt>
                <c:pt idx="2811">
                  <c:v>16120000000000</c:v>
                </c:pt>
                <c:pt idx="2812">
                  <c:v>16135000000000</c:v>
                </c:pt>
                <c:pt idx="2813">
                  <c:v>16149000000000</c:v>
                </c:pt>
                <c:pt idx="2814">
                  <c:v>16164000000000</c:v>
                </c:pt>
                <c:pt idx="2815">
                  <c:v>16179000000000</c:v>
                </c:pt>
                <c:pt idx="2816">
                  <c:v>16193000000000</c:v>
                </c:pt>
                <c:pt idx="2817">
                  <c:v>16208000000000</c:v>
                </c:pt>
                <c:pt idx="2818">
                  <c:v>16223000000000</c:v>
                </c:pt>
                <c:pt idx="2819">
                  <c:v>16238000000000</c:v>
                </c:pt>
                <c:pt idx="2820">
                  <c:v>16252000000000</c:v>
                </c:pt>
                <c:pt idx="2821">
                  <c:v>16267000000000</c:v>
                </c:pt>
                <c:pt idx="2822">
                  <c:v>16282000000000</c:v>
                </c:pt>
                <c:pt idx="2823">
                  <c:v>16296000000000</c:v>
                </c:pt>
                <c:pt idx="2824">
                  <c:v>16311000000000</c:v>
                </c:pt>
                <c:pt idx="2825">
                  <c:v>16326000000000</c:v>
                </c:pt>
                <c:pt idx="2826">
                  <c:v>16340000000000</c:v>
                </c:pt>
                <c:pt idx="2827">
                  <c:v>16355000000000</c:v>
                </c:pt>
                <c:pt idx="2828">
                  <c:v>16370000000000</c:v>
                </c:pt>
                <c:pt idx="2829">
                  <c:v>16385000000000</c:v>
                </c:pt>
                <c:pt idx="2830">
                  <c:v>16399000000000</c:v>
                </c:pt>
                <c:pt idx="2831">
                  <c:v>16414000000000</c:v>
                </c:pt>
                <c:pt idx="2832">
                  <c:v>16429000000000</c:v>
                </c:pt>
                <c:pt idx="2833">
                  <c:v>16443000000000</c:v>
                </c:pt>
                <c:pt idx="2834">
                  <c:v>16458000000000</c:v>
                </c:pt>
                <c:pt idx="2835">
                  <c:v>16473000000000</c:v>
                </c:pt>
                <c:pt idx="2836">
                  <c:v>16487000000000</c:v>
                </c:pt>
                <c:pt idx="2837">
                  <c:v>16502000000000</c:v>
                </c:pt>
                <c:pt idx="2838">
                  <c:v>16517000000000</c:v>
                </c:pt>
                <c:pt idx="2839">
                  <c:v>16531000000000</c:v>
                </c:pt>
                <c:pt idx="2840">
                  <c:v>16546000000000</c:v>
                </c:pt>
                <c:pt idx="2841">
                  <c:v>16561000000000</c:v>
                </c:pt>
                <c:pt idx="2842">
                  <c:v>16575000000000</c:v>
                </c:pt>
                <c:pt idx="2843">
                  <c:v>16590000000000</c:v>
                </c:pt>
                <c:pt idx="2844">
                  <c:v>16605000000000</c:v>
                </c:pt>
                <c:pt idx="2845">
                  <c:v>16620000000000</c:v>
                </c:pt>
                <c:pt idx="2846">
                  <c:v>16634000000000</c:v>
                </c:pt>
                <c:pt idx="2847">
                  <c:v>16649000000000</c:v>
                </c:pt>
                <c:pt idx="2848">
                  <c:v>16664000000000</c:v>
                </c:pt>
                <c:pt idx="2849">
                  <c:v>16678000000000</c:v>
                </c:pt>
                <c:pt idx="2850">
                  <c:v>16678000000000</c:v>
                </c:pt>
                <c:pt idx="2851">
                  <c:v>16692000000000</c:v>
                </c:pt>
                <c:pt idx="2852">
                  <c:v>16706000000000</c:v>
                </c:pt>
                <c:pt idx="2853">
                  <c:v>16720000000000</c:v>
                </c:pt>
                <c:pt idx="2854">
                  <c:v>16733000000000</c:v>
                </c:pt>
                <c:pt idx="2855">
                  <c:v>16747000000000</c:v>
                </c:pt>
                <c:pt idx="2856">
                  <c:v>16761000000000</c:v>
                </c:pt>
                <c:pt idx="2857">
                  <c:v>16774000000000</c:v>
                </c:pt>
                <c:pt idx="2858">
                  <c:v>16788000000000</c:v>
                </c:pt>
                <c:pt idx="2859">
                  <c:v>16802000000000</c:v>
                </c:pt>
                <c:pt idx="2860">
                  <c:v>16816000000000</c:v>
                </c:pt>
                <c:pt idx="2861">
                  <c:v>16829000000000</c:v>
                </c:pt>
                <c:pt idx="2862">
                  <c:v>16843000000000</c:v>
                </c:pt>
                <c:pt idx="2863">
                  <c:v>16857000000000</c:v>
                </c:pt>
                <c:pt idx="2864">
                  <c:v>16871000000000</c:v>
                </c:pt>
                <c:pt idx="2865">
                  <c:v>16884000000000</c:v>
                </c:pt>
                <c:pt idx="2866">
                  <c:v>16898000000000</c:v>
                </c:pt>
                <c:pt idx="2867">
                  <c:v>16912000000000</c:v>
                </c:pt>
                <c:pt idx="2868">
                  <c:v>16925000000000</c:v>
                </c:pt>
                <c:pt idx="2869">
                  <c:v>16939000000000</c:v>
                </c:pt>
                <c:pt idx="2870">
                  <c:v>16953000000000</c:v>
                </c:pt>
                <c:pt idx="2871">
                  <c:v>16967000000000</c:v>
                </c:pt>
                <c:pt idx="2872">
                  <c:v>16980000000000</c:v>
                </c:pt>
                <c:pt idx="2873">
                  <c:v>16994000000000</c:v>
                </c:pt>
                <c:pt idx="2874">
                  <c:v>17008000000000</c:v>
                </c:pt>
                <c:pt idx="2875">
                  <c:v>17022000000000</c:v>
                </c:pt>
                <c:pt idx="2876">
                  <c:v>17035000000000</c:v>
                </c:pt>
                <c:pt idx="2877">
                  <c:v>17049000000000</c:v>
                </c:pt>
                <c:pt idx="2878">
                  <c:v>17063000000000</c:v>
                </c:pt>
                <c:pt idx="2879">
                  <c:v>17076000000000</c:v>
                </c:pt>
                <c:pt idx="2880">
                  <c:v>17090000000000</c:v>
                </c:pt>
                <c:pt idx="2881">
                  <c:v>17104000000000</c:v>
                </c:pt>
                <c:pt idx="2882">
                  <c:v>17118000000000</c:v>
                </c:pt>
                <c:pt idx="2883">
                  <c:v>17131000000000</c:v>
                </c:pt>
                <c:pt idx="2884">
                  <c:v>17145000000000</c:v>
                </c:pt>
                <c:pt idx="2885">
                  <c:v>17159000000000</c:v>
                </c:pt>
                <c:pt idx="2886">
                  <c:v>17172000000000</c:v>
                </c:pt>
                <c:pt idx="2887">
                  <c:v>17186000000000</c:v>
                </c:pt>
                <c:pt idx="2888">
                  <c:v>17200000000000</c:v>
                </c:pt>
                <c:pt idx="2889">
                  <c:v>17213000000000</c:v>
                </c:pt>
                <c:pt idx="2890">
                  <c:v>17227000000000</c:v>
                </c:pt>
                <c:pt idx="2891">
                  <c:v>17241000000000</c:v>
                </c:pt>
                <c:pt idx="2892">
                  <c:v>17255000000000</c:v>
                </c:pt>
                <c:pt idx="2893">
                  <c:v>17268000000000</c:v>
                </c:pt>
                <c:pt idx="2894">
                  <c:v>17282000000000</c:v>
                </c:pt>
                <c:pt idx="2895">
                  <c:v>17296000000000</c:v>
                </c:pt>
                <c:pt idx="2896">
                  <c:v>17309000000000</c:v>
                </c:pt>
                <c:pt idx="2897">
                  <c:v>17323000000000</c:v>
                </c:pt>
                <c:pt idx="2898">
                  <c:v>17337000000000</c:v>
                </c:pt>
                <c:pt idx="2899">
                  <c:v>17350000000000</c:v>
                </c:pt>
                <c:pt idx="2900">
                  <c:v>17350000000000</c:v>
                </c:pt>
                <c:pt idx="2901">
                  <c:v>17364000000000</c:v>
                </c:pt>
                <c:pt idx="2902">
                  <c:v>17378000000000</c:v>
                </c:pt>
                <c:pt idx="2903">
                  <c:v>17391000000000</c:v>
                </c:pt>
                <c:pt idx="2904">
                  <c:v>17405000000000</c:v>
                </c:pt>
                <c:pt idx="2905">
                  <c:v>17419000000000</c:v>
                </c:pt>
                <c:pt idx="2906">
                  <c:v>17433000000000</c:v>
                </c:pt>
                <c:pt idx="2907">
                  <c:v>17446000000000</c:v>
                </c:pt>
                <c:pt idx="2908">
                  <c:v>17460000000000</c:v>
                </c:pt>
                <c:pt idx="2909">
                  <c:v>17474000000000</c:v>
                </c:pt>
                <c:pt idx="2910">
                  <c:v>17487000000000</c:v>
                </c:pt>
                <c:pt idx="2911">
                  <c:v>17501000000000</c:v>
                </c:pt>
                <c:pt idx="2912">
                  <c:v>17515000000000</c:v>
                </c:pt>
                <c:pt idx="2913">
                  <c:v>17528000000000</c:v>
                </c:pt>
                <c:pt idx="2914">
                  <c:v>17542000000000</c:v>
                </c:pt>
                <c:pt idx="2915">
                  <c:v>17556000000000</c:v>
                </c:pt>
                <c:pt idx="2916">
                  <c:v>17569000000000</c:v>
                </c:pt>
                <c:pt idx="2917">
                  <c:v>17583000000000</c:v>
                </c:pt>
                <c:pt idx="2918">
                  <c:v>17597000000000</c:v>
                </c:pt>
                <c:pt idx="2919">
                  <c:v>17610000000000</c:v>
                </c:pt>
                <c:pt idx="2920">
                  <c:v>17624000000000</c:v>
                </c:pt>
                <c:pt idx="2921">
                  <c:v>17638000000000</c:v>
                </c:pt>
                <c:pt idx="2922">
                  <c:v>17651000000000</c:v>
                </c:pt>
                <c:pt idx="2923">
                  <c:v>17665000000000</c:v>
                </c:pt>
                <c:pt idx="2924">
                  <c:v>17679000000000</c:v>
                </c:pt>
                <c:pt idx="2925">
                  <c:v>17692000000000</c:v>
                </c:pt>
                <c:pt idx="2926">
                  <c:v>17706000000000</c:v>
                </c:pt>
                <c:pt idx="2927">
                  <c:v>17720000000000</c:v>
                </c:pt>
                <c:pt idx="2928">
                  <c:v>17733000000000</c:v>
                </c:pt>
                <c:pt idx="2929">
                  <c:v>17747000000000</c:v>
                </c:pt>
                <c:pt idx="2930">
                  <c:v>17761000000000</c:v>
                </c:pt>
                <c:pt idx="2931">
                  <c:v>17774000000000</c:v>
                </c:pt>
                <c:pt idx="2932">
                  <c:v>17788000000000</c:v>
                </c:pt>
                <c:pt idx="2933">
                  <c:v>17802000000000</c:v>
                </c:pt>
                <c:pt idx="2934">
                  <c:v>17815000000000</c:v>
                </c:pt>
                <c:pt idx="2935">
                  <c:v>17829000000000</c:v>
                </c:pt>
                <c:pt idx="2936">
                  <c:v>17843000000000</c:v>
                </c:pt>
                <c:pt idx="2937">
                  <c:v>17856000000000</c:v>
                </c:pt>
                <c:pt idx="2938">
                  <c:v>17870000000000</c:v>
                </c:pt>
                <c:pt idx="2939">
                  <c:v>17883000000000</c:v>
                </c:pt>
                <c:pt idx="2940">
                  <c:v>17897000000000</c:v>
                </c:pt>
                <c:pt idx="2941">
                  <c:v>17911000000000</c:v>
                </c:pt>
                <c:pt idx="2942">
                  <c:v>17924000000000</c:v>
                </c:pt>
                <c:pt idx="2943">
                  <c:v>17938000000000</c:v>
                </c:pt>
                <c:pt idx="2944">
                  <c:v>17952000000000</c:v>
                </c:pt>
                <c:pt idx="2945">
                  <c:v>17965000000000</c:v>
                </c:pt>
                <c:pt idx="2946">
                  <c:v>17979000000000</c:v>
                </c:pt>
                <c:pt idx="2947">
                  <c:v>17993000000000</c:v>
                </c:pt>
                <c:pt idx="2948">
                  <c:v>18006000000000</c:v>
                </c:pt>
                <c:pt idx="2949">
                  <c:v>18020000000000</c:v>
                </c:pt>
                <c:pt idx="2950">
                  <c:v>18020000000000</c:v>
                </c:pt>
                <c:pt idx="2951">
                  <c:v>18034000000000</c:v>
                </c:pt>
                <c:pt idx="2952">
                  <c:v>18047000000000</c:v>
                </c:pt>
                <c:pt idx="2953">
                  <c:v>18061000000000</c:v>
                </c:pt>
                <c:pt idx="2954">
                  <c:v>18074000000000</c:v>
                </c:pt>
                <c:pt idx="2955">
                  <c:v>18088000000000</c:v>
                </c:pt>
                <c:pt idx="2956">
                  <c:v>18102000000000</c:v>
                </c:pt>
                <c:pt idx="2957">
                  <c:v>18115000000000</c:v>
                </c:pt>
                <c:pt idx="2958">
                  <c:v>18129000000000</c:v>
                </c:pt>
                <c:pt idx="2959">
                  <c:v>18143000000000</c:v>
                </c:pt>
                <c:pt idx="2960">
                  <c:v>18156000000000</c:v>
                </c:pt>
                <c:pt idx="2961">
                  <c:v>18170000000000</c:v>
                </c:pt>
                <c:pt idx="2962">
                  <c:v>18183000000000</c:v>
                </c:pt>
                <c:pt idx="2963">
                  <c:v>18197000000000</c:v>
                </c:pt>
                <c:pt idx="2964">
                  <c:v>18211000000000</c:v>
                </c:pt>
                <c:pt idx="2965">
                  <c:v>18224000000000</c:v>
                </c:pt>
                <c:pt idx="2966">
                  <c:v>18238000000000</c:v>
                </c:pt>
                <c:pt idx="2967">
                  <c:v>18252000000000</c:v>
                </c:pt>
                <c:pt idx="2968">
                  <c:v>18265000000000</c:v>
                </c:pt>
                <c:pt idx="2969">
                  <c:v>18279000000000</c:v>
                </c:pt>
                <c:pt idx="2970">
                  <c:v>18292000000000</c:v>
                </c:pt>
                <c:pt idx="2971">
                  <c:v>18306000000000</c:v>
                </c:pt>
                <c:pt idx="2972">
                  <c:v>18320000000000</c:v>
                </c:pt>
                <c:pt idx="2973">
                  <c:v>18333000000000</c:v>
                </c:pt>
                <c:pt idx="2974">
                  <c:v>18347000000000</c:v>
                </c:pt>
                <c:pt idx="2975">
                  <c:v>18360000000000</c:v>
                </c:pt>
                <c:pt idx="2976">
                  <c:v>18374000000000</c:v>
                </c:pt>
                <c:pt idx="2977">
                  <c:v>18388000000000</c:v>
                </c:pt>
                <c:pt idx="2978">
                  <c:v>18401000000000</c:v>
                </c:pt>
                <c:pt idx="2979">
                  <c:v>18415000000000</c:v>
                </c:pt>
                <c:pt idx="2980">
                  <c:v>18428000000000</c:v>
                </c:pt>
                <c:pt idx="2981">
                  <c:v>18442000000000</c:v>
                </c:pt>
                <c:pt idx="2982">
                  <c:v>18456000000000</c:v>
                </c:pt>
                <c:pt idx="2983">
                  <c:v>18469000000000</c:v>
                </c:pt>
                <c:pt idx="2984">
                  <c:v>18483000000000</c:v>
                </c:pt>
                <c:pt idx="2985">
                  <c:v>18496000000000</c:v>
                </c:pt>
                <c:pt idx="2986">
                  <c:v>18510000000000</c:v>
                </c:pt>
                <c:pt idx="2987">
                  <c:v>18524000000000</c:v>
                </c:pt>
                <c:pt idx="2988">
                  <c:v>18537000000000</c:v>
                </c:pt>
                <c:pt idx="2989">
                  <c:v>18551000000000</c:v>
                </c:pt>
                <c:pt idx="2990">
                  <c:v>18564000000000</c:v>
                </c:pt>
                <c:pt idx="2991">
                  <c:v>18578000000000</c:v>
                </c:pt>
                <c:pt idx="2992">
                  <c:v>18592000000000</c:v>
                </c:pt>
                <c:pt idx="2993">
                  <c:v>18605000000000</c:v>
                </c:pt>
                <c:pt idx="2994">
                  <c:v>18619000000000</c:v>
                </c:pt>
                <c:pt idx="2995">
                  <c:v>18632000000000</c:v>
                </c:pt>
                <c:pt idx="2996">
                  <c:v>18646000000000</c:v>
                </c:pt>
                <c:pt idx="2997">
                  <c:v>18660000000000</c:v>
                </c:pt>
                <c:pt idx="2998">
                  <c:v>18673000000000</c:v>
                </c:pt>
                <c:pt idx="2999">
                  <c:v>18687000000000</c:v>
                </c:pt>
                <c:pt idx="3000">
                  <c:v>18687000000000</c:v>
                </c:pt>
                <c:pt idx="3001">
                  <c:v>18700000000000</c:v>
                </c:pt>
                <c:pt idx="3002">
                  <c:v>18714000000000</c:v>
                </c:pt>
                <c:pt idx="3003">
                  <c:v>18727000000000</c:v>
                </c:pt>
                <c:pt idx="3004">
                  <c:v>18741000000000</c:v>
                </c:pt>
                <c:pt idx="3005">
                  <c:v>18755000000000</c:v>
                </c:pt>
                <c:pt idx="3006">
                  <c:v>18768000000000</c:v>
                </c:pt>
                <c:pt idx="3007">
                  <c:v>18782000000000</c:v>
                </c:pt>
                <c:pt idx="3008">
                  <c:v>18795000000000</c:v>
                </c:pt>
                <c:pt idx="3009">
                  <c:v>18809000000000</c:v>
                </c:pt>
                <c:pt idx="3010">
                  <c:v>18822000000000</c:v>
                </c:pt>
                <c:pt idx="3011">
                  <c:v>18836000000000</c:v>
                </c:pt>
                <c:pt idx="3012">
                  <c:v>18850000000000</c:v>
                </c:pt>
                <c:pt idx="3013">
                  <c:v>18863000000000</c:v>
                </c:pt>
                <c:pt idx="3014">
                  <c:v>18877000000000</c:v>
                </c:pt>
                <c:pt idx="3015">
                  <c:v>18890000000000</c:v>
                </c:pt>
                <c:pt idx="3016">
                  <c:v>18904000000000</c:v>
                </c:pt>
                <c:pt idx="3017">
                  <c:v>18917000000000</c:v>
                </c:pt>
                <c:pt idx="3018">
                  <c:v>18931000000000</c:v>
                </c:pt>
                <c:pt idx="3019">
                  <c:v>18945000000000</c:v>
                </c:pt>
                <c:pt idx="3020">
                  <c:v>18958000000000</c:v>
                </c:pt>
                <c:pt idx="3021">
                  <c:v>18972000000000</c:v>
                </c:pt>
                <c:pt idx="3022">
                  <c:v>18985000000000</c:v>
                </c:pt>
                <c:pt idx="3023">
                  <c:v>18999000000000</c:v>
                </c:pt>
                <c:pt idx="3024">
                  <c:v>19012000000000</c:v>
                </c:pt>
                <c:pt idx="3025">
                  <c:v>19026000000000</c:v>
                </c:pt>
                <c:pt idx="3026">
                  <c:v>19039000000000</c:v>
                </c:pt>
                <c:pt idx="3027">
                  <c:v>19053000000000</c:v>
                </c:pt>
                <c:pt idx="3028">
                  <c:v>19066000000000</c:v>
                </c:pt>
                <c:pt idx="3029">
                  <c:v>19080000000000</c:v>
                </c:pt>
                <c:pt idx="3030">
                  <c:v>19094000000000</c:v>
                </c:pt>
                <c:pt idx="3031">
                  <c:v>19107000000000</c:v>
                </c:pt>
                <c:pt idx="3032">
                  <c:v>19121000000000</c:v>
                </c:pt>
                <c:pt idx="3033">
                  <c:v>19134000000000</c:v>
                </c:pt>
                <c:pt idx="3034">
                  <c:v>19148000000000</c:v>
                </c:pt>
                <c:pt idx="3035">
                  <c:v>19161000000000</c:v>
                </c:pt>
                <c:pt idx="3036">
                  <c:v>19175000000000</c:v>
                </c:pt>
                <c:pt idx="3037">
                  <c:v>19188000000000</c:v>
                </c:pt>
                <c:pt idx="3038">
                  <c:v>19202000000000</c:v>
                </c:pt>
                <c:pt idx="3039">
                  <c:v>19215000000000</c:v>
                </c:pt>
                <c:pt idx="3040">
                  <c:v>19229000000000</c:v>
                </c:pt>
                <c:pt idx="3041">
                  <c:v>19242000000000</c:v>
                </c:pt>
                <c:pt idx="3042">
                  <c:v>19256000000000</c:v>
                </c:pt>
                <c:pt idx="3043">
                  <c:v>19270000000000</c:v>
                </c:pt>
                <c:pt idx="3044">
                  <c:v>19283000000000</c:v>
                </c:pt>
                <c:pt idx="3045">
                  <c:v>19297000000000</c:v>
                </c:pt>
                <c:pt idx="3046">
                  <c:v>19310000000000</c:v>
                </c:pt>
                <c:pt idx="3047">
                  <c:v>19324000000000</c:v>
                </c:pt>
                <c:pt idx="3048">
                  <c:v>19337000000000</c:v>
                </c:pt>
                <c:pt idx="3049">
                  <c:v>19351000000000</c:v>
                </c:pt>
                <c:pt idx="3050">
                  <c:v>19351000000000</c:v>
                </c:pt>
                <c:pt idx="3051">
                  <c:v>19352000000000</c:v>
                </c:pt>
                <c:pt idx="3052">
                  <c:v>19354000000000</c:v>
                </c:pt>
                <c:pt idx="3053">
                  <c:v>19355000000000</c:v>
                </c:pt>
                <c:pt idx="3054">
                  <c:v>19357000000000</c:v>
                </c:pt>
                <c:pt idx="3055">
                  <c:v>19358000000000</c:v>
                </c:pt>
                <c:pt idx="3056">
                  <c:v>19360000000000</c:v>
                </c:pt>
                <c:pt idx="3057">
                  <c:v>19361000000000</c:v>
                </c:pt>
                <c:pt idx="3058">
                  <c:v>19363000000000</c:v>
                </c:pt>
                <c:pt idx="3059">
                  <c:v>19364000000000</c:v>
                </c:pt>
                <c:pt idx="3060">
                  <c:v>19366000000000</c:v>
                </c:pt>
                <c:pt idx="3061">
                  <c:v>19367000000000</c:v>
                </c:pt>
                <c:pt idx="3062">
                  <c:v>19369000000000</c:v>
                </c:pt>
                <c:pt idx="3063">
                  <c:v>19370000000000</c:v>
                </c:pt>
                <c:pt idx="3064">
                  <c:v>19372000000000</c:v>
                </c:pt>
                <c:pt idx="3065">
                  <c:v>19373000000000</c:v>
                </c:pt>
                <c:pt idx="3066">
                  <c:v>19375000000000</c:v>
                </c:pt>
                <c:pt idx="3067">
                  <c:v>19376000000000</c:v>
                </c:pt>
                <c:pt idx="3068">
                  <c:v>19378000000000</c:v>
                </c:pt>
                <c:pt idx="3069">
                  <c:v>19379000000000</c:v>
                </c:pt>
                <c:pt idx="3070">
                  <c:v>19381000000000</c:v>
                </c:pt>
                <c:pt idx="3071">
                  <c:v>19382000000000</c:v>
                </c:pt>
                <c:pt idx="3072">
                  <c:v>19384000000000</c:v>
                </c:pt>
                <c:pt idx="3073">
                  <c:v>19385000000000</c:v>
                </c:pt>
                <c:pt idx="3074">
                  <c:v>19387000000000</c:v>
                </c:pt>
                <c:pt idx="3075">
                  <c:v>19388000000000</c:v>
                </c:pt>
                <c:pt idx="3076">
                  <c:v>19390000000000</c:v>
                </c:pt>
                <c:pt idx="3077">
                  <c:v>19391000000000</c:v>
                </c:pt>
                <c:pt idx="3078">
                  <c:v>19393000000000</c:v>
                </c:pt>
                <c:pt idx="3079">
                  <c:v>19394000000000</c:v>
                </c:pt>
                <c:pt idx="3080">
                  <c:v>19396000000000</c:v>
                </c:pt>
                <c:pt idx="3081">
                  <c:v>19397000000000</c:v>
                </c:pt>
                <c:pt idx="3082">
                  <c:v>19399000000000</c:v>
                </c:pt>
                <c:pt idx="3083">
                  <c:v>19400000000000</c:v>
                </c:pt>
                <c:pt idx="3084">
                  <c:v>19402000000000</c:v>
                </c:pt>
                <c:pt idx="3085">
                  <c:v>19403000000000</c:v>
                </c:pt>
                <c:pt idx="3086">
                  <c:v>19405000000000</c:v>
                </c:pt>
                <c:pt idx="3087">
                  <c:v>19406000000000</c:v>
                </c:pt>
                <c:pt idx="3088">
                  <c:v>19408000000000</c:v>
                </c:pt>
                <c:pt idx="3089">
                  <c:v>19409000000000</c:v>
                </c:pt>
                <c:pt idx="3090">
                  <c:v>19411000000000</c:v>
                </c:pt>
                <c:pt idx="3091">
                  <c:v>19412000000000</c:v>
                </c:pt>
                <c:pt idx="3092">
                  <c:v>19414000000000</c:v>
                </c:pt>
                <c:pt idx="3093">
                  <c:v>19415000000000</c:v>
                </c:pt>
                <c:pt idx="3094">
                  <c:v>19417000000000</c:v>
                </c:pt>
                <c:pt idx="3095">
                  <c:v>19418000000000</c:v>
                </c:pt>
                <c:pt idx="3096">
                  <c:v>19420000000000</c:v>
                </c:pt>
                <c:pt idx="3097">
                  <c:v>19421000000000</c:v>
                </c:pt>
                <c:pt idx="3098">
                  <c:v>19423000000000</c:v>
                </c:pt>
                <c:pt idx="3099">
                  <c:v>19424000000000</c:v>
                </c:pt>
                <c:pt idx="3100">
                  <c:v>19424000000000</c:v>
                </c:pt>
                <c:pt idx="3101">
                  <c:v>19424000000000</c:v>
                </c:pt>
                <c:pt idx="3102">
                  <c:v>19425000000000</c:v>
                </c:pt>
                <c:pt idx="3103">
                  <c:v>19425000000000</c:v>
                </c:pt>
                <c:pt idx="3104">
                  <c:v>19425000000000</c:v>
                </c:pt>
                <c:pt idx="3105">
                  <c:v>19426000000000</c:v>
                </c:pt>
                <c:pt idx="3106">
                  <c:v>19426000000000</c:v>
                </c:pt>
                <c:pt idx="3107">
                  <c:v>19426000000000</c:v>
                </c:pt>
                <c:pt idx="3108">
                  <c:v>19427000000000</c:v>
                </c:pt>
                <c:pt idx="3109">
                  <c:v>19427000000000</c:v>
                </c:pt>
                <c:pt idx="3110">
                  <c:v>19427000000000</c:v>
                </c:pt>
                <c:pt idx="3111">
                  <c:v>19427000000000</c:v>
                </c:pt>
                <c:pt idx="3112">
                  <c:v>19428000000000</c:v>
                </c:pt>
                <c:pt idx="3113">
                  <c:v>19428000000000</c:v>
                </c:pt>
                <c:pt idx="3114">
                  <c:v>19428000000000</c:v>
                </c:pt>
                <c:pt idx="3115">
                  <c:v>19429000000000</c:v>
                </c:pt>
                <c:pt idx="3116">
                  <c:v>19429000000000</c:v>
                </c:pt>
                <c:pt idx="3117">
                  <c:v>19429000000000</c:v>
                </c:pt>
                <c:pt idx="3118">
                  <c:v>19430000000000</c:v>
                </c:pt>
                <c:pt idx="3119">
                  <c:v>19430000000000</c:v>
                </c:pt>
                <c:pt idx="3120">
                  <c:v>19430000000000</c:v>
                </c:pt>
                <c:pt idx="3121">
                  <c:v>19431000000000</c:v>
                </c:pt>
                <c:pt idx="3122">
                  <c:v>19431000000000</c:v>
                </c:pt>
                <c:pt idx="3123">
                  <c:v>19431000000000</c:v>
                </c:pt>
                <c:pt idx="3124">
                  <c:v>19432000000000</c:v>
                </c:pt>
                <c:pt idx="3125">
                  <c:v>19432000000000</c:v>
                </c:pt>
                <c:pt idx="3126">
                  <c:v>19432000000000</c:v>
                </c:pt>
                <c:pt idx="3127">
                  <c:v>19432000000000</c:v>
                </c:pt>
                <c:pt idx="3128">
                  <c:v>19433000000000</c:v>
                </c:pt>
                <c:pt idx="3129">
                  <c:v>19433000000000</c:v>
                </c:pt>
                <c:pt idx="3130">
                  <c:v>19433000000000</c:v>
                </c:pt>
                <c:pt idx="3131">
                  <c:v>19434000000000</c:v>
                </c:pt>
                <c:pt idx="3132">
                  <c:v>19434000000000</c:v>
                </c:pt>
                <c:pt idx="3133">
                  <c:v>19434000000000</c:v>
                </c:pt>
                <c:pt idx="3134">
                  <c:v>19435000000000</c:v>
                </c:pt>
                <c:pt idx="3135">
                  <c:v>19435000000000</c:v>
                </c:pt>
                <c:pt idx="3136">
                  <c:v>19435000000000</c:v>
                </c:pt>
                <c:pt idx="3137">
                  <c:v>19436000000000</c:v>
                </c:pt>
                <c:pt idx="3138">
                  <c:v>19436000000000</c:v>
                </c:pt>
                <c:pt idx="3139">
                  <c:v>19436000000000</c:v>
                </c:pt>
                <c:pt idx="3140">
                  <c:v>19436000000000</c:v>
                </c:pt>
                <c:pt idx="3141">
                  <c:v>19437000000000</c:v>
                </c:pt>
                <c:pt idx="3142">
                  <c:v>19437000000000</c:v>
                </c:pt>
                <c:pt idx="3143">
                  <c:v>19437000000000</c:v>
                </c:pt>
                <c:pt idx="3144">
                  <c:v>19438000000000</c:v>
                </c:pt>
                <c:pt idx="3145">
                  <c:v>19438000000000</c:v>
                </c:pt>
                <c:pt idx="3146">
                  <c:v>19438000000000</c:v>
                </c:pt>
                <c:pt idx="3147">
                  <c:v>19439000000000</c:v>
                </c:pt>
                <c:pt idx="3148">
                  <c:v>19439000000000</c:v>
                </c:pt>
                <c:pt idx="3149">
                  <c:v>19439000000000</c:v>
                </c:pt>
                <c:pt idx="3150">
                  <c:v>19439000000000</c:v>
                </c:pt>
                <c:pt idx="3151">
                  <c:v>19439000000000</c:v>
                </c:pt>
                <c:pt idx="3152">
                  <c:v>19439000000000</c:v>
                </c:pt>
                <c:pt idx="3153">
                  <c:v>19440000000000</c:v>
                </c:pt>
                <c:pt idx="3154">
                  <c:v>19440000000000</c:v>
                </c:pt>
                <c:pt idx="3155">
                  <c:v>19440000000000</c:v>
                </c:pt>
                <c:pt idx="3156">
                  <c:v>19440000000000</c:v>
                </c:pt>
                <c:pt idx="3157">
                  <c:v>19440000000000</c:v>
                </c:pt>
                <c:pt idx="3158">
                  <c:v>19440000000000</c:v>
                </c:pt>
                <c:pt idx="3159">
                  <c:v>19440000000000</c:v>
                </c:pt>
                <c:pt idx="3160">
                  <c:v>19440000000000</c:v>
                </c:pt>
                <c:pt idx="3161">
                  <c:v>19440000000000</c:v>
                </c:pt>
                <c:pt idx="3162">
                  <c:v>19441000000000</c:v>
                </c:pt>
                <c:pt idx="3163">
                  <c:v>19441000000000</c:v>
                </c:pt>
                <c:pt idx="3164">
                  <c:v>19441000000000</c:v>
                </c:pt>
                <c:pt idx="3165">
                  <c:v>19441000000000</c:v>
                </c:pt>
                <c:pt idx="3166">
                  <c:v>19441000000000</c:v>
                </c:pt>
                <c:pt idx="3167">
                  <c:v>19441000000000</c:v>
                </c:pt>
                <c:pt idx="3168">
                  <c:v>19441000000000</c:v>
                </c:pt>
                <c:pt idx="3169">
                  <c:v>19441000000000</c:v>
                </c:pt>
                <c:pt idx="3170">
                  <c:v>19442000000000</c:v>
                </c:pt>
                <c:pt idx="3171">
                  <c:v>19442000000000</c:v>
                </c:pt>
                <c:pt idx="3172">
                  <c:v>19442000000000</c:v>
                </c:pt>
                <c:pt idx="3173">
                  <c:v>19442000000000</c:v>
                </c:pt>
                <c:pt idx="3174">
                  <c:v>19442000000000</c:v>
                </c:pt>
                <c:pt idx="3175">
                  <c:v>19442000000000</c:v>
                </c:pt>
                <c:pt idx="3176">
                  <c:v>19442000000000</c:v>
                </c:pt>
                <c:pt idx="3177">
                  <c:v>19442000000000</c:v>
                </c:pt>
                <c:pt idx="3178">
                  <c:v>19442000000000</c:v>
                </c:pt>
                <c:pt idx="3179">
                  <c:v>19443000000000</c:v>
                </c:pt>
                <c:pt idx="3180">
                  <c:v>19443000000000</c:v>
                </c:pt>
                <c:pt idx="3181">
                  <c:v>19443000000000</c:v>
                </c:pt>
                <c:pt idx="3182">
                  <c:v>19443000000000</c:v>
                </c:pt>
                <c:pt idx="3183">
                  <c:v>19443000000000</c:v>
                </c:pt>
                <c:pt idx="3184">
                  <c:v>19443000000000</c:v>
                </c:pt>
                <c:pt idx="3185">
                  <c:v>19443000000000</c:v>
                </c:pt>
                <c:pt idx="3186">
                  <c:v>19443000000000</c:v>
                </c:pt>
                <c:pt idx="3187">
                  <c:v>19443000000000</c:v>
                </c:pt>
                <c:pt idx="3188">
                  <c:v>19444000000000</c:v>
                </c:pt>
                <c:pt idx="3189">
                  <c:v>19444000000000</c:v>
                </c:pt>
                <c:pt idx="3190">
                  <c:v>19444000000000</c:v>
                </c:pt>
                <c:pt idx="3191">
                  <c:v>19444000000000</c:v>
                </c:pt>
                <c:pt idx="3192">
                  <c:v>19444000000000</c:v>
                </c:pt>
                <c:pt idx="3193">
                  <c:v>19444000000000</c:v>
                </c:pt>
                <c:pt idx="3194">
                  <c:v>19444000000000</c:v>
                </c:pt>
                <c:pt idx="3195">
                  <c:v>19444000000000</c:v>
                </c:pt>
                <c:pt idx="3196">
                  <c:v>19444000000000</c:v>
                </c:pt>
                <c:pt idx="3197">
                  <c:v>19445000000000</c:v>
                </c:pt>
                <c:pt idx="3198">
                  <c:v>19445000000000</c:v>
                </c:pt>
                <c:pt idx="3199">
                  <c:v>19445000000000</c:v>
                </c:pt>
                <c:pt idx="3200">
                  <c:v>19445000000000</c:v>
                </c:pt>
                <c:pt idx="3201">
                  <c:v>19445000000000</c:v>
                </c:pt>
                <c:pt idx="3202">
                  <c:v>19445000000000</c:v>
                </c:pt>
                <c:pt idx="3203">
                  <c:v>19445000000000</c:v>
                </c:pt>
                <c:pt idx="3204">
                  <c:v>19445000000000</c:v>
                </c:pt>
                <c:pt idx="3205">
                  <c:v>19445000000000</c:v>
                </c:pt>
                <c:pt idx="3206">
                  <c:v>19445000000000</c:v>
                </c:pt>
                <c:pt idx="3207">
                  <c:v>19445000000000</c:v>
                </c:pt>
                <c:pt idx="3208">
                  <c:v>19445000000000</c:v>
                </c:pt>
                <c:pt idx="3209">
                  <c:v>19445000000000</c:v>
                </c:pt>
                <c:pt idx="3210">
                  <c:v>19445000000000</c:v>
                </c:pt>
                <c:pt idx="3211">
                  <c:v>19446000000000</c:v>
                </c:pt>
                <c:pt idx="3212">
                  <c:v>19446000000000</c:v>
                </c:pt>
                <c:pt idx="3213">
                  <c:v>19446000000000</c:v>
                </c:pt>
                <c:pt idx="3214">
                  <c:v>19446000000000</c:v>
                </c:pt>
                <c:pt idx="3215">
                  <c:v>19446000000000</c:v>
                </c:pt>
                <c:pt idx="3216">
                  <c:v>19446000000000</c:v>
                </c:pt>
                <c:pt idx="3217">
                  <c:v>19446000000000</c:v>
                </c:pt>
                <c:pt idx="3218">
                  <c:v>19446000000000</c:v>
                </c:pt>
                <c:pt idx="3219">
                  <c:v>19446000000000</c:v>
                </c:pt>
                <c:pt idx="3220">
                  <c:v>19446000000000</c:v>
                </c:pt>
                <c:pt idx="3221">
                  <c:v>19446000000000</c:v>
                </c:pt>
                <c:pt idx="3222">
                  <c:v>19446000000000</c:v>
                </c:pt>
                <c:pt idx="3223">
                  <c:v>19446000000000</c:v>
                </c:pt>
                <c:pt idx="3224">
                  <c:v>19446000000000</c:v>
                </c:pt>
                <c:pt idx="3225">
                  <c:v>19447000000000</c:v>
                </c:pt>
                <c:pt idx="3226">
                  <c:v>19447000000000</c:v>
                </c:pt>
                <c:pt idx="3227">
                  <c:v>19447000000000</c:v>
                </c:pt>
                <c:pt idx="3228">
                  <c:v>19447000000000</c:v>
                </c:pt>
                <c:pt idx="3229">
                  <c:v>19447000000000</c:v>
                </c:pt>
                <c:pt idx="3230">
                  <c:v>19447000000000</c:v>
                </c:pt>
                <c:pt idx="3231">
                  <c:v>19447000000000</c:v>
                </c:pt>
                <c:pt idx="3232">
                  <c:v>19447000000000</c:v>
                </c:pt>
                <c:pt idx="3233">
                  <c:v>19447000000000</c:v>
                </c:pt>
                <c:pt idx="3234">
                  <c:v>19447000000000</c:v>
                </c:pt>
                <c:pt idx="3235">
                  <c:v>19447000000000</c:v>
                </c:pt>
                <c:pt idx="3236">
                  <c:v>19447000000000</c:v>
                </c:pt>
                <c:pt idx="3237">
                  <c:v>19447000000000</c:v>
                </c:pt>
                <c:pt idx="3238">
                  <c:v>19447000000000</c:v>
                </c:pt>
                <c:pt idx="3239">
                  <c:v>19448000000000</c:v>
                </c:pt>
                <c:pt idx="3240">
                  <c:v>19448000000000</c:v>
                </c:pt>
                <c:pt idx="3241">
                  <c:v>19448000000000</c:v>
                </c:pt>
                <c:pt idx="3242">
                  <c:v>19448000000000</c:v>
                </c:pt>
                <c:pt idx="3243">
                  <c:v>19448000000000</c:v>
                </c:pt>
                <c:pt idx="3244">
                  <c:v>19448000000000</c:v>
                </c:pt>
                <c:pt idx="3245">
                  <c:v>19448000000000</c:v>
                </c:pt>
                <c:pt idx="3246">
                  <c:v>19448000000000</c:v>
                </c:pt>
                <c:pt idx="3247">
                  <c:v>19448000000000</c:v>
                </c:pt>
                <c:pt idx="3248">
                  <c:v>19448000000000</c:v>
                </c:pt>
                <c:pt idx="3249">
                  <c:v>19448000000000</c:v>
                </c:pt>
                <c:pt idx="3250">
                  <c:v>19448000000000</c:v>
                </c:pt>
                <c:pt idx="3251">
                  <c:v>19448000000000</c:v>
                </c:pt>
                <c:pt idx="3252">
                  <c:v>19448000000000</c:v>
                </c:pt>
                <c:pt idx="3253">
                  <c:v>19448000000000</c:v>
                </c:pt>
                <c:pt idx="3254">
                  <c:v>19448000000000</c:v>
                </c:pt>
                <c:pt idx="3255">
                  <c:v>19448000000000</c:v>
                </c:pt>
                <c:pt idx="3256">
                  <c:v>19448000000000</c:v>
                </c:pt>
                <c:pt idx="3257">
                  <c:v>19448000000000</c:v>
                </c:pt>
                <c:pt idx="3258">
                  <c:v>19448000000000</c:v>
                </c:pt>
                <c:pt idx="3259">
                  <c:v>19449000000000</c:v>
                </c:pt>
                <c:pt idx="3260">
                  <c:v>19449000000000</c:v>
                </c:pt>
                <c:pt idx="3261">
                  <c:v>19449000000000</c:v>
                </c:pt>
                <c:pt idx="3262">
                  <c:v>19449000000000</c:v>
                </c:pt>
                <c:pt idx="3263">
                  <c:v>19449000000000</c:v>
                </c:pt>
                <c:pt idx="3264">
                  <c:v>19449000000000</c:v>
                </c:pt>
                <c:pt idx="3265">
                  <c:v>19449000000000</c:v>
                </c:pt>
                <c:pt idx="3266">
                  <c:v>19449000000000</c:v>
                </c:pt>
                <c:pt idx="3267">
                  <c:v>19449000000000</c:v>
                </c:pt>
                <c:pt idx="3268">
                  <c:v>19449000000000</c:v>
                </c:pt>
                <c:pt idx="3269">
                  <c:v>19449000000000</c:v>
                </c:pt>
                <c:pt idx="3270">
                  <c:v>19449000000000</c:v>
                </c:pt>
                <c:pt idx="3271">
                  <c:v>19449000000000</c:v>
                </c:pt>
                <c:pt idx="3272">
                  <c:v>19449000000000</c:v>
                </c:pt>
                <c:pt idx="3273">
                  <c:v>19449000000000</c:v>
                </c:pt>
                <c:pt idx="3274">
                  <c:v>19449000000000</c:v>
                </c:pt>
                <c:pt idx="3275">
                  <c:v>19449000000000</c:v>
                </c:pt>
                <c:pt idx="3276">
                  <c:v>19449000000000</c:v>
                </c:pt>
                <c:pt idx="3277">
                  <c:v>19449000000000</c:v>
                </c:pt>
                <c:pt idx="3278">
                  <c:v>19449000000000</c:v>
                </c:pt>
                <c:pt idx="3279">
                  <c:v>19449000000000</c:v>
                </c:pt>
                <c:pt idx="3280">
                  <c:v>19449000000000</c:v>
                </c:pt>
                <c:pt idx="3281">
                  <c:v>19449000000000</c:v>
                </c:pt>
                <c:pt idx="3282">
                  <c:v>19449000000000</c:v>
                </c:pt>
                <c:pt idx="3283">
                  <c:v>19449000000000</c:v>
                </c:pt>
                <c:pt idx="3284">
                  <c:v>19449000000000</c:v>
                </c:pt>
                <c:pt idx="3285">
                  <c:v>19449000000000</c:v>
                </c:pt>
                <c:pt idx="3286">
                  <c:v>19449000000000</c:v>
                </c:pt>
                <c:pt idx="3287">
                  <c:v>19450000000000</c:v>
                </c:pt>
                <c:pt idx="3288">
                  <c:v>19450000000000</c:v>
                </c:pt>
                <c:pt idx="3289">
                  <c:v>19450000000000</c:v>
                </c:pt>
                <c:pt idx="3290">
                  <c:v>19450000000000</c:v>
                </c:pt>
                <c:pt idx="3291">
                  <c:v>19450000000000</c:v>
                </c:pt>
                <c:pt idx="3292">
                  <c:v>19450000000000</c:v>
                </c:pt>
                <c:pt idx="3293">
                  <c:v>19450000000000</c:v>
                </c:pt>
                <c:pt idx="3294">
                  <c:v>19450000000000</c:v>
                </c:pt>
                <c:pt idx="3295">
                  <c:v>19450000000000</c:v>
                </c:pt>
                <c:pt idx="3296">
                  <c:v>19450000000000</c:v>
                </c:pt>
                <c:pt idx="3297">
                  <c:v>19450000000000</c:v>
                </c:pt>
                <c:pt idx="3298">
                  <c:v>19450000000000</c:v>
                </c:pt>
                <c:pt idx="3299">
                  <c:v>19450000000000</c:v>
                </c:pt>
                <c:pt idx="3300">
                  <c:v>19450000000000</c:v>
                </c:pt>
                <c:pt idx="3301">
                  <c:v>19450000000000</c:v>
                </c:pt>
                <c:pt idx="3302">
                  <c:v>19450000000000</c:v>
                </c:pt>
                <c:pt idx="3303">
                  <c:v>19450000000000</c:v>
                </c:pt>
                <c:pt idx="3304">
                  <c:v>19450000000000</c:v>
                </c:pt>
                <c:pt idx="3305">
                  <c:v>19450000000000</c:v>
                </c:pt>
                <c:pt idx="3306">
                  <c:v>19450000000000</c:v>
                </c:pt>
                <c:pt idx="3307">
                  <c:v>19450000000000</c:v>
                </c:pt>
                <c:pt idx="3308">
                  <c:v>19450000000000</c:v>
                </c:pt>
                <c:pt idx="3309">
                  <c:v>19450000000000</c:v>
                </c:pt>
                <c:pt idx="3310">
                  <c:v>19450000000000</c:v>
                </c:pt>
                <c:pt idx="3311">
                  <c:v>19450000000000</c:v>
                </c:pt>
                <c:pt idx="3312">
                  <c:v>19450000000000</c:v>
                </c:pt>
                <c:pt idx="3313">
                  <c:v>19450000000000</c:v>
                </c:pt>
                <c:pt idx="3314">
                  <c:v>19450000000000</c:v>
                </c:pt>
                <c:pt idx="3315">
                  <c:v>19450000000000</c:v>
                </c:pt>
                <c:pt idx="3316">
                  <c:v>19450000000000</c:v>
                </c:pt>
                <c:pt idx="3317">
                  <c:v>19450000000000</c:v>
                </c:pt>
                <c:pt idx="3318">
                  <c:v>19450000000000</c:v>
                </c:pt>
                <c:pt idx="3319">
                  <c:v>19450000000000</c:v>
                </c:pt>
                <c:pt idx="3320">
                  <c:v>19450000000000</c:v>
                </c:pt>
                <c:pt idx="3321">
                  <c:v>19450000000000</c:v>
                </c:pt>
                <c:pt idx="3322">
                  <c:v>19450000000000</c:v>
                </c:pt>
                <c:pt idx="3323">
                  <c:v>19450000000000</c:v>
                </c:pt>
                <c:pt idx="3324">
                  <c:v>19450000000000</c:v>
                </c:pt>
                <c:pt idx="3325">
                  <c:v>19450000000000</c:v>
                </c:pt>
                <c:pt idx="3326">
                  <c:v>19450000000000</c:v>
                </c:pt>
                <c:pt idx="3327">
                  <c:v>19450000000000</c:v>
                </c:pt>
                <c:pt idx="3328">
                  <c:v>19450000000000</c:v>
                </c:pt>
                <c:pt idx="3329">
                  <c:v>19450000000000</c:v>
                </c:pt>
                <c:pt idx="3330">
                  <c:v>19450000000000</c:v>
                </c:pt>
                <c:pt idx="3331">
                  <c:v>19450000000000</c:v>
                </c:pt>
                <c:pt idx="3332">
                  <c:v>19450000000000</c:v>
                </c:pt>
                <c:pt idx="3333">
                  <c:v>19450000000000</c:v>
                </c:pt>
                <c:pt idx="3334">
                  <c:v>19450000000000</c:v>
                </c:pt>
                <c:pt idx="3335">
                  <c:v>19450000000000</c:v>
                </c:pt>
                <c:pt idx="3336">
                  <c:v>19450000000000</c:v>
                </c:pt>
                <c:pt idx="3337">
                  <c:v>19450000000000</c:v>
                </c:pt>
                <c:pt idx="3338">
                  <c:v>19450000000000</c:v>
                </c:pt>
                <c:pt idx="3339">
                  <c:v>19450000000000</c:v>
                </c:pt>
                <c:pt idx="3340">
                  <c:v>19451000000000</c:v>
                </c:pt>
                <c:pt idx="3341">
                  <c:v>19451000000000</c:v>
                </c:pt>
                <c:pt idx="3342">
                  <c:v>19451000000000</c:v>
                </c:pt>
                <c:pt idx="3343">
                  <c:v>19451000000000</c:v>
                </c:pt>
                <c:pt idx="3344">
                  <c:v>19451000000000</c:v>
                </c:pt>
                <c:pt idx="3345">
                  <c:v>19451000000000</c:v>
                </c:pt>
                <c:pt idx="3346">
                  <c:v>19451000000000</c:v>
                </c:pt>
                <c:pt idx="3347">
                  <c:v>19451000000000</c:v>
                </c:pt>
                <c:pt idx="3348">
                  <c:v>19451000000000</c:v>
                </c:pt>
                <c:pt idx="3349">
                  <c:v>19451000000000</c:v>
                </c:pt>
                <c:pt idx="3350">
                  <c:v>19451000000000</c:v>
                </c:pt>
                <c:pt idx="3351">
                  <c:v>19451000000000</c:v>
                </c:pt>
                <c:pt idx="3352">
                  <c:v>19452000000000</c:v>
                </c:pt>
                <c:pt idx="3353">
                  <c:v>19453000000000</c:v>
                </c:pt>
                <c:pt idx="3354">
                  <c:v>19454000000000</c:v>
                </c:pt>
                <c:pt idx="3355">
                  <c:v>19455000000000</c:v>
                </c:pt>
                <c:pt idx="3356">
                  <c:v>19455000000000</c:v>
                </c:pt>
                <c:pt idx="3357">
                  <c:v>19456000000000</c:v>
                </c:pt>
                <c:pt idx="3358">
                  <c:v>19457000000000</c:v>
                </c:pt>
                <c:pt idx="3359">
                  <c:v>19458000000000</c:v>
                </c:pt>
                <c:pt idx="3360">
                  <c:v>19459000000000</c:v>
                </c:pt>
                <c:pt idx="3361">
                  <c:v>19460000000000</c:v>
                </c:pt>
                <c:pt idx="3362">
                  <c:v>19460000000000</c:v>
                </c:pt>
                <c:pt idx="3363">
                  <c:v>19461000000000</c:v>
                </c:pt>
                <c:pt idx="3364">
                  <c:v>19462000000000</c:v>
                </c:pt>
                <c:pt idx="3365">
                  <c:v>19463000000000</c:v>
                </c:pt>
                <c:pt idx="3366">
                  <c:v>19464000000000</c:v>
                </c:pt>
                <c:pt idx="3367">
                  <c:v>19464000000000</c:v>
                </c:pt>
                <c:pt idx="3368">
                  <c:v>19465000000000</c:v>
                </c:pt>
                <c:pt idx="3369">
                  <c:v>19466000000000</c:v>
                </c:pt>
                <c:pt idx="3370">
                  <c:v>19467000000000</c:v>
                </c:pt>
                <c:pt idx="3371">
                  <c:v>19468000000000</c:v>
                </c:pt>
                <c:pt idx="3372">
                  <c:v>19468000000000</c:v>
                </c:pt>
                <c:pt idx="3373">
                  <c:v>19469000000000</c:v>
                </c:pt>
                <c:pt idx="3374">
                  <c:v>19470000000000</c:v>
                </c:pt>
                <c:pt idx="3375">
                  <c:v>19471000000000</c:v>
                </c:pt>
                <c:pt idx="3376">
                  <c:v>19472000000000</c:v>
                </c:pt>
                <c:pt idx="3377">
                  <c:v>19472000000000</c:v>
                </c:pt>
                <c:pt idx="3378">
                  <c:v>19473000000000</c:v>
                </c:pt>
                <c:pt idx="3379">
                  <c:v>19474000000000</c:v>
                </c:pt>
                <c:pt idx="3380">
                  <c:v>19475000000000</c:v>
                </c:pt>
                <c:pt idx="3381">
                  <c:v>19476000000000</c:v>
                </c:pt>
                <c:pt idx="3382">
                  <c:v>19477000000000</c:v>
                </c:pt>
                <c:pt idx="3383">
                  <c:v>19477000000000</c:v>
                </c:pt>
                <c:pt idx="3384">
                  <c:v>19478000000000</c:v>
                </c:pt>
                <c:pt idx="3385">
                  <c:v>19479000000000</c:v>
                </c:pt>
                <c:pt idx="3386">
                  <c:v>19480000000000</c:v>
                </c:pt>
                <c:pt idx="3387">
                  <c:v>19481000000000</c:v>
                </c:pt>
                <c:pt idx="3388">
                  <c:v>19481000000000</c:v>
                </c:pt>
                <c:pt idx="3389">
                  <c:v>19482000000000</c:v>
                </c:pt>
                <c:pt idx="3390">
                  <c:v>19483000000000</c:v>
                </c:pt>
                <c:pt idx="3391">
                  <c:v>19484000000000</c:v>
                </c:pt>
                <c:pt idx="3392">
                  <c:v>19485000000000</c:v>
                </c:pt>
                <c:pt idx="3393">
                  <c:v>19485000000000</c:v>
                </c:pt>
                <c:pt idx="3394">
                  <c:v>19486000000000</c:v>
                </c:pt>
                <c:pt idx="3395">
                  <c:v>19487000000000</c:v>
                </c:pt>
                <c:pt idx="3396">
                  <c:v>19488000000000</c:v>
                </c:pt>
                <c:pt idx="3397">
                  <c:v>19489000000000</c:v>
                </c:pt>
                <c:pt idx="3398">
                  <c:v>19489000000000</c:v>
                </c:pt>
                <c:pt idx="3399">
                  <c:v>19490000000000</c:v>
                </c:pt>
                <c:pt idx="3400">
                  <c:v>19490000000000</c:v>
                </c:pt>
                <c:pt idx="3401">
                  <c:v>19491000000000</c:v>
                </c:pt>
                <c:pt idx="3402">
                  <c:v>19492000000000</c:v>
                </c:pt>
                <c:pt idx="3403">
                  <c:v>19493000000000</c:v>
                </c:pt>
                <c:pt idx="3404">
                  <c:v>19494000000000</c:v>
                </c:pt>
                <c:pt idx="3405">
                  <c:v>19495000000000</c:v>
                </c:pt>
                <c:pt idx="3406">
                  <c:v>19496000000000</c:v>
                </c:pt>
                <c:pt idx="3407">
                  <c:v>19497000000000</c:v>
                </c:pt>
                <c:pt idx="3408">
                  <c:v>19498000000000</c:v>
                </c:pt>
                <c:pt idx="3409">
                  <c:v>19499000000000</c:v>
                </c:pt>
                <c:pt idx="3410">
                  <c:v>19501000000000</c:v>
                </c:pt>
                <c:pt idx="3411">
                  <c:v>19502000000000</c:v>
                </c:pt>
                <c:pt idx="3412">
                  <c:v>19503000000000</c:v>
                </c:pt>
                <c:pt idx="3413">
                  <c:v>19504000000000</c:v>
                </c:pt>
                <c:pt idx="3414">
                  <c:v>19505000000000</c:v>
                </c:pt>
                <c:pt idx="3415">
                  <c:v>19506000000000</c:v>
                </c:pt>
                <c:pt idx="3416">
                  <c:v>19507000000000</c:v>
                </c:pt>
                <c:pt idx="3417">
                  <c:v>19508000000000</c:v>
                </c:pt>
                <c:pt idx="3418">
                  <c:v>19509000000000</c:v>
                </c:pt>
                <c:pt idx="3419">
                  <c:v>19510000000000</c:v>
                </c:pt>
                <c:pt idx="3420">
                  <c:v>19511000000000</c:v>
                </c:pt>
                <c:pt idx="3421">
                  <c:v>19512000000000</c:v>
                </c:pt>
                <c:pt idx="3422">
                  <c:v>19513000000000</c:v>
                </c:pt>
                <c:pt idx="3423">
                  <c:v>19514000000000</c:v>
                </c:pt>
                <c:pt idx="3424">
                  <c:v>19515000000000</c:v>
                </c:pt>
                <c:pt idx="3425">
                  <c:v>19516000000000</c:v>
                </c:pt>
                <c:pt idx="3426">
                  <c:v>19517000000000</c:v>
                </c:pt>
                <c:pt idx="3427">
                  <c:v>19518000000000</c:v>
                </c:pt>
                <c:pt idx="3428">
                  <c:v>19519000000000</c:v>
                </c:pt>
                <c:pt idx="3429">
                  <c:v>19520000000000</c:v>
                </c:pt>
                <c:pt idx="3430">
                  <c:v>19521000000000</c:v>
                </c:pt>
                <c:pt idx="3431">
                  <c:v>19522000000000</c:v>
                </c:pt>
                <c:pt idx="3432">
                  <c:v>19523000000000</c:v>
                </c:pt>
                <c:pt idx="3433">
                  <c:v>19524000000000</c:v>
                </c:pt>
                <c:pt idx="3434">
                  <c:v>19525000000000</c:v>
                </c:pt>
                <c:pt idx="3435">
                  <c:v>19526000000000</c:v>
                </c:pt>
                <c:pt idx="3436">
                  <c:v>19527000000000</c:v>
                </c:pt>
                <c:pt idx="3437">
                  <c:v>19528000000000</c:v>
                </c:pt>
                <c:pt idx="3438">
                  <c:v>19529000000000</c:v>
                </c:pt>
                <c:pt idx="3439">
                  <c:v>19530000000000</c:v>
                </c:pt>
                <c:pt idx="3440">
                  <c:v>19531000000000</c:v>
                </c:pt>
                <c:pt idx="3441">
                  <c:v>19532000000000</c:v>
                </c:pt>
                <c:pt idx="3442">
                  <c:v>19533000000000</c:v>
                </c:pt>
                <c:pt idx="3443">
                  <c:v>19534000000000</c:v>
                </c:pt>
                <c:pt idx="3444">
                  <c:v>19535000000000</c:v>
                </c:pt>
                <c:pt idx="3445">
                  <c:v>19536000000000</c:v>
                </c:pt>
                <c:pt idx="3446">
                  <c:v>19537000000000</c:v>
                </c:pt>
                <c:pt idx="3447">
                  <c:v>19538000000000</c:v>
                </c:pt>
                <c:pt idx="3448">
                  <c:v>19539000000000</c:v>
                </c:pt>
                <c:pt idx="3449">
                  <c:v>19540000000000</c:v>
                </c:pt>
                <c:pt idx="3450">
                  <c:v>19540000000000</c:v>
                </c:pt>
                <c:pt idx="3451">
                  <c:v>19601000000000</c:v>
                </c:pt>
                <c:pt idx="3452">
                  <c:v>19661000000000</c:v>
                </c:pt>
                <c:pt idx="3453">
                  <c:v>19719000000000</c:v>
                </c:pt>
                <c:pt idx="3454">
                  <c:v>19777000000000</c:v>
                </c:pt>
                <c:pt idx="3455">
                  <c:v>19833000000000</c:v>
                </c:pt>
                <c:pt idx="3456">
                  <c:v>19889000000000</c:v>
                </c:pt>
                <c:pt idx="3457">
                  <c:v>19944000000000</c:v>
                </c:pt>
                <c:pt idx="3458">
                  <c:v>19997000000000</c:v>
                </c:pt>
                <c:pt idx="3459">
                  <c:v>20050000000000</c:v>
                </c:pt>
                <c:pt idx="3460">
                  <c:v>20102000000000</c:v>
                </c:pt>
                <c:pt idx="3461">
                  <c:v>20153000000000</c:v>
                </c:pt>
                <c:pt idx="3462">
                  <c:v>20203000000000</c:v>
                </c:pt>
                <c:pt idx="3463">
                  <c:v>20251000000000</c:v>
                </c:pt>
                <c:pt idx="3464">
                  <c:v>20299000000000</c:v>
                </c:pt>
                <c:pt idx="3465">
                  <c:v>20346000000000</c:v>
                </c:pt>
                <c:pt idx="3466">
                  <c:v>20392000000000</c:v>
                </c:pt>
                <c:pt idx="3467">
                  <c:v>20437000000000</c:v>
                </c:pt>
                <c:pt idx="3468">
                  <c:v>20481000000000</c:v>
                </c:pt>
                <c:pt idx="3469">
                  <c:v>20524000000000</c:v>
                </c:pt>
                <c:pt idx="3470">
                  <c:v>20566000000000</c:v>
                </c:pt>
                <c:pt idx="3471">
                  <c:v>20607000000000</c:v>
                </c:pt>
                <c:pt idx="3472">
                  <c:v>20647000000000</c:v>
                </c:pt>
                <c:pt idx="3473">
                  <c:v>20686000000000</c:v>
                </c:pt>
                <c:pt idx="3474">
                  <c:v>20725000000000</c:v>
                </c:pt>
                <c:pt idx="3475">
                  <c:v>20762000000000</c:v>
                </c:pt>
                <c:pt idx="3476">
                  <c:v>20798000000000</c:v>
                </c:pt>
                <c:pt idx="3477">
                  <c:v>20833000000000</c:v>
                </c:pt>
                <c:pt idx="3478">
                  <c:v>20867000000000</c:v>
                </c:pt>
                <c:pt idx="3479">
                  <c:v>20901000000000</c:v>
                </c:pt>
                <c:pt idx="3480">
                  <c:v>20933000000000</c:v>
                </c:pt>
                <c:pt idx="3481">
                  <c:v>20964000000000</c:v>
                </c:pt>
                <c:pt idx="3482">
                  <c:v>20995000000000</c:v>
                </c:pt>
                <c:pt idx="3483">
                  <c:v>21024000000000</c:v>
                </c:pt>
                <c:pt idx="3484">
                  <c:v>21052000000000</c:v>
                </c:pt>
                <c:pt idx="3485">
                  <c:v>21080000000000</c:v>
                </c:pt>
                <c:pt idx="3486">
                  <c:v>21106000000000</c:v>
                </c:pt>
                <c:pt idx="3487">
                  <c:v>21132000000000</c:v>
                </c:pt>
                <c:pt idx="3488">
                  <c:v>21156000000000</c:v>
                </c:pt>
                <c:pt idx="3489">
                  <c:v>21180000000000</c:v>
                </c:pt>
                <c:pt idx="3490">
                  <c:v>21202000000000</c:v>
                </c:pt>
                <c:pt idx="3491">
                  <c:v>21224000000000</c:v>
                </c:pt>
                <c:pt idx="3492">
                  <c:v>21244000000000</c:v>
                </c:pt>
                <c:pt idx="3493">
                  <c:v>21264000000000</c:v>
                </c:pt>
                <c:pt idx="3494">
                  <c:v>21283000000000</c:v>
                </c:pt>
                <c:pt idx="3495">
                  <c:v>21300000000000</c:v>
                </c:pt>
                <c:pt idx="3496">
                  <c:v>21317000000000</c:v>
                </c:pt>
                <c:pt idx="3497">
                  <c:v>21333000000000</c:v>
                </c:pt>
                <c:pt idx="3498">
                  <c:v>21347000000000</c:v>
                </c:pt>
                <c:pt idx="3499">
                  <c:v>21361000000000</c:v>
                </c:pt>
                <c:pt idx="3500">
                  <c:v>21361000000000</c:v>
                </c:pt>
                <c:pt idx="3501">
                  <c:v>21378000000000</c:v>
                </c:pt>
                <c:pt idx="3502">
                  <c:v>21395000000000</c:v>
                </c:pt>
                <c:pt idx="3503">
                  <c:v>21412000000000</c:v>
                </c:pt>
                <c:pt idx="3504">
                  <c:v>21429000000000</c:v>
                </c:pt>
                <c:pt idx="3505">
                  <c:v>21446000000000</c:v>
                </c:pt>
                <c:pt idx="3506">
                  <c:v>21463000000000</c:v>
                </c:pt>
                <c:pt idx="3507">
                  <c:v>21480000000000</c:v>
                </c:pt>
                <c:pt idx="3508">
                  <c:v>21497000000000</c:v>
                </c:pt>
                <c:pt idx="3509">
                  <c:v>21514000000000</c:v>
                </c:pt>
                <c:pt idx="3510">
                  <c:v>21531000000000</c:v>
                </c:pt>
                <c:pt idx="3511">
                  <c:v>21548000000000</c:v>
                </c:pt>
                <c:pt idx="3512">
                  <c:v>21565000000000</c:v>
                </c:pt>
                <c:pt idx="3513">
                  <c:v>21582000000000</c:v>
                </c:pt>
                <c:pt idx="3514">
                  <c:v>21599000000000</c:v>
                </c:pt>
                <c:pt idx="3515">
                  <c:v>21616000000000</c:v>
                </c:pt>
                <c:pt idx="3516">
                  <c:v>21633000000000</c:v>
                </c:pt>
                <c:pt idx="3517">
                  <c:v>21650000000000</c:v>
                </c:pt>
                <c:pt idx="3518">
                  <c:v>21667000000000</c:v>
                </c:pt>
                <c:pt idx="3519">
                  <c:v>21684000000000</c:v>
                </c:pt>
                <c:pt idx="3520">
                  <c:v>21701000000000</c:v>
                </c:pt>
                <c:pt idx="3521">
                  <c:v>21718000000000</c:v>
                </c:pt>
                <c:pt idx="3522">
                  <c:v>21735000000000</c:v>
                </c:pt>
                <c:pt idx="3523">
                  <c:v>21752000000000</c:v>
                </c:pt>
                <c:pt idx="3524">
                  <c:v>21769000000000</c:v>
                </c:pt>
                <c:pt idx="3525">
                  <c:v>21786000000000</c:v>
                </c:pt>
                <c:pt idx="3526">
                  <c:v>21803000000000</c:v>
                </c:pt>
                <c:pt idx="3527">
                  <c:v>21820000000000</c:v>
                </c:pt>
                <c:pt idx="3528">
                  <c:v>21837000000000</c:v>
                </c:pt>
                <c:pt idx="3529">
                  <c:v>21854000000000</c:v>
                </c:pt>
                <c:pt idx="3530">
                  <c:v>21871000000000</c:v>
                </c:pt>
                <c:pt idx="3531">
                  <c:v>21888000000000</c:v>
                </c:pt>
                <c:pt idx="3532">
                  <c:v>21905000000000</c:v>
                </c:pt>
                <c:pt idx="3533">
                  <c:v>21922000000000</c:v>
                </c:pt>
                <c:pt idx="3534">
                  <c:v>21939000000000</c:v>
                </c:pt>
                <c:pt idx="3535">
                  <c:v>21956000000000</c:v>
                </c:pt>
                <c:pt idx="3536">
                  <c:v>21973000000000</c:v>
                </c:pt>
                <c:pt idx="3537">
                  <c:v>21990000000000</c:v>
                </c:pt>
                <c:pt idx="3538">
                  <c:v>22007000000000</c:v>
                </c:pt>
                <c:pt idx="3539">
                  <c:v>22024000000000</c:v>
                </c:pt>
                <c:pt idx="3540">
                  <c:v>22041000000000</c:v>
                </c:pt>
                <c:pt idx="3541">
                  <c:v>22058000000000</c:v>
                </c:pt>
                <c:pt idx="3542">
                  <c:v>22075000000000</c:v>
                </c:pt>
                <c:pt idx="3543">
                  <c:v>22092000000000</c:v>
                </c:pt>
                <c:pt idx="3544">
                  <c:v>22109000000000</c:v>
                </c:pt>
                <c:pt idx="3545">
                  <c:v>22126000000000</c:v>
                </c:pt>
                <c:pt idx="3546">
                  <c:v>22143000000000</c:v>
                </c:pt>
                <c:pt idx="3547">
                  <c:v>22160000000000</c:v>
                </c:pt>
                <c:pt idx="3548">
                  <c:v>22177000000000</c:v>
                </c:pt>
                <c:pt idx="3549">
                  <c:v>22194000000000</c:v>
                </c:pt>
                <c:pt idx="3550">
                  <c:v>22194000000000</c:v>
                </c:pt>
                <c:pt idx="3551">
                  <c:v>22211000000000</c:v>
                </c:pt>
                <c:pt idx="3552">
                  <c:v>22228000000000</c:v>
                </c:pt>
                <c:pt idx="3553">
                  <c:v>22245000000000</c:v>
                </c:pt>
                <c:pt idx="3554">
                  <c:v>22262000000000</c:v>
                </c:pt>
                <c:pt idx="3555">
                  <c:v>22279000000000</c:v>
                </c:pt>
                <c:pt idx="3556">
                  <c:v>22296000000000</c:v>
                </c:pt>
                <c:pt idx="3557">
                  <c:v>22312000000000</c:v>
                </c:pt>
                <c:pt idx="3558">
                  <c:v>22329000000000</c:v>
                </c:pt>
                <c:pt idx="3559">
                  <c:v>22346000000000</c:v>
                </c:pt>
                <c:pt idx="3560">
                  <c:v>22363000000000</c:v>
                </c:pt>
                <c:pt idx="3561">
                  <c:v>22380000000000</c:v>
                </c:pt>
                <c:pt idx="3562">
                  <c:v>22397000000000</c:v>
                </c:pt>
                <c:pt idx="3563">
                  <c:v>22414000000000</c:v>
                </c:pt>
                <c:pt idx="3564">
                  <c:v>22431000000000</c:v>
                </c:pt>
                <c:pt idx="3565">
                  <c:v>22448000000000</c:v>
                </c:pt>
                <c:pt idx="3566">
                  <c:v>22465000000000</c:v>
                </c:pt>
                <c:pt idx="3567">
                  <c:v>22482000000000</c:v>
                </c:pt>
                <c:pt idx="3568">
                  <c:v>22499000000000</c:v>
                </c:pt>
                <c:pt idx="3569">
                  <c:v>22516000000000</c:v>
                </c:pt>
                <c:pt idx="3570">
                  <c:v>22533000000000</c:v>
                </c:pt>
                <c:pt idx="3571">
                  <c:v>22550000000000</c:v>
                </c:pt>
                <c:pt idx="3572">
                  <c:v>22567000000000</c:v>
                </c:pt>
                <c:pt idx="3573">
                  <c:v>22584000000000</c:v>
                </c:pt>
                <c:pt idx="3574">
                  <c:v>22601000000000</c:v>
                </c:pt>
                <c:pt idx="3575">
                  <c:v>22618000000000</c:v>
                </c:pt>
                <c:pt idx="3576">
                  <c:v>22635000000000</c:v>
                </c:pt>
                <c:pt idx="3577">
                  <c:v>22652000000000</c:v>
                </c:pt>
                <c:pt idx="3578">
                  <c:v>22669000000000</c:v>
                </c:pt>
                <c:pt idx="3579">
                  <c:v>22686000000000</c:v>
                </c:pt>
                <c:pt idx="3580">
                  <c:v>22703000000000</c:v>
                </c:pt>
                <c:pt idx="3581">
                  <c:v>22720000000000</c:v>
                </c:pt>
                <c:pt idx="3582">
                  <c:v>22737000000000</c:v>
                </c:pt>
                <c:pt idx="3583">
                  <c:v>22754000000000</c:v>
                </c:pt>
                <c:pt idx="3584">
                  <c:v>22770000000000</c:v>
                </c:pt>
                <c:pt idx="3585">
                  <c:v>22787000000000</c:v>
                </c:pt>
                <c:pt idx="3586">
                  <c:v>22804000000000</c:v>
                </c:pt>
                <c:pt idx="3587">
                  <c:v>22821000000000</c:v>
                </c:pt>
                <c:pt idx="3588">
                  <c:v>22838000000000</c:v>
                </c:pt>
                <c:pt idx="3589">
                  <c:v>22855000000000</c:v>
                </c:pt>
                <c:pt idx="3590">
                  <c:v>22872000000000</c:v>
                </c:pt>
                <c:pt idx="3591">
                  <c:v>22889000000000</c:v>
                </c:pt>
                <c:pt idx="3592">
                  <c:v>22906000000000</c:v>
                </c:pt>
                <c:pt idx="3593">
                  <c:v>22923000000000</c:v>
                </c:pt>
                <c:pt idx="3594">
                  <c:v>22940000000000</c:v>
                </c:pt>
                <c:pt idx="3595">
                  <c:v>22957000000000</c:v>
                </c:pt>
                <c:pt idx="3596">
                  <c:v>22974000000000</c:v>
                </c:pt>
                <c:pt idx="3597">
                  <c:v>22991000000000</c:v>
                </c:pt>
                <c:pt idx="3598">
                  <c:v>23008000000000</c:v>
                </c:pt>
                <c:pt idx="3599">
                  <c:v>23025000000000</c:v>
                </c:pt>
                <c:pt idx="3600">
                  <c:v>23025000000000</c:v>
                </c:pt>
                <c:pt idx="3601">
                  <c:v>23042000000000</c:v>
                </c:pt>
                <c:pt idx="3602">
                  <c:v>23059000000000</c:v>
                </c:pt>
                <c:pt idx="3603">
                  <c:v>23076000000000</c:v>
                </c:pt>
                <c:pt idx="3604">
                  <c:v>23093000000000</c:v>
                </c:pt>
                <c:pt idx="3605">
                  <c:v>23109000000000</c:v>
                </c:pt>
                <c:pt idx="3606">
                  <c:v>23126000000000</c:v>
                </c:pt>
                <c:pt idx="3607">
                  <c:v>23143000000000</c:v>
                </c:pt>
                <c:pt idx="3608">
                  <c:v>23160000000000</c:v>
                </c:pt>
                <c:pt idx="3609">
                  <c:v>23177000000000</c:v>
                </c:pt>
                <c:pt idx="3610">
                  <c:v>23194000000000</c:v>
                </c:pt>
                <c:pt idx="3611">
                  <c:v>23211000000000</c:v>
                </c:pt>
                <c:pt idx="3612">
                  <c:v>23228000000000</c:v>
                </c:pt>
                <c:pt idx="3613">
                  <c:v>23245000000000</c:v>
                </c:pt>
                <c:pt idx="3614">
                  <c:v>23262000000000</c:v>
                </c:pt>
                <c:pt idx="3615">
                  <c:v>23279000000000</c:v>
                </c:pt>
                <c:pt idx="3616">
                  <c:v>23296000000000</c:v>
                </c:pt>
                <c:pt idx="3617">
                  <c:v>23313000000000</c:v>
                </c:pt>
                <c:pt idx="3618">
                  <c:v>23330000000000</c:v>
                </c:pt>
                <c:pt idx="3619">
                  <c:v>23347000000000</c:v>
                </c:pt>
                <c:pt idx="3620">
                  <c:v>23364000000000</c:v>
                </c:pt>
                <c:pt idx="3621">
                  <c:v>23380000000000</c:v>
                </c:pt>
                <c:pt idx="3622">
                  <c:v>23397000000000</c:v>
                </c:pt>
                <c:pt idx="3623">
                  <c:v>23414000000000</c:v>
                </c:pt>
                <c:pt idx="3624">
                  <c:v>23431000000000</c:v>
                </c:pt>
                <c:pt idx="3625">
                  <c:v>23448000000000</c:v>
                </c:pt>
                <c:pt idx="3626">
                  <c:v>23465000000000</c:v>
                </c:pt>
                <c:pt idx="3627">
                  <c:v>23482000000000</c:v>
                </c:pt>
                <c:pt idx="3628">
                  <c:v>23499000000000</c:v>
                </c:pt>
                <c:pt idx="3629">
                  <c:v>23516000000000</c:v>
                </c:pt>
                <c:pt idx="3630">
                  <c:v>23533000000000</c:v>
                </c:pt>
                <c:pt idx="3631">
                  <c:v>23550000000000</c:v>
                </c:pt>
                <c:pt idx="3632">
                  <c:v>23567000000000</c:v>
                </c:pt>
                <c:pt idx="3633">
                  <c:v>23584000000000</c:v>
                </c:pt>
                <c:pt idx="3634">
                  <c:v>23601000000000</c:v>
                </c:pt>
                <c:pt idx="3635">
                  <c:v>23617000000000</c:v>
                </c:pt>
                <c:pt idx="3636">
                  <c:v>23634000000000</c:v>
                </c:pt>
                <c:pt idx="3637">
                  <c:v>23651000000000</c:v>
                </c:pt>
                <c:pt idx="3638">
                  <c:v>23668000000000</c:v>
                </c:pt>
                <c:pt idx="3639">
                  <c:v>23685000000000</c:v>
                </c:pt>
                <c:pt idx="3640">
                  <c:v>23702000000000</c:v>
                </c:pt>
                <c:pt idx="3641">
                  <c:v>23719000000000</c:v>
                </c:pt>
                <c:pt idx="3642">
                  <c:v>23736000000000</c:v>
                </c:pt>
                <c:pt idx="3643">
                  <c:v>23753000000000</c:v>
                </c:pt>
                <c:pt idx="3644">
                  <c:v>23770000000000</c:v>
                </c:pt>
                <c:pt idx="3645">
                  <c:v>23787000000000</c:v>
                </c:pt>
                <c:pt idx="3646">
                  <c:v>23804000000000</c:v>
                </c:pt>
                <c:pt idx="3647">
                  <c:v>23821000000000</c:v>
                </c:pt>
                <c:pt idx="3648">
                  <c:v>23837000000000</c:v>
                </c:pt>
                <c:pt idx="3649">
                  <c:v>23854000000000</c:v>
                </c:pt>
                <c:pt idx="3650">
                  <c:v>23854000000000</c:v>
                </c:pt>
                <c:pt idx="3651">
                  <c:v>23871000000000</c:v>
                </c:pt>
                <c:pt idx="3652">
                  <c:v>23888000000000</c:v>
                </c:pt>
                <c:pt idx="3653">
                  <c:v>23905000000000</c:v>
                </c:pt>
                <c:pt idx="3654">
                  <c:v>23922000000000</c:v>
                </c:pt>
                <c:pt idx="3655">
                  <c:v>23939000000000</c:v>
                </c:pt>
                <c:pt idx="3656">
                  <c:v>23956000000000</c:v>
                </c:pt>
                <c:pt idx="3657">
                  <c:v>23973000000000</c:v>
                </c:pt>
                <c:pt idx="3658">
                  <c:v>23990000000000</c:v>
                </c:pt>
                <c:pt idx="3659">
                  <c:v>24007000000000</c:v>
                </c:pt>
                <c:pt idx="3660">
                  <c:v>24023000000000</c:v>
                </c:pt>
                <c:pt idx="3661">
                  <c:v>24040000000000</c:v>
                </c:pt>
                <c:pt idx="3662">
                  <c:v>24057000000000</c:v>
                </c:pt>
                <c:pt idx="3663">
                  <c:v>24074000000000</c:v>
                </c:pt>
                <c:pt idx="3664">
                  <c:v>24091000000000</c:v>
                </c:pt>
                <c:pt idx="3665">
                  <c:v>24108000000000</c:v>
                </c:pt>
                <c:pt idx="3666">
                  <c:v>24125000000000</c:v>
                </c:pt>
                <c:pt idx="3667">
                  <c:v>24142000000000</c:v>
                </c:pt>
                <c:pt idx="3668">
                  <c:v>24159000000000</c:v>
                </c:pt>
                <c:pt idx="3669">
                  <c:v>24176000000000</c:v>
                </c:pt>
                <c:pt idx="3670">
                  <c:v>24193000000000</c:v>
                </c:pt>
                <c:pt idx="3671">
                  <c:v>24209000000000</c:v>
                </c:pt>
                <c:pt idx="3672">
                  <c:v>24226000000000</c:v>
                </c:pt>
                <c:pt idx="3673">
                  <c:v>24243000000000</c:v>
                </c:pt>
                <c:pt idx="3674">
                  <c:v>24260000000000</c:v>
                </c:pt>
                <c:pt idx="3675">
                  <c:v>24277000000000</c:v>
                </c:pt>
                <c:pt idx="3676">
                  <c:v>24294000000000</c:v>
                </c:pt>
                <c:pt idx="3677">
                  <c:v>24311000000000</c:v>
                </c:pt>
                <c:pt idx="3678">
                  <c:v>24328000000000</c:v>
                </c:pt>
                <c:pt idx="3679">
                  <c:v>24345000000000</c:v>
                </c:pt>
                <c:pt idx="3680">
                  <c:v>24361000000000</c:v>
                </c:pt>
                <c:pt idx="3681">
                  <c:v>24378000000000</c:v>
                </c:pt>
                <c:pt idx="3682">
                  <c:v>24395000000000</c:v>
                </c:pt>
                <c:pt idx="3683">
                  <c:v>24412000000000</c:v>
                </c:pt>
                <c:pt idx="3684">
                  <c:v>24429000000000</c:v>
                </c:pt>
                <c:pt idx="3685">
                  <c:v>24446000000000</c:v>
                </c:pt>
                <c:pt idx="3686">
                  <c:v>24463000000000</c:v>
                </c:pt>
                <c:pt idx="3687">
                  <c:v>24480000000000</c:v>
                </c:pt>
                <c:pt idx="3688">
                  <c:v>24497000000000</c:v>
                </c:pt>
                <c:pt idx="3689">
                  <c:v>24513000000000</c:v>
                </c:pt>
                <c:pt idx="3690">
                  <c:v>24530000000000</c:v>
                </c:pt>
                <c:pt idx="3691">
                  <c:v>24547000000000</c:v>
                </c:pt>
                <c:pt idx="3692">
                  <c:v>24564000000000</c:v>
                </c:pt>
                <c:pt idx="3693">
                  <c:v>24581000000000</c:v>
                </c:pt>
                <c:pt idx="3694">
                  <c:v>24598000000000</c:v>
                </c:pt>
                <c:pt idx="3695">
                  <c:v>24615000000000</c:v>
                </c:pt>
                <c:pt idx="3696">
                  <c:v>24632000000000</c:v>
                </c:pt>
                <c:pt idx="3697">
                  <c:v>24649000000000</c:v>
                </c:pt>
                <c:pt idx="3698">
                  <c:v>24665000000000</c:v>
                </c:pt>
                <c:pt idx="3699">
                  <c:v>24682000000000</c:v>
                </c:pt>
                <c:pt idx="3700">
                  <c:v>24682000000000</c:v>
                </c:pt>
                <c:pt idx="3701">
                  <c:v>24692000000000</c:v>
                </c:pt>
                <c:pt idx="3702">
                  <c:v>24701000000000</c:v>
                </c:pt>
                <c:pt idx="3703">
                  <c:v>24709000000000</c:v>
                </c:pt>
                <c:pt idx="3704">
                  <c:v>24717000000000</c:v>
                </c:pt>
                <c:pt idx="3705">
                  <c:v>24725000000000</c:v>
                </c:pt>
                <c:pt idx="3706">
                  <c:v>24731000000000</c:v>
                </c:pt>
                <c:pt idx="3707">
                  <c:v>24738000000000</c:v>
                </c:pt>
                <c:pt idx="3708">
                  <c:v>24743000000000</c:v>
                </c:pt>
                <c:pt idx="3709">
                  <c:v>24749000000000</c:v>
                </c:pt>
                <c:pt idx="3710">
                  <c:v>24753000000000</c:v>
                </c:pt>
                <c:pt idx="3711">
                  <c:v>24757000000000</c:v>
                </c:pt>
                <c:pt idx="3712">
                  <c:v>24761000000000</c:v>
                </c:pt>
                <c:pt idx="3713">
                  <c:v>24764000000000</c:v>
                </c:pt>
                <c:pt idx="3714">
                  <c:v>24767000000000</c:v>
                </c:pt>
                <c:pt idx="3715">
                  <c:v>24768000000000</c:v>
                </c:pt>
                <c:pt idx="3716">
                  <c:v>24770000000000</c:v>
                </c:pt>
                <c:pt idx="3717">
                  <c:v>24771000000000</c:v>
                </c:pt>
                <c:pt idx="3718">
                  <c:v>24771000000000</c:v>
                </c:pt>
                <c:pt idx="3719">
                  <c:v>24771000000000</c:v>
                </c:pt>
                <c:pt idx="3720">
                  <c:v>24770000000000</c:v>
                </c:pt>
                <c:pt idx="3721">
                  <c:v>24769000000000</c:v>
                </c:pt>
                <c:pt idx="3722">
                  <c:v>24767000000000</c:v>
                </c:pt>
                <c:pt idx="3723">
                  <c:v>24765000000000</c:v>
                </c:pt>
                <c:pt idx="3724">
                  <c:v>24762000000000</c:v>
                </c:pt>
                <c:pt idx="3725">
                  <c:v>24758000000000</c:v>
                </c:pt>
                <c:pt idx="3726">
                  <c:v>24754000000000</c:v>
                </c:pt>
                <c:pt idx="3727">
                  <c:v>24750000000000</c:v>
                </c:pt>
                <c:pt idx="3728">
                  <c:v>24745000000000</c:v>
                </c:pt>
                <c:pt idx="3729">
                  <c:v>24739000000000</c:v>
                </c:pt>
                <c:pt idx="3730">
                  <c:v>24733000000000</c:v>
                </c:pt>
                <c:pt idx="3731">
                  <c:v>24726000000000</c:v>
                </c:pt>
                <c:pt idx="3732">
                  <c:v>24719000000000</c:v>
                </c:pt>
                <c:pt idx="3733">
                  <c:v>24711000000000</c:v>
                </c:pt>
                <c:pt idx="3734">
                  <c:v>24702000000000</c:v>
                </c:pt>
                <c:pt idx="3735">
                  <c:v>24694000000000</c:v>
                </c:pt>
                <c:pt idx="3736">
                  <c:v>24684000000000</c:v>
                </c:pt>
                <c:pt idx="3737">
                  <c:v>24674000000000</c:v>
                </c:pt>
                <c:pt idx="3738">
                  <c:v>24663000000000</c:v>
                </c:pt>
                <c:pt idx="3739">
                  <c:v>24652000000000</c:v>
                </c:pt>
                <c:pt idx="3740">
                  <c:v>24641000000000</c:v>
                </c:pt>
                <c:pt idx="3741">
                  <c:v>24628000000000</c:v>
                </c:pt>
                <c:pt idx="3742">
                  <c:v>24616000000000</c:v>
                </c:pt>
                <c:pt idx="3743">
                  <c:v>24602000000000</c:v>
                </c:pt>
                <c:pt idx="3744">
                  <c:v>24589000000000</c:v>
                </c:pt>
                <c:pt idx="3745">
                  <c:v>24574000000000</c:v>
                </c:pt>
                <c:pt idx="3746">
                  <c:v>24559000000000</c:v>
                </c:pt>
                <c:pt idx="3747">
                  <c:v>24544000000000</c:v>
                </c:pt>
                <c:pt idx="3748">
                  <c:v>24528000000000</c:v>
                </c:pt>
                <c:pt idx="3749">
                  <c:v>24511000000000</c:v>
                </c:pt>
                <c:pt idx="3750">
                  <c:v>24511000000000</c:v>
                </c:pt>
                <c:pt idx="3751">
                  <c:v>24555000000000</c:v>
                </c:pt>
                <c:pt idx="3752">
                  <c:v>24599000000000</c:v>
                </c:pt>
                <c:pt idx="3753">
                  <c:v>24642000000000</c:v>
                </c:pt>
                <c:pt idx="3754">
                  <c:v>24683000000000</c:v>
                </c:pt>
                <c:pt idx="3755">
                  <c:v>24724000000000</c:v>
                </c:pt>
                <c:pt idx="3756">
                  <c:v>24764000000000</c:v>
                </c:pt>
                <c:pt idx="3757">
                  <c:v>24803000000000</c:v>
                </c:pt>
                <c:pt idx="3758">
                  <c:v>24841000000000</c:v>
                </c:pt>
                <c:pt idx="3759">
                  <c:v>24878000000000</c:v>
                </c:pt>
                <c:pt idx="3760">
                  <c:v>24914000000000</c:v>
                </c:pt>
                <c:pt idx="3761">
                  <c:v>24950000000000</c:v>
                </c:pt>
                <c:pt idx="3762">
                  <c:v>24984000000000</c:v>
                </c:pt>
                <c:pt idx="3763">
                  <c:v>25017000000000</c:v>
                </c:pt>
                <c:pt idx="3764">
                  <c:v>25050000000000</c:v>
                </c:pt>
                <c:pt idx="3765">
                  <c:v>25082000000000</c:v>
                </c:pt>
                <c:pt idx="3766">
                  <c:v>25113000000000</c:v>
                </c:pt>
                <c:pt idx="3767">
                  <c:v>25142000000000</c:v>
                </c:pt>
                <c:pt idx="3768">
                  <c:v>25171000000000</c:v>
                </c:pt>
                <c:pt idx="3769">
                  <c:v>25200000000000</c:v>
                </c:pt>
                <c:pt idx="3770">
                  <c:v>25227000000000</c:v>
                </c:pt>
                <c:pt idx="3771">
                  <c:v>25253000000000</c:v>
                </c:pt>
                <c:pt idx="3772">
                  <c:v>25278000000000</c:v>
                </c:pt>
                <c:pt idx="3773">
                  <c:v>25303000000000</c:v>
                </c:pt>
                <c:pt idx="3774">
                  <c:v>25326000000000</c:v>
                </c:pt>
                <c:pt idx="3775">
                  <c:v>25349000000000</c:v>
                </c:pt>
                <c:pt idx="3776">
                  <c:v>25370000000000</c:v>
                </c:pt>
                <c:pt idx="3777">
                  <c:v>25391000000000</c:v>
                </c:pt>
                <c:pt idx="3778">
                  <c:v>25411000000000</c:v>
                </c:pt>
                <c:pt idx="3779">
                  <c:v>25430000000000</c:v>
                </c:pt>
                <c:pt idx="3780">
                  <c:v>25448000000000</c:v>
                </c:pt>
                <c:pt idx="3781">
                  <c:v>25465000000000</c:v>
                </c:pt>
                <c:pt idx="3782">
                  <c:v>25481000000000</c:v>
                </c:pt>
                <c:pt idx="3783">
                  <c:v>25496000000000</c:v>
                </c:pt>
                <c:pt idx="3784">
                  <c:v>25511000000000</c:v>
                </c:pt>
                <c:pt idx="3785">
                  <c:v>25524000000000</c:v>
                </c:pt>
                <c:pt idx="3786">
                  <c:v>25536000000000</c:v>
                </c:pt>
                <c:pt idx="3787">
                  <c:v>25548000000000</c:v>
                </c:pt>
                <c:pt idx="3788">
                  <c:v>25559000000000</c:v>
                </c:pt>
                <c:pt idx="3789">
                  <c:v>25568000000000</c:v>
                </c:pt>
                <c:pt idx="3790">
                  <c:v>25577000000000</c:v>
                </c:pt>
                <c:pt idx="3791">
                  <c:v>25585000000000</c:v>
                </c:pt>
                <c:pt idx="3792">
                  <c:v>25592000000000</c:v>
                </c:pt>
                <c:pt idx="3793">
                  <c:v>25598000000000</c:v>
                </c:pt>
                <c:pt idx="3794">
                  <c:v>25603000000000</c:v>
                </c:pt>
                <c:pt idx="3795">
                  <c:v>25607000000000</c:v>
                </c:pt>
                <c:pt idx="3796">
                  <c:v>25610000000000</c:v>
                </c:pt>
                <c:pt idx="3797">
                  <c:v>25613000000000</c:v>
                </c:pt>
                <c:pt idx="3798">
                  <c:v>25614000000000</c:v>
                </c:pt>
                <c:pt idx="3799">
                  <c:v>25615000000000</c:v>
                </c:pt>
                <c:pt idx="3800">
                  <c:v>25615000000000</c:v>
                </c:pt>
                <c:pt idx="3801">
                  <c:v>25615000000000</c:v>
                </c:pt>
                <c:pt idx="3802">
                  <c:v>25614000000000</c:v>
                </c:pt>
                <c:pt idx="3803">
                  <c:v>25614000000000</c:v>
                </c:pt>
                <c:pt idx="3804">
                  <c:v>25614000000000</c:v>
                </c:pt>
                <c:pt idx="3805">
                  <c:v>25614000000000</c:v>
                </c:pt>
                <c:pt idx="3806">
                  <c:v>25614000000000</c:v>
                </c:pt>
                <c:pt idx="3807">
                  <c:v>25614000000000</c:v>
                </c:pt>
                <c:pt idx="3808">
                  <c:v>25613000000000</c:v>
                </c:pt>
                <c:pt idx="3809">
                  <c:v>25613000000000</c:v>
                </c:pt>
                <c:pt idx="3810">
                  <c:v>25613000000000</c:v>
                </c:pt>
                <c:pt idx="3811">
                  <c:v>25612000000000</c:v>
                </c:pt>
                <c:pt idx="3812">
                  <c:v>25612000000000</c:v>
                </c:pt>
                <c:pt idx="3813">
                  <c:v>25611000000000</c:v>
                </c:pt>
                <c:pt idx="3814">
                  <c:v>25611000000000</c:v>
                </c:pt>
                <c:pt idx="3815">
                  <c:v>25610000000000</c:v>
                </c:pt>
                <c:pt idx="3816">
                  <c:v>25610000000000</c:v>
                </c:pt>
                <c:pt idx="3817">
                  <c:v>25609000000000</c:v>
                </c:pt>
                <c:pt idx="3818">
                  <c:v>25608000000000</c:v>
                </c:pt>
                <c:pt idx="3819">
                  <c:v>25607000000000</c:v>
                </c:pt>
                <c:pt idx="3820">
                  <c:v>25607000000000</c:v>
                </c:pt>
                <c:pt idx="3821">
                  <c:v>25606000000000</c:v>
                </c:pt>
                <c:pt idx="3822">
                  <c:v>25605000000000</c:v>
                </c:pt>
                <c:pt idx="3823">
                  <c:v>25604000000000</c:v>
                </c:pt>
                <c:pt idx="3824">
                  <c:v>25603000000000</c:v>
                </c:pt>
                <c:pt idx="3825">
                  <c:v>25602000000000</c:v>
                </c:pt>
                <c:pt idx="3826">
                  <c:v>25601000000000</c:v>
                </c:pt>
                <c:pt idx="3827">
                  <c:v>25600000000000</c:v>
                </c:pt>
                <c:pt idx="3828">
                  <c:v>25599000000000</c:v>
                </c:pt>
                <c:pt idx="3829">
                  <c:v>25598000000000</c:v>
                </c:pt>
                <c:pt idx="3830">
                  <c:v>25597000000000</c:v>
                </c:pt>
                <c:pt idx="3831">
                  <c:v>25596000000000</c:v>
                </c:pt>
                <c:pt idx="3832">
                  <c:v>25594000000000</c:v>
                </c:pt>
                <c:pt idx="3833">
                  <c:v>25593000000000</c:v>
                </c:pt>
                <c:pt idx="3834">
                  <c:v>25592000000000</c:v>
                </c:pt>
                <c:pt idx="3835">
                  <c:v>25591000000000</c:v>
                </c:pt>
                <c:pt idx="3836">
                  <c:v>25589000000000</c:v>
                </c:pt>
                <c:pt idx="3837">
                  <c:v>25588000000000</c:v>
                </c:pt>
                <c:pt idx="3838">
                  <c:v>25586000000000</c:v>
                </c:pt>
                <c:pt idx="3839">
                  <c:v>25585000000000</c:v>
                </c:pt>
                <c:pt idx="3840">
                  <c:v>25583000000000</c:v>
                </c:pt>
                <c:pt idx="3841">
                  <c:v>25582000000000</c:v>
                </c:pt>
                <c:pt idx="3842">
                  <c:v>25580000000000</c:v>
                </c:pt>
                <c:pt idx="3843">
                  <c:v>25578000000000</c:v>
                </c:pt>
                <c:pt idx="3844">
                  <c:v>25577000000000</c:v>
                </c:pt>
                <c:pt idx="3845">
                  <c:v>25575000000000</c:v>
                </c:pt>
                <c:pt idx="3846">
                  <c:v>25573000000000</c:v>
                </c:pt>
                <c:pt idx="3847">
                  <c:v>25571000000000</c:v>
                </c:pt>
                <c:pt idx="3848">
                  <c:v>25569000000000</c:v>
                </c:pt>
                <c:pt idx="3849">
                  <c:v>25567000000000</c:v>
                </c:pt>
                <c:pt idx="3850">
                  <c:v>25567000000000</c:v>
                </c:pt>
                <c:pt idx="3851">
                  <c:v>25520000000000</c:v>
                </c:pt>
                <c:pt idx="3852">
                  <c:v>25473000000000</c:v>
                </c:pt>
                <c:pt idx="3853">
                  <c:v>25427000000000</c:v>
                </c:pt>
                <c:pt idx="3854">
                  <c:v>25381000000000</c:v>
                </c:pt>
                <c:pt idx="3855">
                  <c:v>25337000000000</c:v>
                </c:pt>
                <c:pt idx="3856">
                  <c:v>25293000000000</c:v>
                </c:pt>
                <c:pt idx="3857">
                  <c:v>25250000000000</c:v>
                </c:pt>
                <c:pt idx="3858">
                  <c:v>25208000000000</c:v>
                </c:pt>
                <c:pt idx="3859">
                  <c:v>25167000000000</c:v>
                </c:pt>
                <c:pt idx="3860">
                  <c:v>25126000000000</c:v>
                </c:pt>
                <c:pt idx="3861">
                  <c:v>25086000000000</c:v>
                </c:pt>
                <c:pt idx="3862">
                  <c:v>25046000000000</c:v>
                </c:pt>
                <c:pt idx="3863">
                  <c:v>25008000000000</c:v>
                </c:pt>
                <c:pt idx="3864">
                  <c:v>24970000000000</c:v>
                </c:pt>
                <c:pt idx="3865">
                  <c:v>24932000000000</c:v>
                </c:pt>
                <c:pt idx="3866">
                  <c:v>24896000000000</c:v>
                </c:pt>
                <c:pt idx="3867">
                  <c:v>24860000000000</c:v>
                </c:pt>
                <c:pt idx="3868">
                  <c:v>24824000000000</c:v>
                </c:pt>
                <c:pt idx="3869">
                  <c:v>24790000000000</c:v>
                </c:pt>
                <c:pt idx="3870">
                  <c:v>24755000000000</c:v>
                </c:pt>
                <c:pt idx="3871">
                  <c:v>24722000000000</c:v>
                </c:pt>
                <c:pt idx="3872">
                  <c:v>24689000000000</c:v>
                </c:pt>
                <c:pt idx="3873">
                  <c:v>24657000000000</c:v>
                </c:pt>
                <c:pt idx="3874">
                  <c:v>24625000000000</c:v>
                </c:pt>
                <c:pt idx="3875">
                  <c:v>24594000000000</c:v>
                </c:pt>
                <c:pt idx="3876">
                  <c:v>24563000000000</c:v>
                </c:pt>
                <c:pt idx="3877">
                  <c:v>24533000000000</c:v>
                </c:pt>
                <c:pt idx="3878">
                  <c:v>24503000000000</c:v>
                </c:pt>
                <c:pt idx="3879">
                  <c:v>24474000000000</c:v>
                </c:pt>
                <c:pt idx="3880">
                  <c:v>24446000000000</c:v>
                </c:pt>
                <c:pt idx="3881">
                  <c:v>24418000000000</c:v>
                </c:pt>
                <c:pt idx="3882">
                  <c:v>24390000000000</c:v>
                </c:pt>
                <c:pt idx="3883">
                  <c:v>24363000000000</c:v>
                </c:pt>
                <c:pt idx="3884">
                  <c:v>24337000000000</c:v>
                </c:pt>
                <c:pt idx="3885">
                  <c:v>24311000000000</c:v>
                </c:pt>
                <c:pt idx="3886">
                  <c:v>24285000000000</c:v>
                </c:pt>
                <c:pt idx="3887">
                  <c:v>24260000000000</c:v>
                </c:pt>
                <c:pt idx="3888">
                  <c:v>24236000000000</c:v>
                </c:pt>
                <c:pt idx="3889">
                  <c:v>24212000000000</c:v>
                </c:pt>
                <c:pt idx="3890">
                  <c:v>24188000000000</c:v>
                </c:pt>
                <c:pt idx="3891">
                  <c:v>24165000000000</c:v>
                </c:pt>
                <c:pt idx="3892">
                  <c:v>24142000000000</c:v>
                </c:pt>
                <c:pt idx="3893">
                  <c:v>24119000000000</c:v>
                </c:pt>
                <c:pt idx="3894">
                  <c:v>24097000000000</c:v>
                </c:pt>
                <c:pt idx="3895">
                  <c:v>24076000000000</c:v>
                </c:pt>
                <c:pt idx="3896">
                  <c:v>24055000000000</c:v>
                </c:pt>
                <c:pt idx="3897">
                  <c:v>24034000000000</c:v>
                </c:pt>
                <c:pt idx="3898">
                  <c:v>24014000000000</c:v>
                </c:pt>
                <c:pt idx="3899">
                  <c:v>23994000000000</c:v>
                </c:pt>
                <c:pt idx="3900">
                  <c:v>23994000000000</c:v>
                </c:pt>
                <c:pt idx="3901">
                  <c:v>23663000000000</c:v>
                </c:pt>
                <c:pt idx="3902">
                  <c:v>23421000000000</c:v>
                </c:pt>
                <c:pt idx="3903">
                  <c:v>23244000000000</c:v>
                </c:pt>
                <c:pt idx="3904">
                  <c:v>23116000000000</c:v>
                </c:pt>
                <c:pt idx="3905">
                  <c:v>23023000000000</c:v>
                </c:pt>
                <c:pt idx="3906">
                  <c:v>22956000000000</c:v>
                </c:pt>
                <c:pt idx="3907">
                  <c:v>22909000000000</c:v>
                </c:pt>
                <c:pt idx="3908">
                  <c:v>22875000000000</c:v>
                </c:pt>
                <c:pt idx="3909">
                  <c:v>22852000000000</c:v>
                </c:pt>
                <c:pt idx="3910">
                  <c:v>22836000000000</c:v>
                </c:pt>
                <c:pt idx="3911">
                  <c:v>22825000000000</c:v>
                </c:pt>
                <c:pt idx="3912">
                  <c:v>22818000000000</c:v>
                </c:pt>
                <c:pt idx="3913">
                  <c:v>22814000000000</c:v>
                </c:pt>
                <c:pt idx="3914">
                  <c:v>22811000000000</c:v>
                </c:pt>
                <c:pt idx="3915">
                  <c:v>22809000000000</c:v>
                </c:pt>
                <c:pt idx="3916">
                  <c:v>22809000000000</c:v>
                </c:pt>
                <c:pt idx="3917">
                  <c:v>22809000000000</c:v>
                </c:pt>
                <c:pt idx="3918">
                  <c:v>22809000000000</c:v>
                </c:pt>
                <c:pt idx="3919">
                  <c:v>22809000000000</c:v>
                </c:pt>
                <c:pt idx="3920">
                  <c:v>22810000000000</c:v>
                </c:pt>
                <c:pt idx="3921">
                  <c:v>22810000000000</c:v>
                </c:pt>
                <c:pt idx="3922">
                  <c:v>22811000000000</c:v>
                </c:pt>
                <c:pt idx="3923">
                  <c:v>22811000000000</c:v>
                </c:pt>
                <c:pt idx="3924">
                  <c:v>22812000000000</c:v>
                </c:pt>
                <c:pt idx="3925">
                  <c:v>22812000000000</c:v>
                </c:pt>
                <c:pt idx="3926">
                  <c:v>22812000000000</c:v>
                </c:pt>
                <c:pt idx="3927">
                  <c:v>22813000000000</c:v>
                </c:pt>
                <c:pt idx="3928">
                  <c:v>22813000000000</c:v>
                </c:pt>
                <c:pt idx="3929">
                  <c:v>22813000000000</c:v>
                </c:pt>
                <c:pt idx="3930">
                  <c:v>22813000000000</c:v>
                </c:pt>
                <c:pt idx="3931">
                  <c:v>22813000000000</c:v>
                </c:pt>
                <c:pt idx="3932">
                  <c:v>22814000000000</c:v>
                </c:pt>
                <c:pt idx="3933">
                  <c:v>22814000000000</c:v>
                </c:pt>
                <c:pt idx="3934">
                  <c:v>22814000000000</c:v>
                </c:pt>
                <c:pt idx="3935">
                  <c:v>22814000000000</c:v>
                </c:pt>
                <c:pt idx="3936">
                  <c:v>22814000000000</c:v>
                </c:pt>
                <c:pt idx="3937">
                  <c:v>22814000000000</c:v>
                </c:pt>
                <c:pt idx="3938">
                  <c:v>22814000000000</c:v>
                </c:pt>
                <c:pt idx="3939">
                  <c:v>22814000000000</c:v>
                </c:pt>
                <c:pt idx="3940">
                  <c:v>22814000000000</c:v>
                </c:pt>
                <c:pt idx="3941">
                  <c:v>22814000000000</c:v>
                </c:pt>
                <c:pt idx="3942">
                  <c:v>22814000000000</c:v>
                </c:pt>
                <c:pt idx="3943">
                  <c:v>22814000000000</c:v>
                </c:pt>
                <c:pt idx="3944">
                  <c:v>22814000000000</c:v>
                </c:pt>
                <c:pt idx="3945">
                  <c:v>22814000000000</c:v>
                </c:pt>
                <c:pt idx="3946">
                  <c:v>22814000000000</c:v>
                </c:pt>
                <c:pt idx="3947">
                  <c:v>22814000000000</c:v>
                </c:pt>
                <c:pt idx="3948">
                  <c:v>22814000000000</c:v>
                </c:pt>
                <c:pt idx="3949">
                  <c:v>22814000000000</c:v>
                </c:pt>
                <c:pt idx="3950">
                  <c:v>22814000000000</c:v>
                </c:pt>
                <c:pt idx="3951">
                  <c:v>22814000000000</c:v>
                </c:pt>
                <c:pt idx="3952">
                  <c:v>22814000000000</c:v>
                </c:pt>
                <c:pt idx="3953">
                  <c:v>22814000000000</c:v>
                </c:pt>
                <c:pt idx="3954">
                  <c:v>22814000000000</c:v>
                </c:pt>
                <c:pt idx="3955">
                  <c:v>22814000000000</c:v>
                </c:pt>
                <c:pt idx="3956">
                  <c:v>22814000000000</c:v>
                </c:pt>
                <c:pt idx="3957">
                  <c:v>22814000000000</c:v>
                </c:pt>
                <c:pt idx="3958">
                  <c:v>22814000000000</c:v>
                </c:pt>
                <c:pt idx="3959">
                  <c:v>22814000000000</c:v>
                </c:pt>
                <c:pt idx="3960">
                  <c:v>22814000000000</c:v>
                </c:pt>
                <c:pt idx="3961">
                  <c:v>22814000000000</c:v>
                </c:pt>
                <c:pt idx="3962">
                  <c:v>22814000000000</c:v>
                </c:pt>
                <c:pt idx="3963">
                  <c:v>22814000000000</c:v>
                </c:pt>
                <c:pt idx="3964">
                  <c:v>22814000000000</c:v>
                </c:pt>
                <c:pt idx="3965">
                  <c:v>22814000000000</c:v>
                </c:pt>
                <c:pt idx="3966">
                  <c:v>22814000000000</c:v>
                </c:pt>
                <c:pt idx="3967">
                  <c:v>22814000000000</c:v>
                </c:pt>
                <c:pt idx="3968">
                  <c:v>22814000000000</c:v>
                </c:pt>
                <c:pt idx="3969">
                  <c:v>22814000000000</c:v>
                </c:pt>
                <c:pt idx="3970">
                  <c:v>22815000000000</c:v>
                </c:pt>
                <c:pt idx="3971">
                  <c:v>22815000000000</c:v>
                </c:pt>
                <c:pt idx="3972">
                  <c:v>22815000000000</c:v>
                </c:pt>
                <c:pt idx="3973">
                  <c:v>22815000000000</c:v>
                </c:pt>
                <c:pt idx="3974">
                  <c:v>22815000000000</c:v>
                </c:pt>
                <c:pt idx="3975">
                  <c:v>22815000000000</c:v>
                </c:pt>
                <c:pt idx="3976">
                  <c:v>22815000000000</c:v>
                </c:pt>
                <c:pt idx="3977">
                  <c:v>22815000000000</c:v>
                </c:pt>
                <c:pt idx="3978">
                  <c:v>22816000000000</c:v>
                </c:pt>
                <c:pt idx="3979">
                  <c:v>22816000000000</c:v>
                </c:pt>
                <c:pt idx="3980">
                  <c:v>22817000000000</c:v>
                </c:pt>
                <c:pt idx="3981">
                  <c:v>22817000000000</c:v>
                </c:pt>
                <c:pt idx="3982">
                  <c:v>22818000000000</c:v>
                </c:pt>
                <c:pt idx="3983">
                  <c:v>22818000000000</c:v>
                </c:pt>
                <c:pt idx="3984">
                  <c:v>22819000000000</c:v>
                </c:pt>
                <c:pt idx="3985">
                  <c:v>22820000000000</c:v>
                </c:pt>
                <c:pt idx="3986">
                  <c:v>22822000000000</c:v>
                </c:pt>
                <c:pt idx="3987">
                  <c:v>22823000000000</c:v>
                </c:pt>
                <c:pt idx="3988">
                  <c:v>22825000000000</c:v>
                </c:pt>
                <c:pt idx="3989">
                  <c:v>22827000000000</c:v>
                </c:pt>
                <c:pt idx="3990">
                  <c:v>22830000000000</c:v>
                </c:pt>
                <c:pt idx="3991">
                  <c:v>22833000000000</c:v>
                </c:pt>
                <c:pt idx="3992">
                  <c:v>22837000000000</c:v>
                </c:pt>
                <c:pt idx="3993">
                  <c:v>22841000000000</c:v>
                </c:pt>
                <c:pt idx="3994">
                  <c:v>22845000000000</c:v>
                </c:pt>
                <c:pt idx="3995">
                  <c:v>22850000000000</c:v>
                </c:pt>
                <c:pt idx="3996">
                  <c:v>22855000000000</c:v>
                </c:pt>
                <c:pt idx="3997">
                  <c:v>22861000000000</c:v>
                </c:pt>
                <c:pt idx="3998">
                  <c:v>22866000000000</c:v>
                </c:pt>
                <c:pt idx="3999">
                  <c:v>22871000000000</c:v>
                </c:pt>
                <c:pt idx="4000">
                  <c:v>22871000000000</c:v>
                </c:pt>
                <c:pt idx="4001">
                  <c:v>22872000000000</c:v>
                </c:pt>
                <c:pt idx="4002">
                  <c:v>22872000000000</c:v>
                </c:pt>
                <c:pt idx="4003">
                  <c:v>22872000000000</c:v>
                </c:pt>
                <c:pt idx="4004">
                  <c:v>22872000000000</c:v>
                </c:pt>
                <c:pt idx="4005">
                  <c:v>22872000000000</c:v>
                </c:pt>
                <c:pt idx="4006">
                  <c:v>22873000000000</c:v>
                </c:pt>
                <c:pt idx="4007">
                  <c:v>22873000000000</c:v>
                </c:pt>
                <c:pt idx="4008">
                  <c:v>22873000000000</c:v>
                </c:pt>
                <c:pt idx="4009">
                  <c:v>22873000000000</c:v>
                </c:pt>
                <c:pt idx="4010">
                  <c:v>22873000000000</c:v>
                </c:pt>
                <c:pt idx="4011">
                  <c:v>22874000000000</c:v>
                </c:pt>
                <c:pt idx="4012">
                  <c:v>22874000000000</c:v>
                </c:pt>
                <c:pt idx="4013">
                  <c:v>22874000000000</c:v>
                </c:pt>
                <c:pt idx="4014">
                  <c:v>22874000000000</c:v>
                </c:pt>
                <c:pt idx="4015">
                  <c:v>22874000000000</c:v>
                </c:pt>
                <c:pt idx="4016">
                  <c:v>22874000000000</c:v>
                </c:pt>
                <c:pt idx="4017">
                  <c:v>22874000000000</c:v>
                </c:pt>
                <c:pt idx="4018">
                  <c:v>22874000000000</c:v>
                </c:pt>
                <c:pt idx="4019">
                  <c:v>22874000000000</c:v>
                </c:pt>
                <c:pt idx="4020">
                  <c:v>22874000000000</c:v>
                </c:pt>
                <c:pt idx="4021">
                  <c:v>22874000000000</c:v>
                </c:pt>
                <c:pt idx="4022">
                  <c:v>22874000000000</c:v>
                </c:pt>
                <c:pt idx="4023">
                  <c:v>22874000000000</c:v>
                </c:pt>
                <c:pt idx="4024">
                  <c:v>22874000000000</c:v>
                </c:pt>
                <c:pt idx="4025">
                  <c:v>22874000000000</c:v>
                </c:pt>
                <c:pt idx="4026">
                  <c:v>22874000000000</c:v>
                </c:pt>
                <c:pt idx="4027">
                  <c:v>22874000000000</c:v>
                </c:pt>
                <c:pt idx="4028">
                  <c:v>22874000000000</c:v>
                </c:pt>
                <c:pt idx="4029">
                  <c:v>22874000000000</c:v>
                </c:pt>
                <c:pt idx="4030">
                  <c:v>22874000000000</c:v>
                </c:pt>
                <c:pt idx="4031">
                  <c:v>22873000000000</c:v>
                </c:pt>
                <c:pt idx="4032">
                  <c:v>22873000000000</c:v>
                </c:pt>
                <c:pt idx="4033">
                  <c:v>22873000000000</c:v>
                </c:pt>
                <c:pt idx="4034">
                  <c:v>22873000000000</c:v>
                </c:pt>
                <c:pt idx="4035">
                  <c:v>22873000000000</c:v>
                </c:pt>
                <c:pt idx="4036">
                  <c:v>22873000000000</c:v>
                </c:pt>
                <c:pt idx="4037">
                  <c:v>22872000000000</c:v>
                </c:pt>
                <c:pt idx="4038">
                  <c:v>22872000000000</c:v>
                </c:pt>
                <c:pt idx="4039">
                  <c:v>22872000000000</c:v>
                </c:pt>
                <c:pt idx="4040">
                  <c:v>22872000000000</c:v>
                </c:pt>
                <c:pt idx="4041">
                  <c:v>22871000000000</c:v>
                </c:pt>
                <c:pt idx="4042">
                  <c:v>22871000000000</c:v>
                </c:pt>
                <c:pt idx="4043">
                  <c:v>22871000000000</c:v>
                </c:pt>
                <c:pt idx="4044">
                  <c:v>22870000000000</c:v>
                </c:pt>
                <c:pt idx="4045">
                  <c:v>22870000000000</c:v>
                </c:pt>
                <c:pt idx="4046">
                  <c:v>22870000000000</c:v>
                </c:pt>
                <c:pt idx="4047">
                  <c:v>22870000000000</c:v>
                </c:pt>
                <c:pt idx="4048">
                  <c:v>22869000000000</c:v>
                </c:pt>
                <c:pt idx="4049">
                  <c:v>22869000000000</c:v>
                </c:pt>
                <c:pt idx="4050">
                  <c:v>22869000000000</c:v>
                </c:pt>
                <c:pt idx="4051">
                  <c:v>22862000000000</c:v>
                </c:pt>
                <c:pt idx="4052">
                  <c:v>22855000000000</c:v>
                </c:pt>
                <c:pt idx="4053">
                  <c:v>22849000000000</c:v>
                </c:pt>
                <c:pt idx="4054">
                  <c:v>22843000000000</c:v>
                </c:pt>
                <c:pt idx="4055">
                  <c:v>22837000000000</c:v>
                </c:pt>
                <c:pt idx="4056">
                  <c:v>22833000000000</c:v>
                </c:pt>
                <c:pt idx="4057">
                  <c:v>22829000000000</c:v>
                </c:pt>
                <c:pt idx="4058">
                  <c:v>22826000000000</c:v>
                </c:pt>
                <c:pt idx="4059">
                  <c:v>22823000000000</c:v>
                </c:pt>
                <c:pt idx="4060">
                  <c:v>22821000000000</c:v>
                </c:pt>
                <c:pt idx="4061">
                  <c:v>22820000000000</c:v>
                </c:pt>
                <c:pt idx="4062">
                  <c:v>22819000000000</c:v>
                </c:pt>
                <c:pt idx="4063">
                  <c:v>22818000000000</c:v>
                </c:pt>
                <c:pt idx="4064">
                  <c:v>22817000000000</c:v>
                </c:pt>
                <c:pt idx="4065">
                  <c:v>22816000000000</c:v>
                </c:pt>
                <c:pt idx="4066">
                  <c:v>22816000000000</c:v>
                </c:pt>
                <c:pt idx="4067">
                  <c:v>22815000000000</c:v>
                </c:pt>
                <c:pt idx="4068">
                  <c:v>22815000000000</c:v>
                </c:pt>
                <c:pt idx="4069">
                  <c:v>22815000000000</c:v>
                </c:pt>
                <c:pt idx="4070">
                  <c:v>22815000000000</c:v>
                </c:pt>
                <c:pt idx="4071">
                  <c:v>22815000000000</c:v>
                </c:pt>
                <c:pt idx="4072">
                  <c:v>22815000000000</c:v>
                </c:pt>
                <c:pt idx="4073">
                  <c:v>22814000000000</c:v>
                </c:pt>
                <c:pt idx="4074">
                  <c:v>22814000000000</c:v>
                </c:pt>
                <c:pt idx="4075">
                  <c:v>22814000000000</c:v>
                </c:pt>
                <c:pt idx="4076">
                  <c:v>22814000000000</c:v>
                </c:pt>
                <c:pt idx="4077">
                  <c:v>22814000000000</c:v>
                </c:pt>
                <c:pt idx="4078">
                  <c:v>22814000000000</c:v>
                </c:pt>
                <c:pt idx="4079">
                  <c:v>22814000000000</c:v>
                </c:pt>
                <c:pt idx="4080">
                  <c:v>22814000000000</c:v>
                </c:pt>
                <c:pt idx="4081">
                  <c:v>22814000000000</c:v>
                </c:pt>
                <c:pt idx="4082">
                  <c:v>22814000000000</c:v>
                </c:pt>
                <c:pt idx="4083">
                  <c:v>22814000000000</c:v>
                </c:pt>
                <c:pt idx="4084">
                  <c:v>22814000000000</c:v>
                </c:pt>
                <c:pt idx="4085">
                  <c:v>22814000000000</c:v>
                </c:pt>
                <c:pt idx="4086">
                  <c:v>22814000000000</c:v>
                </c:pt>
                <c:pt idx="4087">
                  <c:v>22814000000000</c:v>
                </c:pt>
                <c:pt idx="4088">
                  <c:v>22814000000000</c:v>
                </c:pt>
                <c:pt idx="4089">
                  <c:v>22814000000000</c:v>
                </c:pt>
                <c:pt idx="4090">
                  <c:v>22814000000000</c:v>
                </c:pt>
                <c:pt idx="4091">
                  <c:v>22814000000000</c:v>
                </c:pt>
                <c:pt idx="4092">
                  <c:v>22814000000000</c:v>
                </c:pt>
                <c:pt idx="4093">
                  <c:v>22814000000000</c:v>
                </c:pt>
                <c:pt idx="4094">
                  <c:v>22814000000000</c:v>
                </c:pt>
                <c:pt idx="4095">
                  <c:v>22814000000000</c:v>
                </c:pt>
                <c:pt idx="4096">
                  <c:v>22814000000000</c:v>
                </c:pt>
                <c:pt idx="4097">
                  <c:v>22814000000000</c:v>
                </c:pt>
                <c:pt idx="4098">
                  <c:v>22814000000000</c:v>
                </c:pt>
                <c:pt idx="4099">
                  <c:v>22814000000000</c:v>
                </c:pt>
                <c:pt idx="4100">
                  <c:v>22814000000000</c:v>
                </c:pt>
                <c:pt idx="4101">
                  <c:v>22814000000000</c:v>
                </c:pt>
                <c:pt idx="4102">
                  <c:v>22814000000000</c:v>
                </c:pt>
                <c:pt idx="4103">
                  <c:v>22814000000000</c:v>
                </c:pt>
                <c:pt idx="4104">
                  <c:v>22814000000000</c:v>
                </c:pt>
                <c:pt idx="4105">
                  <c:v>22814000000000</c:v>
                </c:pt>
                <c:pt idx="4106">
                  <c:v>22814000000000</c:v>
                </c:pt>
                <c:pt idx="4107">
                  <c:v>22814000000000</c:v>
                </c:pt>
                <c:pt idx="4108">
                  <c:v>22814000000000</c:v>
                </c:pt>
                <c:pt idx="4109">
                  <c:v>22814000000000</c:v>
                </c:pt>
                <c:pt idx="4110">
                  <c:v>22814000000000</c:v>
                </c:pt>
                <c:pt idx="4111">
                  <c:v>22814000000000</c:v>
                </c:pt>
                <c:pt idx="4112">
                  <c:v>22814000000000</c:v>
                </c:pt>
                <c:pt idx="4113">
                  <c:v>22814000000000</c:v>
                </c:pt>
                <c:pt idx="4114">
                  <c:v>22814000000000</c:v>
                </c:pt>
                <c:pt idx="4115">
                  <c:v>22814000000000</c:v>
                </c:pt>
                <c:pt idx="4116">
                  <c:v>22814000000000</c:v>
                </c:pt>
                <c:pt idx="4117">
                  <c:v>22814000000000</c:v>
                </c:pt>
                <c:pt idx="4118">
                  <c:v>22814000000000</c:v>
                </c:pt>
                <c:pt idx="4119">
                  <c:v>22814000000000</c:v>
                </c:pt>
                <c:pt idx="4120">
                  <c:v>22814000000000</c:v>
                </c:pt>
                <c:pt idx="4121">
                  <c:v>22814000000000</c:v>
                </c:pt>
                <c:pt idx="4122">
                  <c:v>22814000000000</c:v>
                </c:pt>
                <c:pt idx="4123">
                  <c:v>22814000000000</c:v>
                </c:pt>
                <c:pt idx="4124">
                  <c:v>22814000000000</c:v>
                </c:pt>
                <c:pt idx="4125">
                  <c:v>22814000000000</c:v>
                </c:pt>
                <c:pt idx="4126">
                  <c:v>22814000000000</c:v>
                </c:pt>
                <c:pt idx="4127">
                  <c:v>22815000000000</c:v>
                </c:pt>
                <c:pt idx="4128">
                  <c:v>22815000000000</c:v>
                </c:pt>
                <c:pt idx="4129">
                  <c:v>22815000000000</c:v>
                </c:pt>
                <c:pt idx="4130">
                  <c:v>22815000000000</c:v>
                </c:pt>
                <c:pt idx="4131">
                  <c:v>22815000000000</c:v>
                </c:pt>
                <c:pt idx="4132">
                  <c:v>22815000000000</c:v>
                </c:pt>
                <c:pt idx="4133">
                  <c:v>22816000000000</c:v>
                </c:pt>
                <c:pt idx="4134">
                  <c:v>22816000000000</c:v>
                </c:pt>
                <c:pt idx="4135">
                  <c:v>22817000000000</c:v>
                </c:pt>
                <c:pt idx="4136">
                  <c:v>22817000000000</c:v>
                </c:pt>
                <c:pt idx="4137">
                  <c:v>22818000000000</c:v>
                </c:pt>
                <c:pt idx="4138">
                  <c:v>22819000000000</c:v>
                </c:pt>
                <c:pt idx="4139">
                  <c:v>22821000000000</c:v>
                </c:pt>
                <c:pt idx="4140">
                  <c:v>22823000000000</c:v>
                </c:pt>
                <c:pt idx="4141">
                  <c:v>22825000000000</c:v>
                </c:pt>
                <c:pt idx="4142">
                  <c:v>22828000000000</c:v>
                </c:pt>
                <c:pt idx="4143">
                  <c:v>22831000000000</c:v>
                </c:pt>
                <c:pt idx="4144">
                  <c:v>22835000000000</c:v>
                </c:pt>
                <c:pt idx="4145">
                  <c:v>22840000000000</c:v>
                </c:pt>
                <c:pt idx="4146">
                  <c:v>22845000000000</c:v>
                </c:pt>
                <c:pt idx="4147">
                  <c:v>22851000000000</c:v>
                </c:pt>
                <c:pt idx="4148">
                  <c:v>22857000000000</c:v>
                </c:pt>
                <c:pt idx="4149">
                  <c:v>22863000000000</c:v>
                </c:pt>
                <c:pt idx="4150">
                  <c:v>22863000000000</c:v>
                </c:pt>
                <c:pt idx="4151">
                  <c:v>22863000000000</c:v>
                </c:pt>
                <c:pt idx="4152">
                  <c:v>22863000000000</c:v>
                </c:pt>
                <c:pt idx="4153">
                  <c:v>22864000000000</c:v>
                </c:pt>
                <c:pt idx="4154">
                  <c:v>22864000000000</c:v>
                </c:pt>
                <c:pt idx="4155">
                  <c:v>22864000000000</c:v>
                </c:pt>
                <c:pt idx="4156">
                  <c:v>22864000000000</c:v>
                </c:pt>
                <c:pt idx="4157">
                  <c:v>22865000000000</c:v>
                </c:pt>
                <c:pt idx="4158">
                  <c:v>22865000000000</c:v>
                </c:pt>
                <c:pt idx="4159">
                  <c:v>22865000000000</c:v>
                </c:pt>
                <c:pt idx="4160">
                  <c:v>22865000000000</c:v>
                </c:pt>
                <c:pt idx="4161">
                  <c:v>22865000000000</c:v>
                </c:pt>
                <c:pt idx="4162">
                  <c:v>22865000000000</c:v>
                </c:pt>
                <c:pt idx="4163">
                  <c:v>22866000000000</c:v>
                </c:pt>
                <c:pt idx="4164">
                  <c:v>22866000000000</c:v>
                </c:pt>
                <c:pt idx="4165">
                  <c:v>22866000000000</c:v>
                </c:pt>
                <c:pt idx="4166">
                  <c:v>22866000000000</c:v>
                </c:pt>
                <c:pt idx="4167">
                  <c:v>22866000000000</c:v>
                </c:pt>
                <c:pt idx="4168">
                  <c:v>22866000000000</c:v>
                </c:pt>
                <c:pt idx="4169">
                  <c:v>22866000000000</c:v>
                </c:pt>
                <c:pt idx="4170">
                  <c:v>22866000000000</c:v>
                </c:pt>
                <c:pt idx="4171">
                  <c:v>22866000000000</c:v>
                </c:pt>
                <c:pt idx="4172">
                  <c:v>22867000000000</c:v>
                </c:pt>
                <c:pt idx="4173">
                  <c:v>22867000000000</c:v>
                </c:pt>
                <c:pt idx="4174">
                  <c:v>22867000000000</c:v>
                </c:pt>
                <c:pt idx="4175">
                  <c:v>22867000000000</c:v>
                </c:pt>
                <c:pt idx="4176">
                  <c:v>22867000000000</c:v>
                </c:pt>
                <c:pt idx="4177">
                  <c:v>22867000000000</c:v>
                </c:pt>
                <c:pt idx="4178">
                  <c:v>22866000000000</c:v>
                </c:pt>
                <c:pt idx="4179">
                  <c:v>22866000000000</c:v>
                </c:pt>
                <c:pt idx="4180">
                  <c:v>22866000000000</c:v>
                </c:pt>
                <c:pt idx="4181">
                  <c:v>22866000000000</c:v>
                </c:pt>
                <c:pt idx="4182">
                  <c:v>22866000000000</c:v>
                </c:pt>
                <c:pt idx="4183">
                  <c:v>22866000000000</c:v>
                </c:pt>
                <c:pt idx="4184">
                  <c:v>22866000000000</c:v>
                </c:pt>
                <c:pt idx="4185">
                  <c:v>22866000000000</c:v>
                </c:pt>
                <c:pt idx="4186">
                  <c:v>22866000000000</c:v>
                </c:pt>
                <c:pt idx="4187">
                  <c:v>22865000000000</c:v>
                </c:pt>
                <c:pt idx="4188">
                  <c:v>22865000000000</c:v>
                </c:pt>
                <c:pt idx="4189">
                  <c:v>22865000000000</c:v>
                </c:pt>
                <c:pt idx="4190">
                  <c:v>22865000000000</c:v>
                </c:pt>
                <c:pt idx="4191">
                  <c:v>22865000000000</c:v>
                </c:pt>
                <c:pt idx="4192">
                  <c:v>22865000000000</c:v>
                </c:pt>
                <c:pt idx="4193">
                  <c:v>22864000000000</c:v>
                </c:pt>
                <c:pt idx="4194">
                  <c:v>22864000000000</c:v>
                </c:pt>
                <c:pt idx="4195">
                  <c:v>22864000000000</c:v>
                </c:pt>
                <c:pt idx="4196">
                  <c:v>22864000000000</c:v>
                </c:pt>
                <c:pt idx="4197">
                  <c:v>22863000000000</c:v>
                </c:pt>
                <c:pt idx="4198">
                  <c:v>22863000000000</c:v>
                </c:pt>
                <c:pt idx="4199">
                  <c:v>22863000000000</c:v>
                </c:pt>
                <c:pt idx="4200">
                  <c:v>22863000000000</c:v>
                </c:pt>
                <c:pt idx="4201">
                  <c:v>22859000000000</c:v>
                </c:pt>
                <c:pt idx="4202">
                  <c:v>22854000000000</c:v>
                </c:pt>
                <c:pt idx="4203">
                  <c:v>22849000000000</c:v>
                </c:pt>
                <c:pt idx="4204">
                  <c:v>22845000000000</c:v>
                </c:pt>
                <c:pt idx="4205">
                  <c:v>22841000000000</c:v>
                </c:pt>
                <c:pt idx="4206">
                  <c:v>22837000000000</c:v>
                </c:pt>
                <c:pt idx="4207">
                  <c:v>22834000000000</c:v>
                </c:pt>
                <c:pt idx="4208">
                  <c:v>22831000000000</c:v>
                </c:pt>
                <c:pt idx="4209">
                  <c:v>22828000000000</c:v>
                </c:pt>
                <c:pt idx="4210">
                  <c:v>22826000000000</c:v>
                </c:pt>
                <c:pt idx="4211">
                  <c:v>22824000000000</c:v>
                </c:pt>
                <c:pt idx="4212">
                  <c:v>22822000000000</c:v>
                </c:pt>
                <c:pt idx="4213">
                  <c:v>22821000000000</c:v>
                </c:pt>
                <c:pt idx="4214">
                  <c:v>22820000000000</c:v>
                </c:pt>
                <c:pt idx="4215">
                  <c:v>22819000000000</c:v>
                </c:pt>
                <c:pt idx="4216">
                  <c:v>22818000000000</c:v>
                </c:pt>
                <c:pt idx="4217">
                  <c:v>22817000000000</c:v>
                </c:pt>
                <c:pt idx="4218">
                  <c:v>22817000000000</c:v>
                </c:pt>
                <c:pt idx="4219">
                  <c:v>22816000000000</c:v>
                </c:pt>
                <c:pt idx="4220">
                  <c:v>22816000000000</c:v>
                </c:pt>
                <c:pt idx="4221">
                  <c:v>22816000000000</c:v>
                </c:pt>
                <c:pt idx="4222">
                  <c:v>22815000000000</c:v>
                </c:pt>
                <c:pt idx="4223">
                  <c:v>22815000000000</c:v>
                </c:pt>
                <c:pt idx="4224">
                  <c:v>22815000000000</c:v>
                </c:pt>
                <c:pt idx="4225">
                  <c:v>22815000000000</c:v>
                </c:pt>
                <c:pt idx="4226">
                  <c:v>22815000000000</c:v>
                </c:pt>
                <c:pt idx="4227">
                  <c:v>22815000000000</c:v>
                </c:pt>
                <c:pt idx="4228">
                  <c:v>22815000000000</c:v>
                </c:pt>
                <c:pt idx="4229">
                  <c:v>22815000000000</c:v>
                </c:pt>
                <c:pt idx="4230">
                  <c:v>22814000000000</c:v>
                </c:pt>
                <c:pt idx="4231">
                  <c:v>22814000000000</c:v>
                </c:pt>
                <c:pt idx="4232">
                  <c:v>22814000000000</c:v>
                </c:pt>
                <c:pt idx="4233">
                  <c:v>22814000000000</c:v>
                </c:pt>
                <c:pt idx="4234">
                  <c:v>22814000000000</c:v>
                </c:pt>
                <c:pt idx="4235">
                  <c:v>22814000000000</c:v>
                </c:pt>
                <c:pt idx="4236">
                  <c:v>22814000000000</c:v>
                </c:pt>
                <c:pt idx="4237">
                  <c:v>22814000000000</c:v>
                </c:pt>
                <c:pt idx="4238">
                  <c:v>22814000000000</c:v>
                </c:pt>
                <c:pt idx="4239">
                  <c:v>22814000000000</c:v>
                </c:pt>
                <c:pt idx="4240">
                  <c:v>22814000000000</c:v>
                </c:pt>
                <c:pt idx="4241">
                  <c:v>22814000000000</c:v>
                </c:pt>
                <c:pt idx="4242">
                  <c:v>22814000000000</c:v>
                </c:pt>
                <c:pt idx="4243">
                  <c:v>22814000000000</c:v>
                </c:pt>
                <c:pt idx="4244">
                  <c:v>22814000000000</c:v>
                </c:pt>
                <c:pt idx="4245">
                  <c:v>22814000000000</c:v>
                </c:pt>
                <c:pt idx="4246">
                  <c:v>22814000000000</c:v>
                </c:pt>
                <c:pt idx="4247">
                  <c:v>22814000000000</c:v>
                </c:pt>
                <c:pt idx="4248">
                  <c:v>22814000000000</c:v>
                </c:pt>
                <c:pt idx="4249">
                  <c:v>22814000000000</c:v>
                </c:pt>
                <c:pt idx="4250">
                  <c:v>22814000000000</c:v>
                </c:pt>
                <c:pt idx="4251">
                  <c:v>22814000000000</c:v>
                </c:pt>
                <c:pt idx="4252">
                  <c:v>22814000000000</c:v>
                </c:pt>
                <c:pt idx="4253">
                  <c:v>22814000000000</c:v>
                </c:pt>
                <c:pt idx="4254">
                  <c:v>22814000000000</c:v>
                </c:pt>
                <c:pt idx="4255">
                  <c:v>22814000000000</c:v>
                </c:pt>
                <c:pt idx="4256">
                  <c:v>22814000000000</c:v>
                </c:pt>
                <c:pt idx="4257">
                  <c:v>22814000000000</c:v>
                </c:pt>
                <c:pt idx="4258">
                  <c:v>22814000000000</c:v>
                </c:pt>
                <c:pt idx="4259">
                  <c:v>22814000000000</c:v>
                </c:pt>
                <c:pt idx="4260">
                  <c:v>22814000000000</c:v>
                </c:pt>
                <c:pt idx="4261">
                  <c:v>22814000000000</c:v>
                </c:pt>
                <c:pt idx="4262">
                  <c:v>22814000000000</c:v>
                </c:pt>
                <c:pt idx="4263">
                  <c:v>22814000000000</c:v>
                </c:pt>
                <c:pt idx="4264">
                  <c:v>22814000000000</c:v>
                </c:pt>
                <c:pt idx="4265">
                  <c:v>22814000000000</c:v>
                </c:pt>
                <c:pt idx="4266">
                  <c:v>22814000000000</c:v>
                </c:pt>
                <c:pt idx="4267">
                  <c:v>22814000000000</c:v>
                </c:pt>
                <c:pt idx="4268">
                  <c:v>22814000000000</c:v>
                </c:pt>
                <c:pt idx="4269">
                  <c:v>22814000000000</c:v>
                </c:pt>
                <c:pt idx="4270">
                  <c:v>22814000000000</c:v>
                </c:pt>
                <c:pt idx="4271">
                  <c:v>22815000000000</c:v>
                </c:pt>
                <c:pt idx="4272">
                  <c:v>22815000000000</c:v>
                </c:pt>
                <c:pt idx="4273">
                  <c:v>22815000000000</c:v>
                </c:pt>
                <c:pt idx="4274">
                  <c:v>22815000000000</c:v>
                </c:pt>
                <c:pt idx="4275">
                  <c:v>22815000000000</c:v>
                </c:pt>
                <c:pt idx="4276">
                  <c:v>22815000000000</c:v>
                </c:pt>
                <c:pt idx="4277">
                  <c:v>22815000000000</c:v>
                </c:pt>
                <c:pt idx="4278">
                  <c:v>22816000000000</c:v>
                </c:pt>
                <c:pt idx="4279">
                  <c:v>22816000000000</c:v>
                </c:pt>
                <c:pt idx="4280">
                  <c:v>22816000000000</c:v>
                </c:pt>
                <c:pt idx="4281">
                  <c:v>22817000000000</c:v>
                </c:pt>
                <c:pt idx="4282">
                  <c:v>22817000000000</c:v>
                </c:pt>
                <c:pt idx="4283">
                  <c:v>22818000000000</c:v>
                </c:pt>
                <c:pt idx="4284">
                  <c:v>22818000000000</c:v>
                </c:pt>
                <c:pt idx="4285">
                  <c:v>22819000000000</c:v>
                </c:pt>
                <c:pt idx="4286">
                  <c:v>22820000000000</c:v>
                </c:pt>
                <c:pt idx="4287">
                  <c:v>22822000000000</c:v>
                </c:pt>
                <c:pt idx="4288">
                  <c:v>22823000000000</c:v>
                </c:pt>
                <c:pt idx="4289">
                  <c:v>22825000000000</c:v>
                </c:pt>
                <c:pt idx="4290">
                  <c:v>22827000000000</c:v>
                </c:pt>
                <c:pt idx="4291">
                  <c:v>22829000000000</c:v>
                </c:pt>
                <c:pt idx="4292">
                  <c:v>22832000000000</c:v>
                </c:pt>
                <c:pt idx="4293">
                  <c:v>22835000000000</c:v>
                </c:pt>
                <c:pt idx="4294">
                  <c:v>22839000000000</c:v>
                </c:pt>
                <c:pt idx="4295">
                  <c:v>22842000000000</c:v>
                </c:pt>
                <c:pt idx="4296">
                  <c:v>22846000000000</c:v>
                </c:pt>
                <c:pt idx="4297">
                  <c:v>22850000000000</c:v>
                </c:pt>
                <c:pt idx="4298">
                  <c:v>22854000000000</c:v>
                </c:pt>
                <c:pt idx="4299">
                  <c:v>22858000000000</c:v>
                </c:pt>
                <c:pt idx="4300">
                  <c:v>22858000000000</c:v>
                </c:pt>
                <c:pt idx="4301">
                  <c:v>22858000000000</c:v>
                </c:pt>
                <c:pt idx="4302">
                  <c:v>22858000000000</c:v>
                </c:pt>
                <c:pt idx="4303">
                  <c:v>22859000000000</c:v>
                </c:pt>
                <c:pt idx="4304">
                  <c:v>22859000000000</c:v>
                </c:pt>
                <c:pt idx="4305">
                  <c:v>22859000000000</c:v>
                </c:pt>
                <c:pt idx="4306">
                  <c:v>22859000000000</c:v>
                </c:pt>
                <c:pt idx="4307">
                  <c:v>22859000000000</c:v>
                </c:pt>
                <c:pt idx="4308">
                  <c:v>22860000000000</c:v>
                </c:pt>
                <c:pt idx="4309">
                  <c:v>22860000000000</c:v>
                </c:pt>
                <c:pt idx="4310">
                  <c:v>22860000000000</c:v>
                </c:pt>
                <c:pt idx="4311">
                  <c:v>22860000000000</c:v>
                </c:pt>
                <c:pt idx="4312">
                  <c:v>22860000000000</c:v>
                </c:pt>
                <c:pt idx="4313">
                  <c:v>22860000000000</c:v>
                </c:pt>
                <c:pt idx="4314">
                  <c:v>22860000000000</c:v>
                </c:pt>
                <c:pt idx="4315">
                  <c:v>22861000000000</c:v>
                </c:pt>
                <c:pt idx="4316">
                  <c:v>22861000000000</c:v>
                </c:pt>
                <c:pt idx="4317">
                  <c:v>22861000000000</c:v>
                </c:pt>
                <c:pt idx="4318">
                  <c:v>22861000000000</c:v>
                </c:pt>
                <c:pt idx="4319">
                  <c:v>22861000000000</c:v>
                </c:pt>
                <c:pt idx="4320">
                  <c:v>22861000000000</c:v>
                </c:pt>
                <c:pt idx="4321">
                  <c:v>22861000000000</c:v>
                </c:pt>
                <c:pt idx="4322">
                  <c:v>22861000000000</c:v>
                </c:pt>
                <c:pt idx="4323">
                  <c:v>22861000000000</c:v>
                </c:pt>
                <c:pt idx="4324">
                  <c:v>22861000000000</c:v>
                </c:pt>
                <c:pt idx="4325">
                  <c:v>22861000000000</c:v>
                </c:pt>
                <c:pt idx="4326">
                  <c:v>22861000000000</c:v>
                </c:pt>
                <c:pt idx="4327">
                  <c:v>22861000000000</c:v>
                </c:pt>
                <c:pt idx="4328">
                  <c:v>22861000000000</c:v>
                </c:pt>
                <c:pt idx="4329">
                  <c:v>22861000000000</c:v>
                </c:pt>
                <c:pt idx="4330">
                  <c:v>22860000000000</c:v>
                </c:pt>
                <c:pt idx="4331">
                  <c:v>22860000000000</c:v>
                </c:pt>
                <c:pt idx="4332">
                  <c:v>22860000000000</c:v>
                </c:pt>
                <c:pt idx="4333">
                  <c:v>22860000000000</c:v>
                </c:pt>
                <c:pt idx="4334">
                  <c:v>22860000000000</c:v>
                </c:pt>
                <c:pt idx="4335">
                  <c:v>22860000000000</c:v>
                </c:pt>
                <c:pt idx="4336">
                  <c:v>22860000000000</c:v>
                </c:pt>
                <c:pt idx="4337">
                  <c:v>22859000000000</c:v>
                </c:pt>
                <c:pt idx="4338">
                  <c:v>22859000000000</c:v>
                </c:pt>
                <c:pt idx="4339">
                  <c:v>22859000000000</c:v>
                </c:pt>
                <c:pt idx="4340">
                  <c:v>22859000000000</c:v>
                </c:pt>
                <c:pt idx="4341">
                  <c:v>22859000000000</c:v>
                </c:pt>
                <c:pt idx="4342">
                  <c:v>22858000000000</c:v>
                </c:pt>
                <c:pt idx="4343">
                  <c:v>22858000000000</c:v>
                </c:pt>
                <c:pt idx="4344">
                  <c:v>22858000000000</c:v>
                </c:pt>
                <c:pt idx="4345">
                  <c:v>22858000000000</c:v>
                </c:pt>
                <c:pt idx="4346">
                  <c:v>22857000000000</c:v>
                </c:pt>
                <c:pt idx="4347">
                  <c:v>22857000000000</c:v>
                </c:pt>
                <c:pt idx="4348">
                  <c:v>22857000000000</c:v>
                </c:pt>
                <c:pt idx="4349">
                  <c:v>22856000000000</c:v>
                </c:pt>
                <c:pt idx="4350">
                  <c:v>22856000000000</c:v>
                </c:pt>
                <c:pt idx="4351">
                  <c:v>22855000000000</c:v>
                </c:pt>
                <c:pt idx="4352">
                  <c:v>22854000000000</c:v>
                </c:pt>
                <c:pt idx="4353">
                  <c:v>22853000000000</c:v>
                </c:pt>
                <c:pt idx="4354">
                  <c:v>22851000000000</c:v>
                </c:pt>
                <c:pt idx="4355">
                  <c:v>22850000000000</c:v>
                </c:pt>
                <c:pt idx="4356">
                  <c:v>22849000000000</c:v>
                </c:pt>
                <c:pt idx="4357">
                  <c:v>22847000000000</c:v>
                </c:pt>
                <c:pt idx="4358">
                  <c:v>22846000000000</c:v>
                </c:pt>
                <c:pt idx="4359">
                  <c:v>22845000000000</c:v>
                </c:pt>
                <c:pt idx="4360">
                  <c:v>22844000000000</c:v>
                </c:pt>
                <c:pt idx="4361">
                  <c:v>22842000000000</c:v>
                </c:pt>
                <c:pt idx="4362">
                  <c:v>22841000000000</c:v>
                </c:pt>
                <c:pt idx="4363">
                  <c:v>22840000000000</c:v>
                </c:pt>
                <c:pt idx="4364">
                  <c:v>22839000000000</c:v>
                </c:pt>
                <c:pt idx="4365">
                  <c:v>22838000000000</c:v>
                </c:pt>
                <c:pt idx="4366">
                  <c:v>22837000000000</c:v>
                </c:pt>
                <c:pt idx="4367">
                  <c:v>22836000000000</c:v>
                </c:pt>
                <c:pt idx="4368">
                  <c:v>22835000000000</c:v>
                </c:pt>
                <c:pt idx="4369">
                  <c:v>22834000000000</c:v>
                </c:pt>
                <c:pt idx="4370">
                  <c:v>22834000000000</c:v>
                </c:pt>
                <c:pt idx="4371">
                  <c:v>22833000000000</c:v>
                </c:pt>
                <c:pt idx="4372">
                  <c:v>22832000000000</c:v>
                </c:pt>
                <c:pt idx="4373">
                  <c:v>22832000000000</c:v>
                </c:pt>
                <c:pt idx="4374">
                  <c:v>22831000000000</c:v>
                </c:pt>
                <c:pt idx="4375">
                  <c:v>22831000000000</c:v>
                </c:pt>
                <c:pt idx="4376">
                  <c:v>22830000000000</c:v>
                </c:pt>
                <c:pt idx="4377">
                  <c:v>22830000000000</c:v>
                </c:pt>
                <c:pt idx="4378">
                  <c:v>22830000000000</c:v>
                </c:pt>
                <c:pt idx="4379">
                  <c:v>22830000000000</c:v>
                </c:pt>
                <c:pt idx="4380">
                  <c:v>22829000000000</c:v>
                </c:pt>
                <c:pt idx="4381">
                  <c:v>22829000000000</c:v>
                </c:pt>
                <c:pt idx="4382">
                  <c:v>22829000000000</c:v>
                </c:pt>
                <c:pt idx="4383">
                  <c:v>22829000000000</c:v>
                </c:pt>
                <c:pt idx="4384">
                  <c:v>22829000000000</c:v>
                </c:pt>
                <c:pt idx="4385">
                  <c:v>22829000000000</c:v>
                </c:pt>
                <c:pt idx="4386">
                  <c:v>22829000000000</c:v>
                </c:pt>
                <c:pt idx="4387">
                  <c:v>22830000000000</c:v>
                </c:pt>
                <c:pt idx="4388">
                  <c:v>22830000000000</c:v>
                </c:pt>
                <c:pt idx="4389">
                  <c:v>22830000000000</c:v>
                </c:pt>
                <c:pt idx="4390">
                  <c:v>22830000000000</c:v>
                </c:pt>
                <c:pt idx="4391">
                  <c:v>22830000000000</c:v>
                </c:pt>
                <c:pt idx="4392">
                  <c:v>22831000000000</c:v>
                </c:pt>
                <c:pt idx="4393">
                  <c:v>22831000000000</c:v>
                </c:pt>
                <c:pt idx="4394">
                  <c:v>22831000000000</c:v>
                </c:pt>
                <c:pt idx="4395">
                  <c:v>22831000000000</c:v>
                </c:pt>
                <c:pt idx="4396">
                  <c:v>22832000000000</c:v>
                </c:pt>
                <c:pt idx="4397">
                  <c:v>22832000000000</c:v>
                </c:pt>
                <c:pt idx="4398">
                  <c:v>22832000000000</c:v>
                </c:pt>
                <c:pt idx="4399">
                  <c:v>22832000000000</c:v>
                </c:pt>
                <c:pt idx="4400">
                  <c:v>22832000000000</c:v>
                </c:pt>
                <c:pt idx="4401">
                  <c:v>22832000000000</c:v>
                </c:pt>
                <c:pt idx="4402">
                  <c:v>22832000000000</c:v>
                </c:pt>
                <c:pt idx="4403">
                  <c:v>22832000000000</c:v>
                </c:pt>
                <c:pt idx="4404">
                  <c:v>22832000000000</c:v>
                </c:pt>
                <c:pt idx="4405">
                  <c:v>22832000000000</c:v>
                </c:pt>
                <c:pt idx="4406">
                  <c:v>22832000000000</c:v>
                </c:pt>
                <c:pt idx="4407">
                  <c:v>22832000000000</c:v>
                </c:pt>
                <c:pt idx="4408">
                  <c:v>22832000000000</c:v>
                </c:pt>
                <c:pt idx="4409">
                  <c:v>22832000000000</c:v>
                </c:pt>
                <c:pt idx="4410">
                  <c:v>22832000000000</c:v>
                </c:pt>
                <c:pt idx="4411">
                  <c:v>22832000000000</c:v>
                </c:pt>
                <c:pt idx="4412">
                  <c:v>22832000000000</c:v>
                </c:pt>
                <c:pt idx="4413">
                  <c:v>22832000000000</c:v>
                </c:pt>
                <c:pt idx="4414">
                  <c:v>22832000000000</c:v>
                </c:pt>
                <c:pt idx="4415">
                  <c:v>22832000000000</c:v>
                </c:pt>
                <c:pt idx="4416">
                  <c:v>22832000000000</c:v>
                </c:pt>
                <c:pt idx="4417">
                  <c:v>22832000000000</c:v>
                </c:pt>
                <c:pt idx="4418">
                  <c:v>22832000000000</c:v>
                </c:pt>
                <c:pt idx="4419">
                  <c:v>22832000000000</c:v>
                </c:pt>
                <c:pt idx="4420">
                  <c:v>22832000000000</c:v>
                </c:pt>
                <c:pt idx="4421">
                  <c:v>22832000000000</c:v>
                </c:pt>
                <c:pt idx="4422">
                  <c:v>22832000000000</c:v>
                </c:pt>
                <c:pt idx="4423">
                  <c:v>22832000000000</c:v>
                </c:pt>
                <c:pt idx="4424">
                  <c:v>22832000000000</c:v>
                </c:pt>
                <c:pt idx="4425">
                  <c:v>22832000000000</c:v>
                </c:pt>
                <c:pt idx="4426">
                  <c:v>22832000000000</c:v>
                </c:pt>
                <c:pt idx="4427">
                  <c:v>22832000000000</c:v>
                </c:pt>
                <c:pt idx="4428">
                  <c:v>22832000000000</c:v>
                </c:pt>
                <c:pt idx="4429">
                  <c:v>22832000000000</c:v>
                </c:pt>
                <c:pt idx="4430">
                  <c:v>22832000000000</c:v>
                </c:pt>
                <c:pt idx="4431">
                  <c:v>22832000000000</c:v>
                </c:pt>
                <c:pt idx="4432">
                  <c:v>22832000000000</c:v>
                </c:pt>
                <c:pt idx="4433">
                  <c:v>22832000000000</c:v>
                </c:pt>
                <c:pt idx="4434">
                  <c:v>22832000000000</c:v>
                </c:pt>
                <c:pt idx="4435">
                  <c:v>22832000000000</c:v>
                </c:pt>
                <c:pt idx="4436">
                  <c:v>22832000000000</c:v>
                </c:pt>
                <c:pt idx="4437">
                  <c:v>22832000000000</c:v>
                </c:pt>
                <c:pt idx="4438">
                  <c:v>22832000000000</c:v>
                </c:pt>
                <c:pt idx="4439">
                  <c:v>22832000000000</c:v>
                </c:pt>
                <c:pt idx="4440">
                  <c:v>22832000000000</c:v>
                </c:pt>
                <c:pt idx="4441">
                  <c:v>22832000000000</c:v>
                </c:pt>
                <c:pt idx="4442">
                  <c:v>22832000000000</c:v>
                </c:pt>
                <c:pt idx="4443">
                  <c:v>22832000000000</c:v>
                </c:pt>
                <c:pt idx="4444">
                  <c:v>22832000000000</c:v>
                </c:pt>
                <c:pt idx="4445">
                  <c:v>22832000000000</c:v>
                </c:pt>
                <c:pt idx="4446">
                  <c:v>22832000000000</c:v>
                </c:pt>
                <c:pt idx="4447">
                  <c:v>22832000000000</c:v>
                </c:pt>
                <c:pt idx="4448">
                  <c:v>22832000000000</c:v>
                </c:pt>
                <c:pt idx="4449">
                  <c:v>22832000000000</c:v>
                </c:pt>
                <c:pt idx="4450">
                  <c:v>22832000000000</c:v>
                </c:pt>
                <c:pt idx="4451">
                  <c:v>22831000000000</c:v>
                </c:pt>
                <c:pt idx="4452">
                  <c:v>22829000000000</c:v>
                </c:pt>
                <c:pt idx="4453">
                  <c:v>22828000000000</c:v>
                </c:pt>
                <c:pt idx="4454">
                  <c:v>22827000000000</c:v>
                </c:pt>
                <c:pt idx="4455">
                  <c:v>22825000000000</c:v>
                </c:pt>
                <c:pt idx="4456">
                  <c:v>22824000000000</c:v>
                </c:pt>
                <c:pt idx="4457">
                  <c:v>22823000000000</c:v>
                </c:pt>
                <c:pt idx="4458">
                  <c:v>22822000000000</c:v>
                </c:pt>
                <c:pt idx="4459">
                  <c:v>22821000000000</c:v>
                </c:pt>
                <c:pt idx="4460">
                  <c:v>22820000000000</c:v>
                </c:pt>
                <c:pt idx="4461">
                  <c:v>22819000000000</c:v>
                </c:pt>
                <c:pt idx="4462">
                  <c:v>22819000000000</c:v>
                </c:pt>
                <c:pt idx="4463">
                  <c:v>22818000000000</c:v>
                </c:pt>
                <c:pt idx="4464">
                  <c:v>22817000000000</c:v>
                </c:pt>
                <c:pt idx="4465">
                  <c:v>22817000000000</c:v>
                </c:pt>
                <c:pt idx="4466">
                  <c:v>22817000000000</c:v>
                </c:pt>
                <c:pt idx="4467">
                  <c:v>22816000000000</c:v>
                </c:pt>
                <c:pt idx="4468">
                  <c:v>22816000000000</c:v>
                </c:pt>
                <c:pt idx="4469">
                  <c:v>22816000000000</c:v>
                </c:pt>
                <c:pt idx="4470">
                  <c:v>22815000000000</c:v>
                </c:pt>
                <c:pt idx="4471">
                  <c:v>22815000000000</c:v>
                </c:pt>
                <c:pt idx="4472">
                  <c:v>22815000000000</c:v>
                </c:pt>
                <c:pt idx="4473">
                  <c:v>22815000000000</c:v>
                </c:pt>
                <c:pt idx="4474">
                  <c:v>22815000000000</c:v>
                </c:pt>
                <c:pt idx="4475">
                  <c:v>22815000000000</c:v>
                </c:pt>
                <c:pt idx="4476">
                  <c:v>22815000000000</c:v>
                </c:pt>
                <c:pt idx="4477">
                  <c:v>22815000000000</c:v>
                </c:pt>
                <c:pt idx="4478">
                  <c:v>22815000000000</c:v>
                </c:pt>
                <c:pt idx="4479">
                  <c:v>22815000000000</c:v>
                </c:pt>
                <c:pt idx="4480">
                  <c:v>22814000000000</c:v>
                </c:pt>
                <c:pt idx="4481">
                  <c:v>22814000000000</c:v>
                </c:pt>
                <c:pt idx="4482">
                  <c:v>22814000000000</c:v>
                </c:pt>
                <c:pt idx="4483">
                  <c:v>22814000000000</c:v>
                </c:pt>
                <c:pt idx="4484">
                  <c:v>22814000000000</c:v>
                </c:pt>
                <c:pt idx="4485">
                  <c:v>22814000000000</c:v>
                </c:pt>
                <c:pt idx="4486">
                  <c:v>22814000000000</c:v>
                </c:pt>
                <c:pt idx="4487">
                  <c:v>22814000000000</c:v>
                </c:pt>
                <c:pt idx="4488">
                  <c:v>22814000000000</c:v>
                </c:pt>
                <c:pt idx="4489">
                  <c:v>22814000000000</c:v>
                </c:pt>
                <c:pt idx="4490">
                  <c:v>22814000000000</c:v>
                </c:pt>
                <c:pt idx="4491">
                  <c:v>22814000000000</c:v>
                </c:pt>
                <c:pt idx="4492">
                  <c:v>22814000000000</c:v>
                </c:pt>
                <c:pt idx="4493">
                  <c:v>22814000000000</c:v>
                </c:pt>
                <c:pt idx="4494">
                  <c:v>22814000000000</c:v>
                </c:pt>
                <c:pt idx="4495">
                  <c:v>22814000000000</c:v>
                </c:pt>
                <c:pt idx="4496">
                  <c:v>22814000000000</c:v>
                </c:pt>
                <c:pt idx="4497">
                  <c:v>22814000000000</c:v>
                </c:pt>
                <c:pt idx="4498">
                  <c:v>22814000000000</c:v>
                </c:pt>
                <c:pt idx="4499">
                  <c:v>22814000000000</c:v>
                </c:pt>
                <c:pt idx="4500">
                  <c:v>22814000000000</c:v>
                </c:pt>
                <c:pt idx="4501">
                  <c:v>22814000000000</c:v>
                </c:pt>
                <c:pt idx="4502">
                  <c:v>22814000000000</c:v>
                </c:pt>
                <c:pt idx="4503">
                  <c:v>22814000000000</c:v>
                </c:pt>
                <c:pt idx="4504">
                  <c:v>22814000000000</c:v>
                </c:pt>
                <c:pt idx="4505">
                  <c:v>22814000000000</c:v>
                </c:pt>
                <c:pt idx="4506">
                  <c:v>22814000000000</c:v>
                </c:pt>
                <c:pt idx="4507">
                  <c:v>22814000000000</c:v>
                </c:pt>
                <c:pt idx="4508">
                  <c:v>22814000000000</c:v>
                </c:pt>
                <c:pt idx="4509">
                  <c:v>22814000000000</c:v>
                </c:pt>
                <c:pt idx="4510">
                  <c:v>22814000000000</c:v>
                </c:pt>
                <c:pt idx="4511">
                  <c:v>22814000000000</c:v>
                </c:pt>
                <c:pt idx="4512">
                  <c:v>22814000000000</c:v>
                </c:pt>
                <c:pt idx="4513">
                  <c:v>22814000000000</c:v>
                </c:pt>
                <c:pt idx="4514">
                  <c:v>22814000000000</c:v>
                </c:pt>
                <c:pt idx="4515">
                  <c:v>22814000000000</c:v>
                </c:pt>
                <c:pt idx="4516">
                  <c:v>22814000000000</c:v>
                </c:pt>
                <c:pt idx="4517">
                  <c:v>22815000000000</c:v>
                </c:pt>
                <c:pt idx="4518">
                  <c:v>22815000000000</c:v>
                </c:pt>
                <c:pt idx="4519">
                  <c:v>22815000000000</c:v>
                </c:pt>
                <c:pt idx="4520">
                  <c:v>22815000000000</c:v>
                </c:pt>
                <c:pt idx="4521">
                  <c:v>22815000000000</c:v>
                </c:pt>
                <c:pt idx="4522">
                  <c:v>22815000000000</c:v>
                </c:pt>
                <c:pt idx="4523">
                  <c:v>22815000000000</c:v>
                </c:pt>
                <c:pt idx="4524">
                  <c:v>22815000000000</c:v>
                </c:pt>
                <c:pt idx="4525">
                  <c:v>22815000000000</c:v>
                </c:pt>
                <c:pt idx="4526">
                  <c:v>22816000000000</c:v>
                </c:pt>
                <c:pt idx="4527">
                  <c:v>22816000000000</c:v>
                </c:pt>
                <c:pt idx="4528">
                  <c:v>22816000000000</c:v>
                </c:pt>
                <c:pt idx="4529">
                  <c:v>22817000000000</c:v>
                </c:pt>
                <c:pt idx="4530">
                  <c:v>22817000000000</c:v>
                </c:pt>
                <c:pt idx="4531">
                  <c:v>22818000000000</c:v>
                </c:pt>
                <c:pt idx="4532">
                  <c:v>22818000000000</c:v>
                </c:pt>
                <c:pt idx="4533">
                  <c:v>22819000000000</c:v>
                </c:pt>
                <c:pt idx="4534">
                  <c:v>22820000000000</c:v>
                </c:pt>
                <c:pt idx="4535">
                  <c:v>22821000000000</c:v>
                </c:pt>
                <c:pt idx="4536">
                  <c:v>22822000000000</c:v>
                </c:pt>
                <c:pt idx="4537">
                  <c:v>22823000000000</c:v>
                </c:pt>
                <c:pt idx="4538">
                  <c:v>22824000000000</c:v>
                </c:pt>
                <c:pt idx="4539">
                  <c:v>22826000000000</c:v>
                </c:pt>
                <c:pt idx="4540">
                  <c:v>22828000000000</c:v>
                </c:pt>
                <c:pt idx="4541">
                  <c:v>22830000000000</c:v>
                </c:pt>
                <c:pt idx="4542">
                  <c:v>22832000000000</c:v>
                </c:pt>
                <c:pt idx="4543">
                  <c:v>22834000000000</c:v>
                </c:pt>
                <c:pt idx="4544">
                  <c:v>22837000000000</c:v>
                </c:pt>
                <c:pt idx="4545">
                  <c:v>22840000000000</c:v>
                </c:pt>
                <c:pt idx="4546">
                  <c:v>22842000000000</c:v>
                </c:pt>
                <c:pt idx="4547">
                  <c:v>22845000000000</c:v>
                </c:pt>
                <c:pt idx="4548">
                  <c:v>22848000000000</c:v>
                </c:pt>
                <c:pt idx="4549">
                  <c:v>22850000000000</c:v>
                </c:pt>
                <c:pt idx="4550">
                  <c:v>22850000000000</c:v>
                </c:pt>
                <c:pt idx="4551">
                  <c:v>22850000000000</c:v>
                </c:pt>
                <c:pt idx="4552">
                  <c:v>22850000000000</c:v>
                </c:pt>
                <c:pt idx="4553">
                  <c:v>22850000000000</c:v>
                </c:pt>
                <c:pt idx="4554">
                  <c:v>22850000000000</c:v>
                </c:pt>
                <c:pt idx="4555">
                  <c:v>22851000000000</c:v>
                </c:pt>
                <c:pt idx="4556">
                  <c:v>22851000000000</c:v>
                </c:pt>
                <c:pt idx="4557">
                  <c:v>22851000000000</c:v>
                </c:pt>
                <c:pt idx="4558">
                  <c:v>22851000000000</c:v>
                </c:pt>
                <c:pt idx="4559">
                  <c:v>22851000000000</c:v>
                </c:pt>
                <c:pt idx="4560">
                  <c:v>22851000000000</c:v>
                </c:pt>
                <c:pt idx="4561">
                  <c:v>22851000000000</c:v>
                </c:pt>
                <c:pt idx="4562">
                  <c:v>22851000000000</c:v>
                </c:pt>
                <c:pt idx="4563">
                  <c:v>22851000000000</c:v>
                </c:pt>
                <c:pt idx="4564">
                  <c:v>22851000000000</c:v>
                </c:pt>
                <c:pt idx="4565">
                  <c:v>22851000000000</c:v>
                </c:pt>
                <c:pt idx="4566">
                  <c:v>22851000000000</c:v>
                </c:pt>
                <c:pt idx="4567">
                  <c:v>22851000000000</c:v>
                </c:pt>
                <c:pt idx="4568">
                  <c:v>22851000000000</c:v>
                </c:pt>
                <c:pt idx="4569">
                  <c:v>22851000000000</c:v>
                </c:pt>
                <c:pt idx="4570">
                  <c:v>22851000000000</c:v>
                </c:pt>
                <c:pt idx="4571">
                  <c:v>22851000000000</c:v>
                </c:pt>
                <c:pt idx="4572">
                  <c:v>22851000000000</c:v>
                </c:pt>
                <c:pt idx="4573">
                  <c:v>22852000000000</c:v>
                </c:pt>
                <c:pt idx="4574">
                  <c:v>22852000000000</c:v>
                </c:pt>
                <c:pt idx="4575">
                  <c:v>22852000000000</c:v>
                </c:pt>
                <c:pt idx="4576">
                  <c:v>22852000000000</c:v>
                </c:pt>
                <c:pt idx="4577">
                  <c:v>22852000000000</c:v>
                </c:pt>
                <c:pt idx="4578">
                  <c:v>22852000000000</c:v>
                </c:pt>
                <c:pt idx="4579">
                  <c:v>22852000000000</c:v>
                </c:pt>
                <c:pt idx="4580">
                  <c:v>22852000000000</c:v>
                </c:pt>
                <c:pt idx="4581">
                  <c:v>22852000000000</c:v>
                </c:pt>
                <c:pt idx="4582">
                  <c:v>22852000000000</c:v>
                </c:pt>
                <c:pt idx="4583">
                  <c:v>22852000000000</c:v>
                </c:pt>
                <c:pt idx="4584">
                  <c:v>22852000000000</c:v>
                </c:pt>
                <c:pt idx="4585">
                  <c:v>22852000000000</c:v>
                </c:pt>
                <c:pt idx="4586">
                  <c:v>22852000000000</c:v>
                </c:pt>
                <c:pt idx="4587">
                  <c:v>22852000000000</c:v>
                </c:pt>
                <c:pt idx="4588">
                  <c:v>22852000000000</c:v>
                </c:pt>
                <c:pt idx="4589">
                  <c:v>22852000000000</c:v>
                </c:pt>
                <c:pt idx="4590">
                  <c:v>22852000000000</c:v>
                </c:pt>
                <c:pt idx="4591">
                  <c:v>22852000000000</c:v>
                </c:pt>
                <c:pt idx="4592">
                  <c:v>22852000000000</c:v>
                </c:pt>
                <c:pt idx="4593">
                  <c:v>22852000000000</c:v>
                </c:pt>
                <c:pt idx="4594">
                  <c:v>22852000000000</c:v>
                </c:pt>
                <c:pt idx="4595">
                  <c:v>22852000000000</c:v>
                </c:pt>
                <c:pt idx="4596">
                  <c:v>22852000000000</c:v>
                </c:pt>
                <c:pt idx="4597">
                  <c:v>22852000000000</c:v>
                </c:pt>
                <c:pt idx="4598">
                  <c:v>22852000000000</c:v>
                </c:pt>
                <c:pt idx="4599">
                  <c:v>22852000000000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DynE1e16!$G$6:$G$4805</c:f>
              <c:numCache>
                <c:formatCode>0.00E+00</c:formatCode>
                <c:ptCount val="4800"/>
                <c:pt idx="0">
                  <c:v>139560000000000</c:v>
                </c:pt>
                <c:pt idx="1">
                  <c:v>139560000000000</c:v>
                </c:pt>
                <c:pt idx="2">
                  <c:v>139560000000000</c:v>
                </c:pt>
                <c:pt idx="3">
                  <c:v>139560000000000</c:v>
                </c:pt>
                <c:pt idx="4">
                  <c:v>139560000000000</c:v>
                </c:pt>
                <c:pt idx="5">
                  <c:v>139560000000000</c:v>
                </c:pt>
                <c:pt idx="6">
                  <c:v>139560000000000</c:v>
                </c:pt>
                <c:pt idx="7">
                  <c:v>139560000000000</c:v>
                </c:pt>
                <c:pt idx="8">
                  <c:v>139560000000000</c:v>
                </c:pt>
                <c:pt idx="9">
                  <c:v>139560000000000</c:v>
                </c:pt>
                <c:pt idx="10">
                  <c:v>139560000000000</c:v>
                </c:pt>
                <c:pt idx="11">
                  <c:v>139560000000000</c:v>
                </c:pt>
                <c:pt idx="12">
                  <c:v>139560000000000</c:v>
                </c:pt>
                <c:pt idx="13">
                  <c:v>139560000000000</c:v>
                </c:pt>
                <c:pt idx="14">
                  <c:v>139560000000000</c:v>
                </c:pt>
                <c:pt idx="15">
                  <c:v>139560000000000</c:v>
                </c:pt>
                <c:pt idx="16">
                  <c:v>139560000000000</c:v>
                </c:pt>
                <c:pt idx="17">
                  <c:v>139560000000000</c:v>
                </c:pt>
                <c:pt idx="18">
                  <c:v>139560000000000</c:v>
                </c:pt>
                <c:pt idx="19">
                  <c:v>139560000000000</c:v>
                </c:pt>
                <c:pt idx="20">
                  <c:v>139560000000000</c:v>
                </c:pt>
                <c:pt idx="21">
                  <c:v>139560000000000</c:v>
                </c:pt>
                <c:pt idx="22">
                  <c:v>139560000000000</c:v>
                </c:pt>
                <c:pt idx="23">
                  <c:v>139560000000000</c:v>
                </c:pt>
                <c:pt idx="24">
                  <c:v>139560000000000</c:v>
                </c:pt>
                <c:pt idx="25">
                  <c:v>139560000000000</c:v>
                </c:pt>
                <c:pt idx="26">
                  <c:v>139560000000000</c:v>
                </c:pt>
                <c:pt idx="27">
                  <c:v>139560000000000</c:v>
                </c:pt>
                <c:pt idx="28">
                  <c:v>139560000000000</c:v>
                </c:pt>
                <c:pt idx="29">
                  <c:v>139560000000000</c:v>
                </c:pt>
                <c:pt idx="30">
                  <c:v>139560000000000</c:v>
                </c:pt>
                <c:pt idx="31">
                  <c:v>139560000000000</c:v>
                </c:pt>
                <c:pt idx="32">
                  <c:v>139550000000000</c:v>
                </c:pt>
                <c:pt idx="33">
                  <c:v>139550000000000</c:v>
                </c:pt>
                <c:pt idx="34">
                  <c:v>139550000000000</c:v>
                </c:pt>
                <c:pt idx="35">
                  <c:v>139550000000000</c:v>
                </c:pt>
                <c:pt idx="36">
                  <c:v>139550000000000</c:v>
                </c:pt>
                <c:pt idx="37">
                  <c:v>139550000000000</c:v>
                </c:pt>
                <c:pt idx="38">
                  <c:v>139550000000000</c:v>
                </c:pt>
                <c:pt idx="39">
                  <c:v>139550000000000</c:v>
                </c:pt>
                <c:pt idx="40">
                  <c:v>139550000000000</c:v>
                </c:pt>
                <c:pt idx="41">
                  <c:v>139550000000000</c:v>
                </c:pt>
                <c:pt idx="42">
                  <c:v>139550000000000</c:v>
                </c:pt>
                <c:pt idx="43">
                  <c:v>139550000000000</c:v>
                </c:pt>
                <c:pt idx="44">
                  <c:v>139550000000000</c:v>
                </c:pt>
                <c:pt idx="45">
                  <c:v>139550000000000</c:v>
                </c:pt>
                <c:pt idx="46">
                  <c:v>139550000000000</c:v>
                </c:pt>
                <c:pt idx="47">
                  <c:v>139550000000000</c:v>
                </c:pt>
                <c:pt idx="48">
                  <c:v>139540000000000</c:v>
                </c:pt>
                <c:pt idx="49">
                  <c:v>139540000000000</c:v>
                </c:pt>
                <c:pt idx="50">
                  <c:v>139540000000000</c:v>
                </c:pt>
                <c:pt idx="51">
                  <c:v>139520000000000</c:v>
                </c:pt>
                <c:pt idx="52">
                  <c:v>139500000000000</c:v>
                </c:pt>
                <c:pt idx="53">
                  <c:v>139470000000000</c:v>
                </c:pt>
                <c:pt idx="54">
                  <c:v>139440000000000</c:v>
                </c:pt>
                <c:pt idx="55">
                  <c:v>139410000000000</c:v>
                </c:pt>
                <c:pt idx="56">
                  <c:v>139390000000000</c:v>
                </c:pt>
                <c:pt idx="57">
                  <c:v>139370000000000</c:v>
                </c:pt>
                <c:pt idx="58">
                  <c:v>139340000000000</c:v>
                </c:pt>
                <c:pt idx="59">
                  <c:v>139330000000000</c:v>
                </c:pt>
                <c:pt idx="60">
                  <c:v>139310000000000</c:v>
                </c:pt>
                <c:pt idx="61">
                  <c:v>139290000000000</c:v>
                </c:pt>
                <c:pt idx="62">
                  <c:v>139280000000000</c:v>
                </c:pt>
                <c:pt idx="63">
                  <c:v>139270000000000</c:v>
                </c:pt>
                <c:pt idx="64">
                  <c:v>139260000000000</c:v>
                </c:pt>
                <c:pt idx="65">
                  <c:v>139250000000000</c:v>
                </c:pt>
                <c:pt idx="66">
                  <c:v>139240000000000</c:v>
                </c:pt>
                <c:pt idx="67">
                  <c:v>139230000000000</c:v>
                </c:pt>
                <c:pt idx="68">
                  <c:v>139230000000000</c:v>
                </c:pt>
                <c:pt idx="69">
                  <c:v>139220000000000</c:v>
                </c:pt>
                <c:pt idx="70">
                  <c:v>139220000000000</c:v>
                </c:pt>
                <c:pt idx="71">
                  <c:v>139220000000000</c:v>
                </c:pt>
                <c:pt idx="72">
                  <c:v>139210000000000</c:v>
                </c:pt>
                <c:pt idx="73">
                  <c:v>139210000000000</c:v>
                </c:pt>
                <c:pt idx="74">
                  <c:v>139210000000000</c:v>
                </c:pt>
                <c:pt idx="75">
                  <c:v>139210000000000</c:v>
                </c:pt>
                <c:pt idx="76">
                  <c:v>139210000000000</c:v>
                </c:pt>
                <c:pt idx="77">
                  <c:v>139200000000000</c:v>
                </c:pt>
                <c:pt idx="78">
                  <c:v>139200000000000</c:v>
                </c:pt>
                <c:pt idx="79">
                  <c:v>139200000000000</c:v>
                </c:pt>
                <c:pt idx="80">
                  <c:v>139200000000000</c:v>
                </c:pt>
                <c:pt idx="81">
                  <c:v>139200000000000</c:v>
                </c:pt>
                <c:pt idx="82">
                  <c:v>139200000000000</c:v>
                </c:pt>
                <c:pt idx="83">
                  <c:v>139200000000000</c:v>
                </c:pt>
                <c:pt idx="84">
                  <c:v>139200000000000</c:v>
                </c:pt>
                <c:pt idx="85">
                  <c:v>139200000000000</c:v>
                </c:pt>
                <c:pt idx="86">
                  <c:v>139200000000000</c:v>
                </c:pt>
                <c:pt idx="87">
                  <c:v>139200000000000</c:v>
                </c:pt>
                <c:pt idx="88">
                  <c:v>139200000000000</c:v>
                </c:pt>
                <c:pt idx="89">
                  <c:v>139200000000000</c:v>
                </c:pt>
                <c:pt idx="90">
                  <c:v>139200000000000</c:v>
                </c:pt>
                <c:pt idx="91">
                  <c:v>139200000000000</c:v>
                </c:pt>
                <c:pt idx="92">
                  <c:v>139200000000000</c:v>
                </c:pt>
                <c:pt idx="93">
                  <c:v>139200000000000</c:v>
                </c:pt>
                <c:pt idx="94">
                  <c:v>139200000000000</c:v>
                </c:pt>
                <c:pt idx="95">
                  <c:v>139200000000000</c:v>
                </c:pt>
                <c:pt idx="96">
                  <c:v>139200000000000</c:v>
                </c:pt>
                <c:pt idx="97">
                  <c:v>139200000000000</c:v>
                </c:pt>
                <c:pt idx="98">
                  <c:v>139200000000000</c:v>
                </c:pt>
                <c:pt idx="99">
                  <c:v>139200000000000</c:v>
                </c:pt>
                <c:pt idx="100">
                  <c:v>139200000000000</c:v>
                </c:pt>
                <c:pt idx="101">
                  <c:v>139200000000000</c:v>
                </c:pt>
                <c:pt idx="102">
                  <c:v>139200000000000</c:v>
                </c:pt>
                <c:pt idx="103">
                  <c:v>139200000000000</c:v>
                </c:pt>
                <c:pt idx="104">
                  <c:v>139200000000000</c:v>
                </c:pt>
                <c:pt idx="105">
                  <c:v>139200000000000</c:v>
                </c:pt>
                <c:pt idx="106">
                  <c:v>139200000000000</c:v>
                </c:pt>
                <c:pt idx="107">
                  <c:v>139200000000000</c:v>
                </c:pt>
                <c:pt idx="108">
                  <c:v>139200000000000</c:v>
                </c:pt>
                <c:pt idx="109">
                  <c:v>139200000000000</c:v>
                </c:pt>
                <c:pt idx="110">
                  <c:v>139200000000000</c:v>
                </c:pt>
                <c:pt idx="111">
                  <c:v>139200000000000</c:v>
                </c:pt>
                <c:pt idx="112">
                  <c:v>139200000000000</c:v>
                </c:pt>
                <c:pt idx="113">
                  <c:v>139200000000000</c:v>
                </c:pt>
                <c:pt idx="114">
                  <c:v>139200000000000</c:v>
                </c:pt>
                <c:pt idx="115">
                  <c:v>139200000000000</c:v>
                </c:pt>
                <c:pt idx="116">
                  <c:v>139200000000000</c:v>
                </c:pt>
                <c:pt idx="117">
                  <c:v>139200000000000</c:v>
                </c:pt>
                <c:pt idx="118">
                  <c:v>139200000000000</c:v>
                </c:pt>
                <c:pt idx="119">
                  <c:v>139200000000000</c:v>
                </c:pt>
                <c:pt idx="120">
                  <c:v>139200000000000</c:v>
                </c:pt>
                <c:pt idx="121">
                  <c:v>139200000000000</c:v>
                </c:pt>
                <c:pt idx="122">
                  <c:v>139210000000000</c:v>
                </c:pt>
                <c:pt idx="123">
                  <c:v>139210000000000</c:v>
                </c:pt>
                <c:pt idx="124">
                  <c:v>139210000000000</c:v>
                </c:pt>
                <c:pt idx="125">
                  <c:v>139210000000000</c:v>
                </c:pt>
                <c:pt idx="126">
                  <c:v>139210000000000</c:v>
                </c:pt>
                <c:pt idx="127">
                  <c:v>139220000000000</c:v>
                </c:pt>
                <c:pt idx="128">
                  <c:v>139220000000000</c:v>
                </c:pt>
                <c:pt idx="129">
                  <c:v>139220000000000</c:v>
                </c:pt>
                <c:pt idx="130">
                  <c:v>139230000000000</c:v>
                </c:pt>
                <c:pt idx="131">
                  <c:v>139230000000000</c:v>
                </c:pt>
                <c:pt idx="132">
                  <c:v>139240000000000</c:v>
                </c:pt>
                <c:pt idx="133">
                  <c:v>139250000000000</c:v>
                </c:pt>
                <c:pt idx="134">
                  <c:v>139250000000000</c:v>
                </c:pt>
                <c:pt idx="135">
                  <c:v>139260000000000</c:v>
                </c:pt>
                <c:pt idx="136">
                  <c:v>139280000000000</c:v>
                </c:pt>
                <c:pt idx="137">
                  <c:v>139290000000000</c:v>
                </c:pt>
                <c:pt idx="138">
                  <c:v>139300000000000</c:v>
                </c:pt>
                <c:pt idx="139">
                  <c:v>139320000000000</c:v>
                </c:pt>
                <c:pt idx="140">
                  <c:v>139340000000000</c:v>
                </c:pt>
                <c:pt idx="141">
                  <c:v>139360000000000</c:v>
                </c:pt>
                <c:pt idx="142">
                  <c:v>139380000000000</c:v>
                </c:pt>
                <c:pt idx="143">
                  <c:v>139410000000000</c:v>
                </c:pt>
                <c:pt idx="144">
                  <c:v>139440000000000</c:v>
                </c:pt>
                <c:pt idx="145">
                  <c:v>139470000000000</c:v>
                </c:pt>
                <c:pt idx="146">
                  <c:v>139500000000000</c:v>
                </c:pt>
                <c:pt idx="147">
                  <c:v>139530000000000</c:v>
                </c:pt>
                <c:pt idx="148">
                  <c:v>139560000000000</c:v>
                </c:pt>
                <c:pt idx="149">
                  <c:v>139590000000000</c:v>
                </c:pt>
                <c:pt idx="150">
                  <c:v>139590000000000</c:v>
                </c:pt>
                <c:pt idx="151">
                  <c:v>139590000000000</c:v>
                </c:pt>
                <c:pt idx="152">
                  <c:v>139590000000000</c:v>
                </c:pt>
                <c:pt idx="153">
                  <c:v>139600000000000</c:v>
                </c:pt>
                <c:pt idx="154">
                  <c:v>139600000000000</c:v>
                </c:pt>
                <c:pt idx="155">
                  <c:v>139600000000000</c:v>
                </c:pt>
                <c:pt idx="156">
                  <c:v>139600000000000</c:v>
                </c:pt>
                <c:pt idx="157">
                  <c:v>139600000000000</c:v>
                </c:pt>
                <c:pt idx="158">
                  <c:v>139600000000000</c:v>
                </c:pt>
                <c:pt idx="159">
                  <c:v>139610000000000</c:v>
                </c:pt>
                <c:pt idx="160">
                  <c:v>139610000000000</c:v>
                </c:pt>
                <c:pt idx="161">
                  <c:v>139610000000000</c:v>
                </c:pt>
                <c:pt idx="162">
                  <c:v>139610000000000</c:v>
                </c:pt>
                <c:pt idx="163">
                  <c:v>139610000000000</c:v>
                </c:pt>
                <c:pt idx="164">
                  <c:v>139610000000000</c:v>
                </c:pt>
                <c:pt idx="165">
                  <c:v>139610000000000</c:v>
                </c:pt>
                <c:pt idx="166">
                  <c:v>139610000000000</c:v>
                </c:pt>
                <c:pt idx="167">
                  <c:v>139610000000000</c:v>
                </c:pt>
                <c:pt idx="168">
                  <c:v>139620000000000</c:v>
                </c:pt>
                <c:pt idx="169">
                  <c:v>139620000000000</c:v>
                </c:pt>
                <c:pt idx="170">
                  <c:v>139620000000000</c:v>
                </c:pt>
                <c:pt idx="171">
                  <c:v>139620000000000</c:v>
                </c:pt>
                <c:pt idx="172">
                  <c:v>139620000000000</c:v>
                </c:pt>
                <c:pt idx="173">
                  <c:v>139620000000000</c:v>
                </c:pt>
                <c:pt idx="174">
                  <c:v>139620000000000</c:v>
                </c:pt>
                <c:pt idx="175">
                  <c:v>139620000000000</c:v>
                </c:pt>
                <c:pt idx="176">
                  <c:v>139620000000000</c:v>
                </c:pt>
                <c:pt idx="177">
                  <c:v>139620000000000</c:v>
                </c:pt>
                <c:pt idx="178">
                  <c:v>139620000000000</c:v>
                </c:pt>
                <c:pt idx="179">
                  <c:v>139620000000000</c:v>
                </c:pt>
                <c:pt idx="180">
                  <c:v>139620000000000</c:v>
                </c:pt>
                <c:pt idx="181">
                  <c:v>139620000000000</c:v>
                </c:pt>
                <c:pt idx="182">
                  <c:v>139620000000000</c:v>
                </c:pt>
                <c:pt idx="183">
                  <c:v>139620000000000</c:v>
                </c:pt>
                <c:pt idx="184">
                  <c:v>139620000000000</c:v>
                </c:pt>
                <c:pt idx="185">
                  <c:v>139620000000000</c:v>
                </c:pt>
                <c:pt idx="186">
                  <c:v>139620000000000</c:v>
                </c:pt>
                <c:pt idx="187">
                  <c:v>139620000000000</c:v>
                </c:pt>
                <c:pt idx="188">
                  <c:v>139620000000000</c:v>
                </c:pt>
                <c:pt idx="189">
                  <c:v>139620000000000</c:v>
                </c:pt>
                <c:pt idx="190">
                  <c:v>139620000000000</c:v>
                </c:pt>
                <c:pt idx="191">
                  <c:v>139620000000000</c:v>
                </c:pt>
                <c:pt idx="192">
                  <c:v>139610000000000</c:v>
                </c:pt>
                <c:pt idx="193">
                  <c:v>139610000000000</c:v>
                </c:pt>
                <c:pt idx="194">
                  <c:v>139610000000000</c:v>
                </c:pt>
                <c:pt idx="195">
                  <c:v>139610000000000</c:v>
                </c:pt>
                <c:pt idx="196">
                  <c:v>139610000000000</c:v>
                </c:pt>
                <c:pt idx="197">
                  <c:v>139610000000000</c:v>
                </c:pt>
                <c:pt idx="198">
                  <c:v>139610000000000</c:v>
                </c:pt>
                <c:pt idx="199">
                  <c:v>139610000000000</c:v>
                </c:pt>
                <c:pt idx="200">
                  <c:v>139610000000000</c:v>
                </c:pt>
                <c:pt idx="201">
                  <c:v>139590000000000</c:v>
                </c:pt>
                <c:pt idx="202">
                  <c:v>139580000000000</c:v>
                </c:pt>
                <c:pt idx="203">
                  <c:v>139560000000000</c:v>
                </c:pt>
                <c:pt idx="204">
                  <c:v>139550000000000</c:v>
                </c:pt>
                <c:pt idx="205">
                  <c:v>139530000000000</c:v>
                </c:pt>
                <c:pt idx="206">
                  <c:v>139520000000000</c:v>
                </c:pt>
                <c:pt idx="207">
                  <c:v>139500000000000</c:v>
                </c:pt>
                <c:pt idx="208">
                  <c:v>139480000000000</c:v>
                </c:pt>
                <c:pt idx="209">
                  <c:v>139470000000000</c:v>
                </c:pt>
                <c:pt idx="210">
                  <c:v>139460000000000</c:v>
                </c:pt>
                <c:pt idx="211">
                  <c:v>139440000000000</c:v>
                </c:pt>
                <c:pt idx="212">
                  <c:v>139430000000000</c:v>
                </c:pt>
                <c:pt idx="213">
                  <c:v>139420000000000</c:v>
                </c:pt>
                <c:pt idx="214">
                  <c:v>139410000000000</c:v>
                </c:pt>
                <c:pt idx="215">
                  <c:v>139400000000000</c:v>
                </c:pt>
                <c:pt idx="216">
                  <c:v>139390000000000</c:v>
                </c:pt>
                <c:pt idx="217">
                  <c:v>139380000000000</c:v>
                </c:pt>
                <c:pt idx="218">
                  <c:v>139370000000000</c:v>
                </c:pt>
                <c:pt idx="219">
                  <c:v>139370000000000</c:v>
                </c:pt>
                <c:pt idx="220">
                  <c:v>139360000000000</c:v>
                </c:pt>
                <c:pt idx="221">
                  <c:v>139360000000000</c:v>
                </c:pt>
                <c:pt idx="222">
                  <c:v>139360000000000</c:v>
                </c:pt>
                <c:pt idx="223">
                  <c:v>139360000000000</c:v>
                </c:pt>
                <c:pt idx="224">
                  <c:v>139360000000000</c:v>
                </c:pt>
                <c:pt idx="225">
                  <c:v>139360000000000</c:v>
                </c:pt>
                <c:pt idx="226">
                  <c:v>139360000000000</c:v>
                </c:pt>
                <c:pt idx="227">
                  <c:v>139360000000000</c:v>
                </c:pt>
                <c:pt idx="228">
                  <c:v>139370000000000</c:v>
                </c:pt>
                <c:pt idx="229">
                  <c:v>139370000000000</c:v>
                </c:pt>
                <c:pt idx="230">
                  <c:v>139380000000000</c:v>
                </c:pt>
                <c:pt idx="231">
                  <c:v>139390000000000</c:v>
                </c:pt>
                <c:pt idx="232">
                  <c:v>139390000000000</c:v>
                </c:pt>
                <c:pt idx="233">
                  <c:v>139400000000000</c:v>
                </c:pt>
                <c:pt idx="234">
                  <c:v>139410000000000</c:v>
                </c:pt>
                <c:pt idx="235">
                  <c:v>139430000000000</c:v>
                </c:pt>
                <c:pt idx="236">
                  <c:v>139440000000000</c:v>
                </c:pt>
                <c:pt idx="237">
                  <c:v>139450000000000</c:v>
                </c:pt>
                <c:pt idx="238">
                  <c:v>139470000000000</c:v>
                </c:pt>
                <c:pt idx="239">
                  <c:v>139490000000000</c:v>
                </c:pt>
                <c:pt idx="240">
                  <c:v>139500000000000</c:v>
                </c:pt>
                <c:pt idx="241">
                  <c:v>139520000000000</c:v>
                </c:pt>
                <c:pt idx="242">
                  <c:v>139540000000000</c:v>
                </c:pt>
                <c:pt idx="243">
                  <c:v>139560000000000</c:v>
                </c:pt>
                <c:pt idx="244">
                  <c:v>139580000000000</c:v>
                </c:pt>
                <c:pt idx="245">
                  <c:v>139600000000000</c:v>
                </c:pt>
                <c:pt idx="246">
                  <c:v>139620000000000</c:v>
                </c:pt>
                <c:pt idx="247">
                  <c:v>139640000000000</c:v>
                </c:pt>
                <c:pt idx="248">
                  <c:v>139660000000000</c:v>
                </c:pt>
                <c:pt idx="249">
                  <c:v>139670000000000</c:v>
                </c:pt>
                <c:pt idx="250">
                  <c:v>139670000000000</c:v>
                </c:pt>
                <c:pt idx="251">
                  <c:v>139680000000000</c:v>
                </c:pt>
                <c:pt idx="252">
                  <c:v>139680000000000</c:v>
                </c:pt>
                <c:pt idx="253">
                  <c:v>139680000000000</c:v>
                </c:pt>
                <c:pt idx="254">
                  <c:v>139680000000000</c:v>
                </c:pt>
                <c:pt idx="255">
                  <c:v>139690000000000</c:v>
                </c:pt>
                <c:pt idx="256">
                  <c:v>139690000000000</c:v>
                </c:pt>
                <c:pt idx="257">
                  <c:v>139690000000000</c:v>
                </c:pt>
                <c:pt idx="258">
                  <c:v>139690000000000</c:v>
                </c:pt>
                <c:pt idx="259">
                  <c:v>139690000000000</c:v>
                </c:pt>
                <c:pt idx="260">
                  <c:v>139700000000000</c:v>
                </c:pt>
                <c:pt idx="261">
                  <c:v>139700000000000</c:v>
                </c:pt>
                <c:pt idx="262">
                  <c:v>139700000000000</c:v>
                </c:pt>
                <c:pt idx="263">
                  <c:v>139700000000000</c:v>
                </c:pt>
                <c:pt idx="264">
                  <c:v>139700000000000</c:v>
                </c:pt>
                <c:pt idx="265">
                  <c:v>139700000000000</c:v>
                </c:pt>
                <c:pt idx="266">
                  <c:v>139700000000000</c:v>
                </c:pt>
                <c:pt idx="267">
                  <c:v>139710000000000</c:v>
                </c:pt>
                <c:pt idx="268">
                  <c:v>139710000000000</c:v>
                </c:pt>
                <c:pt idx="269">
                  <c:v>139710000000000</c:v>
                </c:pt>
                <c:pt idx="270">
                  <c:v>139710000000000</c:v>
                </c:pt>
                <c:pt idx="271">
                  <c:v>139710000000000</c:v>
                </c:pt>
                <c:pt idx="272">
                  <c:v>139710000000000</c:v>
                </c:pt>
                <c:pt idx="273">
                  <c:v>139710000000000</c:v>
                </c:pt>
                <c:pt idx="274">
                  <c:v>139710000000000</c:v>
                </c:pt>
                <c:pt idx="275">
                  <c:v>139710000000000</c:v>
                </c:pt>
                <c:pt idx="276">
                  <c:v>139710000000000</c:v>
                </c:pt>
                <c:pt idx="277">
                  <c:v>139710000000000</c:v>
                </c:pt>
                <c:pt idx="278">
                  <c:v>139710000000000</c:v>
                </c:pt>
                <c:pt idx="279">
                  <c:v>139710000000000</c:v>
                </c:pt>
                <c:pt idx="280">
                  <c:v>139710000000000</c:v>
                </c:pt>
                <c:pt idx="281">
                  <c:v>139700000000000</c:v>
                </c:pt>
                <c:pt idx="282">
                  <c:v>139700000000000</c:v>
                </c:pt>
                <c:pt idx="283">
                  <c:v>139700000000000</c:v>
                </c:pt>
                <c:pt idx="284">
                  <c:v>139700000000000</c:v>
                </c:pt>
                <c:pt idx="285">
                  <c:v>139700000000000</c:v>
                </c:pt>
                <c:pt idx="286">
                  <c:v>139700000000000</c:v>
                </c:pt>
                <c:pt idx="287">
                  <c:v>139700000000000</c:v>
                </c:pt>
                <c:pt idx="288">
                  <c:v>139700000000000</c:v>
                </c:pt>
                <c:pt idx="289">
                  <c:v>139690000000000</c:v>
                </c:pt>
                <c:pt idx="290">
                  <c:v>139690000000000</c:v>
                </c:pt>
                <c:pt idx="291">
                  <c:v>139690000000000</c:v>
                </c:pt>
                <c:pt idx="292">
                  <c:v>139690000000000</c:v>
                </c:pt>
                <c:pt idx="293">
                  <c:v>139680000000000</c:v>
                </c:pt>
                <c:pt idx="294">
                  <c:v>139680000000000</c:v>
                </c:pt>
                <c:pt idx="295">
                  <c:v>139680000000000</c:v>
                </c:pt>
                <c:pt idx="296">
                  <c:v>139680000000000</c:v>
                </c:pt>
                <c:pt idx="297">
                  <c:v>139670000000000</c:v>
                </c:pt>
                <c:pt idx="298">
                  <c:v>139670000000000</c:v>
                </c:pt>
                <c:pt idx="299">
                  <c:v>139670000000000</c:v>
                </c:pt>
                <c:pt idx="300">
                  <c:v>139670000000000</c:v>
                </c:pt>
                <c:pt idx="301">
                  <c:v>139630000000000</c:v>
                </c:pt>
                <c:pt idx="302">
                  <c:v>139580000000000</c:v>
                </c:pt>
                <c:pt idx="303">
                  <c:v>139540000000000</c:v>
                </c:pt>
                <c:pt idx="304">
                  <c:v>139490000000000</c:v>
                </c:pt>
                <c:pt idx="305">
                  <c:v>139450000000000</c:v>
                </c:pt>
                <c:pt idx="306">
                  <c:v>139420000000000</c:v>
                </c:pt>
                <c:pt idx="307">
                  <c:v>139380000000000</c:v>
                </c:pt>
                <c:pt idx="308">
                  <c:v>139360000000000</c:v>
                </c:pt>
                <c:pt idx="309">
                  <c:v>139330000000000</c:v>
                </c:pt>
                <c:pt idx="310">
                  <c:v>139310000000000</c:v>
                </c:pt>
                <c:pt idx="311">
                  <c:v>139290000000000</c:v>
                </c:pt>
                <c:pt idx="312">
                  <c:v>139270000000000</c:v>
                </c:pt>
                <c:pt idx="313">
                  <c:v>139260000000000</c:v>
                </c:pt>
                <c:pt idx="314">
                  <c:v>139250000000000</c:v>
                </c:pt>
                <c:pt idx="315">
                  <c:v>139240000000000</c:v>
                </c:pt>
                <c:pt idx="316">
                  <c:v>139230000000000</c:v>
                </c:pt>
                <c:pt idx="317">
                  <c:v>139230000000000</c:v>
                </c:pt>
                <c:pt idx="318">
                  <c:v>139220000000000</c:v>
                </c:pt>
                <c:pt idx="319">
                  <c:v>139220000000000</c:v>
                </c:pt>
                <c:pt idx="320">
                  <c:v>139210000000000</c:v>
                </c:pt>
                <c:pt idx="321">
                  <c:v>139210000000000</c:v>
                </c:pt>
                <c:pt idx="322">
                  <c:v>139210000000000</c:v>
                </c:pt>
                <c:pt idx="323">
                  <c:v>139210000000000</c:v>
                </c:pt>
                <c:pt idx="324">
                  <c:v>139200000000000</c:v>
                </c:pt>
                <c:pt idx="325">
                  <c:v>139200000000000</c:v>
                </c:pt>
                <c:pt idx="326">
                  <c:v>139200000000000</c:v>
                </c:pt>
                <c:pt idx="327">
                  <c:v>139200000000000</c:v>
                </c:pt>
                <c:pt idx="328">
                  <c:v>139200000000000</c:v>
                </c:pt>
                <c:pt idx="329">
                  <c:v>139200000000000</c:v>
                </c:pt>
                <c:pt idx="330">
                  <c:v>139200000000000</c:v>
                </c:pt>
                <c:pt idx="331">
                  <c:v>139200000000000</c:v>
                </c:pt>
                <c:pt idx="332">
                  <c:v>139200000000000</c:v>
                </c:pt>
                <c:pt idx="333">
                  <c:v>139200000000000</c:v>
                </c:pt>
                <c:pt idx="334">
                  <c:v>139200000000000</c:v>
                </c:pt>
                <c:pt idx="335">
                  <c:v>139200000000000</c:v>
                </c:pt>
                <c:pt idx="336">
                  <c:v>139200000000000</c:v>
                </c:pt>
                <c:pt idx="337">
                  <c:v>139200000000000</c:v>
                </c:pt>
                <c:pt idx="338">
                  <c:v>139200000000000</c:v>
                </c:pt>
                <c:pt idx="339">
                  <c:v>139200000000000</c:v>
                </c:pt>
                <c:pt idx="340">
                  <c:v>139200000000000</c:v>
                </c:pt>
                <c:pt idx="341">
                  <c:v>139200000000000</c:v>
                </c:pt>
                <c:pt idx="342">
                  <c:v>139200000000000</c:v>
                </c:pt>
                <c:pt idx="343">
                  <c:v>139200000000000</c:v>
                </c:pt>
                <c:pt idx="344">
                  <c:v>139200000000000</c:v>
                </c:pt>
                <c:pt idx="345">
                  <c:v>139200000000000</c:v>
                </c:pt>
                <c:pt idx="346">
                  <c:v>139200000000000</c:v>
                </c:pt>
                <c:pt idx="347">
                  <c:v>139200000000000</c:v>
                </c:pt>
                <c:pt idx="348">
                  <c:v>139200000000000</c:v>
                </c:pt>
                <c:pt idx="349">
                  <c:v>139200000000000</c:v>
                </c:pt>
                <c:pt idx="350">
                  <c:v>139200000000000</c:v>
                </c:pt>
                <c:pt idx="351">
                  <c:v>139200000000000</c:v>
                </c:pt>
                <c:pt idx="352">
                  <c:v>139200000000000</c:v>
                </c:pt>
                <c:pt idx="353">
                  <c:v>139200000000000</c:v>
                </c:pt>
                <c:pt idx="354">
                  <c:v>139200000000000</c:v>
                </c:pt>
                <c:pt idx="355">
                  <c:v>139200000000000</c:v>
                </c:pt>
                <c:pt idx="356">
                  <c:v>139200000000000</c:v>
                </c:pt>
                <c:pt idx="357">
                  <c:v>139200000000000</c:v>
                </c:pt>
                <c:pt idx="358">
                  <c:v>139200000000000</c:v>
                </c:pt>
                <c:pt idx="359">
                  <c:v>139200000000000</c:v>
                </c:pt>
                <c:pt idx="360">
                  <c:v>139200000000000</c:v>
                </c:pt>
                <c:pt idx="361">
                  <c:v>139200000000000</c:v>
                </c:pt>
                <c:pt idx="362">
                  <c:v>139200000000000</c:v>
                </c:pt>
                <c:pt idx="363">
                  <c:v>139200000000000</c:v>
                </c:pt>
                <c:pt idx="364">
                  <c:v>139200000000000</c:v>
                </c:pt>
                <c:pt idx="365">
                  <c:v>139200000000000</c:v>
                </c:pt>
                <c:pt idx="366">
                  <c:v>139200000000000</c:v>
                </c:pt>
                <c:pt idx="367">
                  <c:v>139200000000000</c:v>
                </c:pt>
                <c:pt idx="368">
                  <c:v>139200000000000</c:v>
                </c:pt>
                <c:pt idx="369">
                  <c:v>139200000000000</c:v>
                </c:pt>
                <c:pt idx="370">
                  <c:v>139200000000000</c:v>
                </c:pt>
                <c:pt idx="371">
                  <c:v>139200000000000</c:v>
                </c:pt>
                <c:pt idx="372">
                  <c:v>139200000000000</c:v>
                </c:pt>
                <c:pt idx="373">
                  <c:v>139200000000000</c:v>
                </c:pt>
                <c:pt idx="374">
                  <c:v>139200000000000</c:v>
                </c:pt>
                <c:pt idx="375">
                  <c:v>139200000000000</c:v>
                </c:pt>
                <c:pt idx="376">
                  <c:v>139210000000000</c:v>
                </c:pt>
                <c:pt idx="377">
                  <c:v>139210000000000</c:v>
                </c:pt>
                <c:pt idx="378">
                  <c:v>139210000000000</c:v>
                </c:pt>
                <c:pt idx="379">
                  <c:v>139210000000000</c:v>
                </c:pt>
                <c:pt idx="380">
                  <c:v>139220000000000</c:v>
                </c:pt>
                <c:pt idx="381">
                  <c:v>139220000000000</c:v>
                </c:pt>
                <c:pt idx="382">
                  <c:v>139230000000000</c:v>
                </c:pt>
                <c:pt idx="383">
                  <c:v>139230000000000</c:v>
                </c:pt>
                <c:pt idx="384">
                  <c:v>139240000000000</c:v>
                </c:pt>
                <c:pt idx="385">
                  <c:v>139250000000000</c:v>
                </c:pt>
                <c:pt idx="386">
                  <c:v>139260000000000</c:v>
                </c:pt>
                <c:pt idx="387">
                  <c:v>139270000000000</c:v>
                </c:pt>
                <c:pt idx="388">
                  <c:v>139290000000000</c:v>
                </c:pt>
                <c:pt idx="389">
                  <c:v>139310000000000</c:v>
                </c:pt>
                <c:pt idx="390">
                  <c:v>139330000000000</c:v>
                </c:pt>
                <c:pt idx="391">
                  <c:v>139350000000000</c:v>
                </c:pt>
                <c:pt idx="392">
                  <c:v>139380000000000</c:v>
                </c:pt>
                <c:pt idx="393">
                  <c:v>139420000000000</c:v>
                </c:pt>
                <c:pt idx="394">
                  <c:v>139450000000000</c:v>
                </c:pt>
                <c:pt idx="395">
                  <c:v>139490000000000</c:v>
                </c:pt>
                <c:pt idx="396">
                  <c:v>139540000000000</c:v>
                </c:pt>
                <c:pt idx="397">
                  <c:v>139580000000000</c:v>
                </c:pt>
                <c:pt idx="398">
                  <c:v>139630000000000</c:v>
                </c:pt>
                <c:pt idx="399">
                  <c:v>139660000000000</c:v>
                </c:pt>
                <c:pt idx="400">
                  <c:v>139660000000000</c:v>
                </c:pt>
                <c:pt idx="401">
                  <c:v>139670000000000</c:v>
                </c:pt>
                <c:pt idx="402">
                  <c:v>139670000000000</c:v>
                </c:pt>
                <c:pt idx="403">
                  <c:v>139670000000000</c:v>
                </c:pt>
                <c:pt idx="404">
                  <c:v>139680000000000</c:v>
                </c:pt>
                <c:pt idx="405">
                  <c:v>139680000000000</c:v>
                </c:pt>
                <c:pt idx="406">
                  <c:v>139680000000000</c:v>
                </c:pt>
                <c:pt idx="407">
                  <c:v>139680000000000</c:v>
                </c:pt>
                <c:pt idx="408">
                  <c:v>139680000000000</c:v>
                </c:pt>
                <c:pt idx="409">
                  <c:v>139690000000000</c:v>
                </c:pt>
                <c:pt idx="410">
                  <c:v>139690000000000</c:v>
                </c:pt>
                <c:pt idx="411">
                  <c:v>139690000000000</c:v>
                </c:pt>
                <c:pt idx="412">
                  <c:v>139690000000000</c:v>
                </c:pt>
                <c:pt idx="413">
                  <c:v>139690000000000</c:v>
                </c:pt>
                <c:pt idx="414">
                  <c:v>139700000000000</c:v>
                </c:pt>
                <c:pt idx="415">
                  <c:v>139700000000000</c:v>
                </c:pt>
                <c:pt idx="416">
                  <c:v>139700000000000</c:v>
                </c:pt>
                <c:pt idx="417">
                  <c:v>139700000000000</c:v>
                </c:pt>
                <c:pt idx="418">
                  <c:v>139700000000000</c:v>
                </c:pt>
                <c:pt idx="419">
                  <c:v>139700000000000</c:v>
                </c:pt>
                <c:pt idx="420">
                  <c:v>139700000000000</c:v>
                </c:pt>
                <c:pt idx="421">
                  <c:v>139700000000000</c:v>
                </c:pt>
                <c:pt idx="422">
                  <c:v>139700000000000</c:v>
                </c:pt>
                <c:pt idx="423">
                  <c:v>139700000000000</c:v>
                </c:pt>
                <c:pt idx="424">
                  <c:v>139700000000000</c:v>
                </c:pt>
                <c:pt idx="425">
                  <c:v>139700000000000</c:v>
                </c:pt>
                <c:pt idx="426">
                  <c:v>139700000000000</c:v>
                </c:pt>
                <c:pt idx="427">
                  <c:v>139700000000000</c:v>
                </c:pt>
                <c:pt idx="428">
                  <c:v>139700000000000</c:v>
                </c:pt>
                <c:pt idx="429">
                  <c:v>139700000000000</c:v>
                </c:pt>
                <c:pt idx="430">
                  <c:v>139700000000000</c:v>
                </c:pt>
                <c:pt idx="431">
                  <c:v>139700000000000</c:v>
                </c:pt>
                <c:pt idx="432">
                  <c:v>139700000000000</c:v>
                </c:pt>
                <c:pt idx="433">
                  <c:v>139700000000000</c:v>
                </c:pt>
                <c:pt idx="434">
                  <c:v>139700000000000</c:v>
                </c:pt>
                <c:pt idx="435">
                  <c:v>139700000000000</c:v>
                </c:pt>
                <c:pt idx="436">
                  <c:v>139690000000000</c:v>
                </c:pt>
                <c:pt idx="437">
                  <c:v>139690000000000</c:v>
                </c:pt>
                <c:pt idx="438">
                  <c:v>139690000000000</c:v>
                </c:pt>
                <c:pt idx="439">
                  <c:v>139690000000000</c:v>
                </c:pt>
                <c:pt idx="440">
                  <c:v>139690000000000</c:v>
                </c:pt>
                <c:pt idx="441">
                  <c:v>139680000000000</c:v>
                </c:pt>
                <c:pt idx="442">
                  <c:v>139680000000000</c:v>
                </c:pt>
                <c:pt idx="443">
                  <c:v>139680000000000</c:v>
                </c:pt>
                <c:pt idx="444">
                  <c:v>139680000000000</c:v>
                </c:pt>
                <c:pt idx="445">
                  <c:v>139680000000000</c:v>
                </c:pt>
                <c:pt idx="446">
                  <c:v>139670000000000</c:v>
                </c:pt>
                <c:pt idx="447">
                  <c:v>139670000000000</c:v>
                </c:pt>
                <c:pt idx="448">
                  <c:v>139670000000000</c:v>
                </c:pt>
                <c:pt idx="449">
                  <c:v>139660000000000</c:v>
                </c:pt>
                <c:pt idx="450">
                  <c:v>139660000000000</c:v>
                </c:pt>
                <c:pt idx="451">
                  <c:v>139610000000000</c:v>
                </c:pt>
                <c:pt idx="452">
                  <c:v>139550000000000</c:v>
                </c:pt>
                <c:pt idx="453">
                  <c:v>139490000000000</c:v>
                </c:pt>
                <c:pt idx="454">
                  <c:v>139440000000000</c:v>
                </c:pt>
                <c:pt idx="455">
                  <c:v>139400000000000</c:v>
                </c:pt>
                <c:pt idx="456">
                  <c:v>139360000000000</c:v>
                </c:pt>
                <c:pt idx="457">
                  <c:v>139320000000000</c:v>
                </c:pt>
                <c:pt idx="458">
                  <c:v>139300000000000</c:v>
                </c:pt>
                <c:pt idx="459">
                  <c:v>139280000000000</c:v>
                </c:pt>
                <c:pt idx="460">
                  <c:v>139260000000000</c:v>
                </c:pt>
                <c:pt idx="461">
                  <c:v>139250000000000</c:v>
                </c:pt>
                <c:pt idx="462">
                  <c:v>139230000000000</c:v>
                </c:pt>
                <c:pt idx="463">
                  <c:v>139230000000000</c:v>
                </c:pt>
                <c:pt idx="464">
                  <c:v>139220000000000</c:v>
                </c:pt>
                <c:pt idx="465">
                  <c:v>139210000000000</c:v>
                </c:pt>
                <c:pt idx="466">
                  <c:v>139210000000000</c:v>
                </c:pt>
                <c:pt idx="467">
                  <c:v>139210000000000</c:v>
                </c:pt>
                <c:pt idx="468">
                  <c:v>139210000000000</c:v>
                </c:pt>
                <c:pt idx="469">
                  <c:v>139200000000000</c:v>
                </c:pt>
                <c:pt idx="470">
                  <c:v>139200000000000</c:v>
                </c:pt>
                <c:pt idx="471">
                  <c:v>139200000000000</c:v>
                </c:pt>
                <c:pt idx="472">
                  <c:v>139200000000000</c:v>
                </c:pt>
                <c:pt idx="473">
                  <c:v>139200000000000</c:v>
                </c:pt>
                <c:pt idx="474">
                  <c:v>139200000000000</c:v>
                </c:pt>
                <c:pt idx="475">
                  <c:v>139200000000000</c:v>
                </c:pt>
                <c:pt idx="476">
                  <c:v>139200000000000</c:v>
                </c:pt>
                <c:pt idx="477">
                  <c:v>139200000000000</c:v>
                </c:pt>
                <c:pt idx="478">
                  <c:v>139200000000000</c:v>
                </c:pt>
                <c:pt idx="479">
                  <c:v>139200000000000</c:v>
                </c:pt>
                <c:pt idx="480">
                  <c:v>139200000000000</c:v>
                </c:pt>
                <c:pt idx="481">
                  <c:v>139200000000000</c:v>
                </c:pt>
                <c:pt idx="482">
                  <c:v>139200000000000</c:v>
                </c:pt>
                <c:pt idx="483">
                  <c:v>139200000000000</c:v>
                </c:pt>
                <c:pt idx="484">
                  <c:v>139200000000000</c:v>
                </c:pt>
                <c:pt idx="485">
                  <c:v>139200000000000</c:v>
                </c:pt>
                <c:pt idx="486">
                  <c:v>139200000000000</c:v>
                </c:pt>
                <c:pt idx="487">
                  <c:v>139200000000000</c:v>
                </c:pt>
                <c:pt idx="488">
                  <c:v>139200000000000</c:v>
                </c:pt>
                <c:pt idx="489">
                  <c:v>139200000000000</c:v>
                </c:pt>
                <c:pt idx="490">
                  <c:v>139200000000000</c:v>
                </c:pt>
                <c:pt idx="491">
                  <c:v>139200000000000</c:v>
                </c:pt>
                <c:pt idx="492">
                  <c:v>139200000000000</c:v>
                </c:pt>
                <c:pt idx="493">
                  <c:v>139200000000000</c:v>
                </c:pt>
                <c:pt idx="494">
                  <c:v>139200000000000</c:v>
                </c:pt>
                <c:pt idx="495">
                  <c:v>139200000000000</c:v>
                </c:pt>
                <c:pt idx="496">
                  <c:v>139200000000000</c:v>
                </c:pt>
                <c:pt idx="497">
                  <c:v>139200000000000</c:v>
                </c:pt>
                <c:pt idx="498">
                  <c:v>139200000000000</c:v>
                </c:pt>
                <c:pt idx="499">
                  <c:v>139200000000000</c:v>
                </c:pt>
                <c:pt idx="500">
                  <c:v>139200000000000</c:v>
                </c:pt>
                <c:pt idx="501">
                  <c:v>139200000000000</c:v>
                </c:pt>
                <c:pt idx="502">
                  <c:v>139200000000000</c:v>
                </c:pt>
                <c:pt idx="503">
                  <c:v>139200000000000</c:v>
                </c:pt>
                <c:pt idx="504">
                  <c:v>139200000000000</c:v>
                </c:pt>
                <c:pt idx="505">
                  <c:v>139200000000000</c:v>
                </c:pt>
                <c:pt idx="506">
                  <c:v>139200000000000</c:v>
                </c:pt>
                <c:pt idx="507">
                  <c:v>139200000000000</c:v>
                </c:pt>
                <c:pt idx="508">
                  <c:v>139200000000000</c:v>
                </c:pt>
                <c:pt idx="509">
                  <c:v>139200000000000</c:v>
                </c:pt>
                <c:pt idx="510">
                  <c:v>139200000000000</c:v>
                </c:pt>
                <c:pt idx="511">
                  <c:v>139200000000000</c:v>
                </c:pt>
                <c:pt idx="512">
                  <c:v>139200000000000</c:v>
                </c:pt>
                <c:pt idx="513">
                  <c:v>139200000000000</c:v>
                </c:pt>
                <c:pt idx="514">
                  <c:v>139200000000000</c:v>
                </c:pt>
                <c:pt idx="515">
                  <c:v>139200000000000</c:v>
                </c:pt>
                <c:pt idx="516">
                  <c:v>139200000000000</c:v>
                </c:pt>
                <c:pt idx="517">
                  <c:v>139200000000000</c:v>
                </c:pt>
                <c:pt idx="518">
                  <c:v>139200000000000</c:v>
                </c:pt>
                <c:pt idx="519">
                  <c:v>139200000000000</c:v>
                </c:pt>
                <c:pt idx="520">
                  <c:v>139200000000000</c:v>
                </c:pt>
                <c:pt idx="521">
                  <c:v>139200000000000</c:v>
                </c:pt>
                <c:pt idx="522">
                  <c:v>139200000000000</c:v>
                </c:pt>
                <c:pt idx="523">
                  <c:v>139200000000000</c:v>
                </c:pt>
                <c:pt idx="524">
                  <c:v>139200000000000</c:v>
                </c:pt>
                <c:pt idx="525">
                  <c:v>139200000000000</c:v>
                </c:pt>
                <c:pt idx="526">
                  <c:v>139200000000000</c:v>
                </c:pt>
                <c:pt idx="527">
                  <c:v>139200000000000</c:v>
                </c:pt>
                <c:pt idx="528">
                  <c:v>139200000000000</c:v>
                </c:pt>
                <c:pt idx="529">
                  <c:v>139200000000000</c:v>
                </c:pt>
                <c:pt idx="530">
                  <c:v>139200000000000</c:v>
                </c:pt>
                <c:pt idx="531">
                  <c:v>139210000000000</c:v>
                </c:pt>
                <c:pt idx="532">
                  <c:v>139210000000000</c:v>
                </c:pt>
                <c:pt idx="533">
                  <c:v>139210000000000</c:v>
                </c:pt>
                <c:pt idx="534">
                  <c:v>139220000000000</c:v>
                </c:pt>
                <c:pt idx="535">
                  <c:v>139220000000000</c:v>
                </c:pt>
                <c:pt idx="536">
                  <c:v>139230000000000</c:v>
                </c:pt>
                <c:pt idx="537">
                  <c:v>139240000000000</c:v>
                </c:pt>
                <c:pt idx="538">
                  <c:v>139250000000000</c:v>
                </c:pt>
                <c:pt idx="539">
                  <c:v>139270000000000</c:v>
                </c:pt>
                <c:pt idx="540">
                  <c:v>139280000000000</c:v>
                </c:pt>
                <c:pt idx="541">
                  <c:v>139310000000000</c:v>
                </c:pt>
                <c:pt idx="542">
                  <c:v>139340000000000</c:v>
                </c:pt>
                <c:pt idx="543">
                  <c:v>139370000000000</c:v>
                </c:pt>
                <c:pt idx="544">
                  <c:v>139420000000000</c:v>
                </c:pt>
                <c:pt idx="545">
                  <c:v>139470000000000</c:v>
                </c:pt>
                <c:pt idx="546">
                  <c:v>139530000000000</c:v>
                </c:pt>
                <c:pt idx="547">
                  <c:v>139590000000000</c:v>
                </c:pt>
                <c:pt idx="548">
                  <c:v>139660000000000</c:v>
                </c:pt>
                <c:pt idx="549">
                  <c:v>139720000000000</c:v>
                </c:pt>
                <c:pt idx="550">
                  <c:v>139720000000000</c:v>
                </c:pt>
                <c:pt idx="551">
                  <c:v>139730000000000</c:v>
                </c:pt>
                <c:pt idx="552">
                  <c:v>139730000000000</c:v>
                </c:pt>
                <c:pt idx="553">
                  <c:v>139730000000000</c:v>
                </c:pt>
                <c:pt idx="554">
                  <c:v>139740000000000</c:v>
                </c:pt>
                <c:pt idx="555">
                  <c:v>139740000000000</c:v>
                </c:pt>
                <c:pt idx="556">
                  <c:v>139740000000000</c:v>
                </c:pt>
                <c:pt idx="557">
                  <c:v>139750000000000</c:v>
                </c:pt>
                <c:pt idx="558">
                  <c:v>139750000000000</c:v>
                </c:pt>
                <c:pt idx="559">
                  <c:v>139750000000000</c:v>
                </c:pt>
                <c:pt idx="560">
                  <c:v>139750000000000</c:v>
                </c:pt>
                <c:pt idx="561">
                  <c:v>139760000000000</c:v>
                </c:pt>
                <c:pt idx="562">
                  <c:v>139760000000000</c:v>
                </c:pt>
                <c:pt idx="563">
                  <c:v>139760000000000</c:v>
                </c:pt>
                <c:pt idx="564">
                  <c:v>139760000000000</c:v>
                </c:pt>
                <c:pt idx="565">
                  <c:v>139760000000000</c:v>
                </c:pt>
                <c:pt idx="566">
                  <c:v>139770000000000</c:v>
                </c:pt>
                <c:pt idx="567">
                  <c:v>139770000000000</c:v>
                </c:pt>
                <c:pt idx="568">
                  <c:v>139770000000000</c:v>
                </c:pt>
                <c:pt idx="569">
                  <c:v>139770000000000</c:v>
                </c:pt>
                <c:pt idx="570">
                  <c:v>139770000000000</c:v>
                </c:pt>
                <c:pt idx="571">
                  <c:v>139770000000000</c:v>
                </c:pt>
                <c:pt idx="572">
                  <c:v>139770000000000</c:v>
                </c:pt>
                <c:pt idx="573">
                  <c:v>139770000000000</c:v>
                </c:pt>
                <c:pt idx="574">
                  <c:v>139780000000000</c:v>
                </c:pt>
                <c:pt idx="575">
                  <c:v>139780000000000</c:v>
                </c:pt>
                <c:pt idx="576">
                  <c:v>139780000000000</c:v>
                </c:pt>
                <c:pt idx="577">
                  <c:v>139780000000000</c:v>
                </c:pt>
                <c:pt idx="578">
                  <c:v>139780000000000</c:v>
                </c:pt>
                <c:pt idx="579">
                  <c:v>139780000000000</c:v>
                </c:pt>
                <c:pt idx="580">
                  <c:v>139780000000000</c:v>
                </c:pt>
                <c:pt idx="581">
                  <c:v>139780000000000</c:v>
                </c:pt>
                <c:pt idx="582">
                  <c:v>139780000000000</c:v>
                </c:pt>
                <c:pt idx="583">
                  <c:v>139780000000000</c:v>
                </c:pt>
                <c:pt idx="584">
                  <c:v>139770000000000</c:v>
                </c:pt>
                <c:pt idx="585">
                  <c:v>139770000000000</c:v>
                </c:pt>
                <c:pt idx="586">
                  <c:v>139770000000000</c:v>
                </c:pt>
                <c:pt idx="587">
                  <c:v>139770000000000</c:v>
                </c:pt>
                <c:pt idx="588">
                  <c:v>139770000000000</c:v>
                </c:pt>
                <c:pt idx="589">
                  <c:v>139770000000000</c:v>
                </c:pt>
                <c:pt idx="590">
                  <c:v>139770000000000</c:v>
                </c:pt>
                <c:pt idx="591">
                  <c:v>139770000000000</c:v>
                </c:pt>
                <c:pt idx="592">
                  <c:v>139760000000000</c:v>
                </c:pt>
                <c:pt idx="593">
                  <c:v>139760000000000</c:v>
                </c:pt>
                <c:pt idx="594">
                  <c:v>139760000000000</c:v>
                </c:pt>
                <c:pt idx="595">
                  <c:v>139760000000000</c:v>
                </c:pt>
                <c:pt idx="596">
                  <c:v>139760000000000</c:v>
                </c:pt>
                <c:pt idx="597">
                  <c:v>139750000000000</c:v>
                </c:pt>
                <c:pt idx="598">
                  <c:v>139750000000000</c:v>
                </c:pt>
                <c:pt idx="599">
                  <c:v>139750000000000</c:v>
                </c:pt>
                <c:pt idx="600">
                  <c:v>139750000000000</c:v>
                </c:pt>
                <c:pt idx="601">
                  <c:v>139700000000000</c:v>
                </c:pt>
                <c:pt idx="602">
                  <c:v>139650000000000</c:v>
                </c:pt>
                <c:pt idx="603">
                  <c:v>139590000000000</c:v>
                </c:pt>
                <c:pt idx="604">
                  <c:v>139540000000000</c:v>
                </c:pt>
                <c:pt idx="605">
                  <c:v>139490000000000</c:v>
                </c:pt>
                <c:pt idx="606">
                  <c:v>139450000000000</c:v>
                </c:pt>
                <c:pt idx="607">
                  <c:v>139410000000000</c:v>
                </c:pt>
                <c:pt idx="608">
                  <c:v>139380000000000</c:v>
                </c:pt>
                <c:pt idx="609">
                  <c:v>139350000000000</c:v>
                </c:pt>
                <c:pt idx="610">
                  <c:v>139320000000000</c:v>
                </c:pt>
                <c:pt idx="611">
                  <c:v>139300000000000</c:v>
                </c:pt>
                <c:pt idx="612">
                  <c:v>139280000000000</c:v>
                </c:pt>
                <c:pt idx="613">
                  <c:v>139270000000000</c:v>
                </c:pt>
                <c:pt idx="614">
                  <c:v>139260000000000</c:v>
                </c:pt>
                <c:pt idx="615">
                  <c:v>139250000000000</c:v>
                </c:pt>
                <c:pt idx="616">
                  <c:v>139240000000000</c:v>
                </c:pt>
                <c:pt idx="617">
                  <c:v>139230000000000</c:v>
                </c:pt>
                <c:pt idx="618">
                  <c:v>139220000000000</c:v>
                </c:pt>
                <c:pt idx="619">
                  <c:v>139220000000000</c:v>
                </c:pt>
                <c:pt idx="620">
                  <c:v>139210000000000</c:v>
                </c:pt>
                <c:pt idx="621">
                  <c:v>139210000000000</c:v>
                </c:pt>
                <c:pt idx="622">
                  <c:v>139210000000000</c:v>
                </c:pt>
                <c:pt idx="623">
                  <c:v>139210000000000</c:v>
                </c:pt>
                <c:pt idx="624">
                  <c:v>139210000000000</c:v>
                </c:pt>
                <c:pt idx="625">
                  <c:v>139200000000000</c:v>
                </c:pt>
                <c:pt idx="626">
                  <c:v>139200000000000</c:v>
                </c:pt>
                <c:pt idx="627">
                  <c:v>139200000000000</c:v>
                </c:pt>
                <c:pt idx="628">
                  <c:v>139200000000000</c:v>
                </c:pt>
                <c:pt idx="629">
                  <c:v>139200000000000</c:v>
                </c:pt>
                <c:pt idx="630">
                  <c:v>139200000000000</c:v>
                </c:pt>
                <c:pt idx="631">
                  <c:v>139200000000000</c:v>
                </c:pt>
                <c:pt idx="632">
                  <c:v>139200000000000</c:v>
                </c:pt>
                <c:pt idx="633">
                  <c:v>139200000000000</c:v>
                </c:pt>
                <c:pt idx="634">
                  <c:v>139200000000000</c:v>
                </c:pt>
                <c:pt idx="635">
                  <c:v>139200000000000</c:v>
                </c:pt>
                <c:pt idx="636">
                  <c:v>139200000000000</c:v>
                </c:pt>
                <c:pt idx="637">
                  <c:v>139200000000000</c:v>
                </c:pt>
                <c:pt idx="638">
                  <c:v>139200000000000</c:v>
                </c:pt>
                <c:pt idx="639">
                  <c:v>139200000000000</c:v>
                </c:pt>
                <c:pt idx="640">
                  <c:v>139200000000000</c:v>
                </c:pt>
                <c:pt idx="641">
                  <c:v>139200000000000</c:v>
                </c:pt>
                <c:pt idx="642">
                  <c:v>139200000000000</c:v>
                </c:pt>
                <c:pt idx="643">
                  <c:v>139200000000000</c:v>
                </c:pt>
                <c:pt idx="644">
                  <c:v>139200000000000</c:v>
                </c:pt>
                <c:pt idx="645">
                  <c:v>139200000000000</c:v>
                </c:pt>
                <c:pt idx="646">
                  <c:v>139200000000000</c:v>
                </c:pt>
                <c:pt idx="647">
                  <c:v>139200000000000</c:v>
                </c:pt>
                <c:pt idx="648">
                  <c:v>139200000000000</c:v>
                </c:pt>
                <c:pt idx="649">
                  <c:v>139200000000000</c:v>
                </c:pt>
                <c:pt idx="650">
                  <c:v>139200000000000</c:v>
                </c:pt>
                <c:pt idx="651">
                  <c:v>139200000000000</c:v>
                </c:pt>
                <c:pt idx="652">
                  <c:v>139200000000000</c:v>
                </c:pt>
                <c:pt idx="653">
                  <c:v>139200000000000</c:v>
                </c:pt>
                <c:pt idx="654">
                  <c:v>139200000000000</c:v>
                </c:pt>
                <c:pt idx="655">
                  <c:v>139200000000000</c:v>
                </c:pt>
                <c:pt idx="656">
                  <c:v>139200000000000</c:v>
                </c:pt>
                <c:pt idx="657">
                  <c:v>139200000000000</c:v>
                </c:pt>
                <c:pt idx="658">
                  <c:v>139190000000000</c:v>
                </c:pt>
                <c:pt idx="659">
                  <c:v>139190000000000</c:v>
                </c:pt>
                <c:pt idx="660">
                  <c:v>139190000000000</c:v>
                </c:pt>
                <c:pt idx="661">
                  <c:v>139190000000000</c:v>
                </c:pt>
                <c:pt idx="662">
                  <c:v>139190000000000</c:v>
                </c:pt>
                <c:pt idx="663">
                  <c:v>139190000000000</c:v>
                </c:pt>
                <c:pt idx="664">
                  <c:v>139190000000000</c:v>
                </c:pt>
                <c:pt idx="665">
                  <c:v>139180000000000</c:v>
                </c:pt>
                <c:pt idx="666">
                  <c:v>139180000000000</c:v>
                </c:pt>
                <c:pt idx="667">
                  <c:v>139170000000000</c:v>
                </c:pt>
                <c:pt idx="668">
                  <c:v>139170000000000</c:v>
                </c:pt>
                <c:pt idx="669">
                  <c:v>139160000000000</c:v>
                </c:pt>
                <c:pt idx="670">
                  <c:v>139150000000000</c:v>
                </c:pt>
                <c:pt idx="671">
                  <c:v>139130000000000</c:v>
                </c:pt>
                <c:pt idx="672">
                  <c:v>139110000000000</c:v>
                </c:pt>
                <c:pt idx="673">
                  <c:v>139090000000000</c:v>
                </c:pt>
                <c:pt idx="674">
                  <c:v>139060000000000</c:v>
                </c:pt>
                <c:pt idx="675">
                  <c:v>139020000000000</c:v>
                </c:pt>
                <c:pt idx="676">
                  <c:v>138980000000000</c:v>
                </c:pt>
                <c:pt idx="677">
                  <c:v>138920000000000</c:v>
                </c:pt>
                <c:pt idx="678">
                  <c:v>138840000000000</c:v>
                </c:pt>
                <c:pt idx="679">
                  <c:v>138740000000000</c:v>
                </c:pt>
                <c:pt idx="680">
                  <c:v>138620000000000</c:v>
                </c:pt>
                <c:pt idx="681">
                  <c:v>138460000000000</c:v>
                </c:pt>
                <c:pt idx="682">
                  <c:v>138260000000000</c:v>
                </c:pt>
                <c:pt idx="683">
                  <c:v>138000000000000</c:v>
                </c:pt>
                <c:pt idx="684">
                  <c:v>137670000000000</c:v>
                </c:pt>
                <c:pt idx="685">
                  <c:v>137260000000000</c:v>
                </c:pt>
                <c:pt idx="686">
                  <c:v>136730000000000</c:v>
                </c:pt>
                <c:pt idx="687">
                  <c:v>136050000000000</c:v>
                </c:pt>
                <c:pt idx="688">
                  <c:v>135190000000000</c:v>
                </c:pt>
                <c:pt idx="689">
                  <c:v>134100000000000</c:v>
                </c:pt>
                <c:pt idx="690">
                  <c:v>132710000000000</c:v>
                </c:pt>
                <c:pt idx="691">
                  <c:v>130950000000000</c:v>
                </c:pt>
                <c:pt idx="692">
                  <c:v>128700000000000</c:v>
                </c:pt>
                <c:pt idx="693">
                  <c:v>125840000000000</c:v>
                </c:pt>
                <c:pt idx="694">
                  <c:v>122210000000000</c:v>
                </c:pt>
                <c:pt idx="695">
                  <c:v>117590000000000</c:v>
                </c:pt>
                <c:pt idx="696">
                  <c:v>111710000000000</c:v>
                </c:pt>
                <c:pt idx="697">
                  <c:v>104230000000000</c:v>
                </c:pt>
                <c:pt idx="698">
                  <c:v>94722000000000</c:v>
                </c:pt>
                <c:pt idx="699">
                  <c:v>82631000000000</c:v>
                </c:pt>
                <c:pt idx="700">
                  <c:v>82631000000000</c:v>
                </c:pt>
                <c:pt idx="701">
                  <c:v>81925000000000</c:v>
                </c:pt>
                <c:pt idx="702">
                  <c:v>81209000000000</c:v>
                </c:pt>
                <c:pt idx="703">
                  <c:v>80482000000000</c:v>
                </c:pt>
                <c:pt idx="704">
                  <c:v>79743000000000</c:v>
                </c:pt>
                <c:pt idx="705">
                  <c:v>78994000000000</c:v>
                </c:pt>
                <c:pt idx="706">
                  <c:v>78233000000000</c:v>
                </c:pt>
                <c:pt idx="707">
                  <c:v>77461000000000</c:v>
                </c:pt>
                <c:pt idx="708">
                  <c:v>76677000000000</c:v>
                </c:pt>
                <c:pt idx="709">
                  <c:v>75882000000000</c:v>
                </c:pt>
                <c:pt idx="710">
                  <c:v>75074000000000</c:v>
                </c:pt>
                <c:pt idx="711">
                  <c:v>74255000000000</c:v>
                </c:pt>
                <c:pt idx="712">
                  <c:v>73423000000000</c:v>
                </c:pt>
                <c:pt idx="713">
                  <c:v>72580000000000</c:v>
                </c:pt>
                <c:pt idx="714">
                  <c:v>71723000000000</c:v>
                </c:pt>
                <c:pt idx="715">
                  <c:v>70854000000000</c:v>
                </c:pt>
                <c:pt idx="716">
                  <c:v>69972000000000</c:v>
                </c:pt>
                <c:pt idx="717">
                  <c:v>69077000000000</c:v>
                </c:pt>
                <c:pt idx="718">
                  <c:v>68170000000000</c:v>
                </c:pt>
                <c:pt idx="719">
                  <c:v>67248000000000</c:v>
                </c:pt>
                <c:pt idx="720">
                  <c:v>66314000000000</c:v>
                </c:pt>
                <c:pt idx="721">
                  <c:v>65365000000000</c:v>
                </c:pt>
                <c:pt idx="722">
                  <c:v>64403000000000</c:v>
                </c:pt>
                <c:pt idx="723">
                  <c:v>63427000000000</c:v>
                </c:pt>
                <c:pt idx="724">
                  <c:v>62436000000000</c:v>
                </c:pt>
                <c:pt idx="725">
                  <c:v>61431000000000</c:v>
                </c:pt>
                <c:pt idx="726">
                  <c:v>60412000000000</c:v>
                </c:pt>
                <c:pt idx="727">
                  <c:v>59378000000000</c:v>
                </c:pt>
                <c:pt idx="728">
                  <c:v>58329000000000</c:v>
                </c:pt>
                <c:pt idx="729">
                  <c:v>57264000000000</c:v>
                </c:pt>
                <c:pt idx="730">
                  <c:v>56185000000000</c:v>
                </c:pt>
                <c:pt idx="731">
                  <c:v>55090000000000</c:v>
                </c:pt>
                <c:pt idx="732">
                  <c:v>53979000000000</c:v>
                </c:pt>
                <c:pt idx="733">
                  <c:v>52852000000000</c:v>
                </c:pt>
                <c:pt idx="734">
                  <c:v>51709000000000</c:v>
                </c:pt>
                <c:pt idx="735">
                  <c:v>50550000000000</c:v>
                </c:pt>
                <c:pt idx="736">
                  <c:v>49374000000000</c:v>
                </c:pt>
                <c:pt idx="737">
                  <c:v>48181000000000</c:v>
                </c:pt>
                <c:pt idx="738">
                  <c:v>46971000000000</c:v>
                </c:pt>
                <c:pt idx="739">
                  <c:v>45744000000000</c:v>
                </c:pt>
                <c:pt idx="740">
                  <c:v>44499000000000</c:v>
                </c:pt>
                <c:pt idx="741">
                  <c:v>43237000000000</c:v>
                </c:pt>
                <c:pt idx="742">
                  <c:v>41957000000000</c:v>
                </c:pt>
                <c:pt idx="743">
                  <c:v>40658000000000</c:v>
                </c:pt>
                <c:pt idx="744">
                  <c:v>39341000000000</c:v>
                </c:pt>
                <c:pt idx="745">
                  <c:v>38006000000000</c:v>
                </c:pt>
                <c:pt idx="746">
                  <c:v>36651000000000</c:v>
                </c:pt>
                <c:pt idx="747">
                  <c:v>35277000000000</c:v>
                </c:pt>
                <c:pt idx="748">
                  <c:v>33884000000000</c:v>
                </c:pt>
                <c:pt idx="749">
                  <c:v>32472000000000</c:v>
                </c:pt>
                <c:pt idx="750">
                  <c:v>32472000000000</c:v>
                </c:pt>
                <c:pt idx="751">
                  <c:v>32600000000000</c:v>
                </c:pt>
                <c:pt idx="752">
                  <c:v>32716000000000</c:v>
                </c:pt>
                <c:pt idx="753">
                  <c:v>32821000000000</c:v>
                </c:pt>
                <c:pt idx="754">
                  <c:v>32913000000000</c:v>
                </c:pt>
                <c:pt idx="755">
                  <c:v>32994000000000</c:v>
                </c:pt>
                <c:pt idx="756">
                  <c:v>33063000000000</c:v>
                </c:pt>
                <c:pt idx="757">
                  <c:v>33120000000000</c:v>
                </c:pt>
                <c:pt idx="758">
                  <c:v>33165000000000</c:v>
                </c:pt>
                <c:pt idx="759">
                  <c:v>33198000000000</c:v>
                </c:pt>
                <c:pt idx="760">
                  <c:v>33220000000000</c:v>
                </c:pt>
                <c:pt idx="761">
                  <c:v>33229000000000</c:v>
                </c:pt>
                <c:pt idx="762">
                  <c:v>33227000000000</c:v>
                </c:pt>
                <c:pt idx="763">
                  <c:v>33213000000000</c:v>
                </c:pt>
                <c:pt idx="764">
                  <c:v>33187000000000</c:v>
                </c:pt>
                <c:pt idx="765">
                  <c:v>33149000000000</c:v>
                </c:pt>
                <c:pt idx="766">
                  <c:v>33099000000000</c:v>
                </c:pt>
                <c:pt idx="767">
                  <c:v>33037000000000</c:v>
                </c:pt>
                <c:pt idx="768">
                  <c:v>32964000000000</c:v>
                </c:pt>
                <c:pt idx="769">
                  <c:v>32878000000000</c:v>
                </c:pt>
                <c:pt idx="770">
                  <c:v>32781000000000</c:v>
                </c:pt>
                <c:pt idx="771">
                  <c:v>32672000000000</c:v>
                </c:pt>
                <c:pt idx="772">
                  <c:v>32551000000000</c:v>
                </c:pt>
                <c:pt idx="773">
                  <c:v>32418000000000</c:v>
                </c:pt>
                <c:pt idx="774">
                  <c:v>32273000000000</c:v>
                </c:pt>
                <c:pt idx="775">
                  <c:v>32117000000000</c:v>
                </c:pt>
                <c:pt idx="776">
                  <c:v>31948000000000</c:v>
                </c:pt>
                <c:pt idx="777">
                  <c:v>31768000000000</c:v>
                </c:pt>
                <c:pt idx="778">
                  <c:v>31576000000000</c:v>
                </c:pt>
                <c:pt idx="779">
                  <c:v>31372000000000</c:v>
                </c:pt>
                <c:pt idx="780">
                  <c:v>31156000000000</c:v>
                </c:pt>
                <c:pt idx="781">
                  <c:v>30929000000000</c:v>
                </c:pt>
                <c:pt idx="782">
                  <c:v>30689000000000</c:v>
                </c:pt>
                <c:pt idx="783">
                  <c:v>30438000000000</c:v>
                </c:pt>
                <c:pt idx="784">
                  <c:v>30174000000000</c:v>
                </c:pt>
                <c:pt idx="785">
                  <c:v>29899000000000</c:v>
                </c:pt>
                <c:pt idx="786">
                  <c:v>29612000000000</c:v>
                </c:pt>
                <c:pt idx="787">
                  <c:v>29314000000000</c:v>
                </c:pt>
                <c:pt idx="788">
                  <c:v>29003000000000</c:v>
                </c:pt>
                <c:pt idx="789">
                  <c:v>28681000000000</c:v>
                </c:pt>
                <c:pt idx="790">
                  <c:v>28346000000000</c:v>
                </c:pt>
                <c:pt idx="791">
                  <c:v>28000000000000</c:v>
                </c:pt>
                <c:pt idx="792">
                  <c:v>27642000000000</c:v>
                </c:pt>
                <c:pt idx="793">
                  <c:v>27273000000000</c:v>
                </c:pt>
                <c:pt idx="794">
                  <c:v>26891000000000</c:v>
                </c:pt>
                <c:pt idx="795">
                  <c:v>26497000000000</c:v>
                </c:pt>
                <c:pt idx="796">
                  <c:v>26092000000000</c:v>
                </c:pt>
                <c:pt idx="797">
                  <c:v>25675000000000</c:v>
                </c:pt>
                <c:pt idx="798">
                  <c:v>25246000000000</c:v>
                </c:pt>
                <c:pt idx="799">
                  <c:v>24806000000000</c:v>
                </c:pt>
                <c:pt idx="800">
                  <c:v>24806000000000</c:v>
                </c:pt>
                <c:pt idx="801">
                  <c:v>24514000000000</c:v>
                </c:pt>
                <c:pt idx="802">
                  <c:v>24217000000000</c:v>
                </c:pt>
                <c:pt idx="803">
                  <c:v>23915000000000</c:v>
                </c:pt>
                <c:pt idx="804">
                  <c:v>23609000000000</c:v>
                </c:pt>
                <c:pt idx="805">
                  <c:v>23297000000000</c:v>
                </c:pt>
                <c:pt idx="806">
                  <c:v>22981000000000</c:v>
                </c:pt>
                <c:pt idx="807">
                  <c:v>22659000000000</c:v>
                </c:pt>
                <c:pt idx="808">
                  <c:v>22333000000000</c:v>
                </c:pt>
                <c:pt idx="809">
                  <c:v>22001000000000</c:v>
                </c:pt>
                <c:pt idx="810">
                  <c:v>21665000000000</c:v>
                </c:pt>
                <c:pt idx="811">
                  <c:v>21324000000000</c:v>
                </c:pt>
                <c:pt idx="812">
                  <c:v>20978000000000</c:v>
                </c:pt>
                <c:pt idx="813">
                  <c:v>20626000000000</c:v>
                </c:pt>
                <c:pt idx="814">
                  <c:v>20270000000000</c:v>
                </c:pt>
                <c:pt idx="815">
                  <c:v>19909000000000</c:v>
                </c:pt>
                <c:pt idx="816">
                  <c:v>19543000000000</c:v>
                </c:pt>
                <c:pt idx="817">
                  <c:v>19172000000000</c:v>
                </c:pt>
                <c:pt idx="818">
                  <c:v>18796000000000</c:v>
                </c:pt>
                <c:pt idx="819">
                  <c:v>18416000000000</c:v>
                </c:pt>
                <c:pt idx="820">
                  <c:v>18030000000000</c:v>
                </c:pt>
                <c:pt idx="821">
                  <c:v>17639000000000</c:v>
                </c:pt>
                <c:pt idx="822">
                  <c:v>17244000000000</c:v>
                </c:pt>
                <c:pt idx="823">
                  <c:v>16843000000000</c:v>
                </c:pt>
                <c:pt idx="824">
                  <c:v>16437000000000</c:v>
                </c:pt>
                <c:pt idx="825">
                  <c:v>16027000000000</c:v>
                </c:pt>
                <c:pt idx="826">
                  <c:v>15612000000000</c:v>
                </c:pt>
                <c:pt idx="827">
                  <c:v>15191000000000</c:v>
                </c:pt>
                <c:pt idx="828">
                  <c:v>14766000000000</c:v>
                </c:pt>
                <c:pt idx="829">
                  <c:v>14336000000000</c:v>
                </c:pt>
                <c:pt idx="830">
                  <c:v>13901000000000</c:v>
                </c:pt>
                <c:pt idx="831">
                  <c:v>13461000000000</c:v>
                </c:pt>
                <c:pt idx="832">
                  <c:v>13016000000000</c:v>
                </c:pt>
                <c:pt idx="833">
                  <c:v>12566000000000</c:v>
                </c:pt>
                <c:pt idx="834">
                  <c:v>12111000000000</c:v>
                </c:pt>
                <c:pt idx="835">
                  <c:v>11651000000000</c:v>
                </c:pt>
                <c:pt idx="836">
                  <c:v>11186000000000</c:v>
                </c:pt>
                <c:pt idx="837">
                  <c:v>10717000000000</c:v>
                </c:pt>
                <c:pt idx="838">
                  <c:v>10242000000000</c:v>
                </c:pt>
                <c:pt idx="839">
                  <c:v>9762800000000</c:v>
                </c:pt>
                <c:pt idx="840">
                  <c:v>9278400000000</c:v>
                </c:pt>
                <c:pt idx="841">
                  <c:v>8789000000000</c:v>
                </c:pt>
                <c:pt idx="842">
                  <c:v>8294800000000</c:v>
                </c:pt>
                <c:pt idx="843">
                  <c:v>7795700000000</c:v>
                </c:pt>
                <c:pt idx="844">
                  <c:v>7291600000000</c:v>
                </c:pt>
                <c:pt idx="845">
                  <c:v>6782600000000</c:v>
                </c:pt>
                <c:pt idx="846">
                  <c:v>6268700000000</c:v>
                </c:pt>
                <c:pt idx="847">
                  <c:v>5749800000000</c:v>
                </c:pt>
                <c:pt idx="848">
                  <c:v>5226100000000</c:v>
                </c:pt>
                <c:pt idx="849">
                  <c:v>4697400000000</c:v>
                </c:pt>
                <c:pt idx="850">
                  <c:v>4697400000000</c:v>
                </c:pt>
                <c:pt idx="851">
                  <c:v>3866000000000</c:v>
                </c:pt>
                <c:pt idx="852">
                  <c:v>3181800000000</c:v>
                </c:pt>
                <c:pt idx="853">
                  <c:v>2618600000000</c:v>
                </c:pt>
                <c:pt idx="854">
                  <c:v>2155200000000</c:v>
                </c:pt>
                <c:pt idx="855">
                  <c:v>1773700000000</c:v>
                </c:pt>
                <c:pt idx="856">
                  <c:v>1459800000000</c:v>
                </c:pt>
                <c:pt idx="857">
                  <c:v>1201500000000</c:v>
                </c:pt>
                <c:pt idx="858">
                  <c:v>988850000000</c:v>
                </c:pt>
                <c:pt idx="859">
                  <c:v>813860000000</c:v>
                </c:pt>
                <c:pt idx="860">
                  <c:v>669840000000</c:v>
                </c:pt>
                <c:pt idx="861">
                  <c:v>551320000000</c:v>
                </c:pt>
                <c:pt idx="862">
                  <c:v>453770000000</c:v>
                </c:pt>
                <c:pt idx="863">
                  <c:v>373490000000</c:v>
                </c:pt>
                <c:pt idx="864">
                  <c:v>307420000000</c:v>
                </c:pt>
                <c:pt idx="865">
                  <c:v>253040000000</c:v>
                </c:pt>
                <c:pt idx="866">
                  <c:v>208290000000</c:v>
                </c:pt>
                <c:pt idx="867">
                  <c:v>171460000000</c:v>
                </c:pt>
                <c:pt idx="868">
                  <c:v>141140000000</c:v>
                </c:pt>
                <c:pt idx="869">
                  <c:v>116200000000</c:v>
                </c:pt>
                <c:pt idx="870">
                  <c:v>95666000000</c:v>
                </c:pt>
                <c:pt idx="871">
                  <c:v>78768000000</c:v>
                </c:pt>
                <c:pt idx="872">
                  <c:v>64861000000</c:v>
                </c:pt>
                <c:pt idx="873">
                  <c:v>53416000000</c:v>
                </c:pt>
                <c:pt idx="874">
                  <c:v>43996000000</c:v>
                </c:pt>
                <c:pt idx="875">
                  <c:v>36244000000</c:v>
                </c:pt>
                <c:pt idx="876">
                  <c:v>29863000000</c:v>
                </c:pt>
                <c:pt idx="877">
                  <c:v>24612000000</c:v>
                </c:pt>
                <c:pt idx="878">
                  <c:v>20290000000</c:v>
                </c:pt>
                <c:pt idx="879">
                  <c:v>16733000000</c:v>
                </c:pt>
                <c:pt idx="880">
                  <c:v>13805000000</c:v>
                </c:pt>
                <c:pt idx="881">
                  <c:v>11396000000</c:v>
                </c:pt>
                <c:pt idx="882">
                  <c:v>9412700000</c:v>
                </c:pt>
                <c:pt idx="883">
                  <c:v>7780500000</c:v>
                </c:pt>
                <c:pt idx="884">
                  <c:v>6437100000</c:v>
                </c:pt>
                <c:pt idx="885">
                  <c:v>5331300000</c:v>
                </c:pt>
                <c:pt idx="886">
                  <c:v>4421200000</c:v>
                </c:pt>
                <c:pt idx="887">
                  <c:v>3672100000</c:v>
                </c:pt>
                <c:pt idx="888">
                  <c:v>3055500000</c:v>
                </c:pt>
                <c:pt idx="889">
                  <c:v>2547900000</c:v>
                </c:pt>
                <c:pt idx="890">
                  <c:v>2130000000</c:v>
                </c:pt>
                <c:pt idx="891">
                  <c:v>1786100000</c:v>
                </c:pt>
                <c:pt idx="892">
                  <c:v>1502900000</c:v>
                </c:pt>
                <c:pt idx="893">
                  <c:v>1269700000</c:v>
                </c:pt>
                <c:pt idx="894">
                  <c:v>1077800000</c:v>
                </c:pt>
                <c:pt idx="895">
                  <c:v>919700000</c:v>
                </c:pt>
                <c:pt idx="896">
                  <c:v>789510000</c:v>
                </c:pt>
                <c:pt idx="897">
                  <c:v>682280000</c:v>
                </c:pt>
                <c:pt idx="898">
                  <c:v>593950000</c:v>
                </c:pt>
                <c:pt idx="899">
                  <c:v>521160000</c:v>
                </c:pt>
                <c:pt idx="900">
                  <c:v>521160000</c:v>
                </c:pt>
                <c:pt idx="901">
                  <c:v>461180000</c:v>
                </c:pt>
                <c:pt idx="902">
                  <c:v>411730000</c:v>
                </c:pt>
                <c:pt idx="903">
                  <c:v>370960000</c:v>
                </c:pt>
                <c:pt idx="904">
                  <c:v>337320000</c:v>
                </c:pt>
                <c:pt idx="905">
                  <c:v>309560000</c:v>
                </c:pt>
                <c:pt idx="906">
                  <c:v>286640000</c:v>
                </c:pt>
                <c:pt idx="907">
                  <c:v>267700000</c:v>
                </c:pt>
                <c:pt idx="908">
                  <c:v>252040000</c:v>
                </c:pt>
                <c:pt idx="909">
                  <c:v>239070000</c:v>
                </c:pt>
                <c:pt idx="910">
                  <c:v>228330000</c:v>
                </c:pt>
                <c:pt idx="911">
                  <c:v>219420000</c:v>
                </c:pt>
                <c:pt idx="912">
                  <c:v>212020000</c:v>
                </c:pt>
                <c:pt idx="913">
                  <c:v>205850000</c:v>
                </c:pt>
                <c:pt idx="914">
                  <c:v>200710000</c:v>
                </c:pt>
                <c:pt idx="915">
                  <c:v>196410000</c:v>
                </c:pt>
                <c:pt idx="916">
                  <c:v>192810000</c:v>
                </c:pt>
                <c:pt idx="917">
                  <c:v>189780000</c:v>
                </c:pt>
                <c:pt idx="918">
                  <c:v>187220000</c:v>
                </c:pt>
                <c:pt idx="919">
                  <c:v>185050000</c:v>
                </c:pt>
                <c:pt idx="920">
                  <c:v>183200000</c:v>
                </c:pt>
                <c:pt idx="921">
                  <c:v>181610000</c:v>
                </c:pt>
                <c:pt idx="922">
                  <c:v>180250000</c:v>
                </c:pt>
                <c:pt idx="923">
                  <c:v>179060000</c:v>
                </c:pt>
                <c:pt idx="924">
                  <c:v>178030000</c:v>
                </c:pt>
                <c:pt idx="925">
                  <c:v>177120000</c:v>
                </c:pt>
                <c:pt idx="926">
                  <c:v>176310000</c:v>
                </c:pt>
                <c:pt idx="927">
                  <c:v>175590000</c:v>
                </c:pt>
                <c:pt idx="928">
                  <c:v>174940000</c:v>
                </c:pt>
                <c:pt idx="929">
                  <c:v>174350000</c:v>
                </c:pt>
                <c:pt idx="930">
                  <c:v>173810000</c:v>
                </c:pt>
                <c:pt idx="931">
                  <c:v>173310000</c:v>
                </c:pt>
                <c:pt idx="932">
                  <c:v>172850000</c:v>
                </c:pt>
                <c:pt idx="933">
                  <c:v>172410000</c:v>
                </c:pt>
                <c:pt idx="934">
                  <c:v>172000000</c:v>
                </c:pt>
                <c:pt idx="935">
                  <c:v>171610000</c:v>
                </c:pt>
                <c:pt idx="936">
                  <c:v>171240000</c:v>
                </c:pt>
                <c:pt idx="937">
                  <c:v>170890000</c:v>
                </c:pt>
                <c:pt idx="938">
                  <c:v>170550000</c:v>
                </c:pt>
                <c:pt idx="939">
                  <c:v>170220000</c:v>
                </c:pt>
                <c:pt idx="940">
                  <c:v>169900000</c:v>
                </c:pt>
                <c:pt idx="941">
                  <c:v>169590000</c:v>
                </c:pt>
                <c:pt idx="942">
                  <c:v>169290000</c:v>
                </c:pt>
                <c:pt idx="943">
                  <c:v>168990000</c:v>
                </c:pt>
                <c:pt idx="944">
                  <c:v>168710000</c:v>
                </c:pt>
                <c:pt idx="945">
                  <c:v>168430000</c:v>
                </c:pt>
                <c:pt idx="946">
                  <c:v>168150000</c:v>
                </c:pt>
                <c:pt idx="947">
                  <c:v>167880000</c:v>
                </c:pt>
                <c:pt idx="948">
                  <c:v>167620000</c:v>
                </c:pt>
                <c:pt idx="949">
                  <c:v>167360000</c:v>
                </c:pt>
                <c:pt idx="950">
                  <c:v>167360000</c:v>
                </c:pt>
                <c:pt idx="951">
                  <c:v>167110000</c:v>
                </c:pt>
                <c:pt idx="952">
                  <c:v>166860000</c:v>
                </c:pt>
                <c:pt idx="953">
                  <c:v>166620000</c:v>
                </c:pt>
                <c:pt idx="954">
                  <c:v>166380000</c:v>
                </c:pt>
                <c:pt idx="955">
                  <c:v>166140000</c:v>
                </c:pt>
                <c:pt idx="956">
                  <c:v>165920000</c:v>
                </c:pt>
                <c:pt idx="957">
                  <c:v>165690000</c:v>
                </c:pt>
                <c:pt idx="958">
                  <c:v>165470000</c:v>
                </c:pt>
                <c:pt idx="959">
                  <c:v>165260000</c:v>
                </c:pt>
                <c:pt idx="960">
                  <c:v>165060000</c:v>
                </c:pt>
                <c:pt idx="961">
                  <c:v>164860000</c:v>
                </c:pt>
                <c:pt idx="962">
                  <c:v>164660000</c:v>
                </c:pt>
                <c:pt idx="963">
                  <c:v>164480000</c:v>
                </c:pt>
                <c:pt idx="964">
                  <c:v>164310000</c:v>
                </c:pt>
                <c:pt idx="965">
                  <c:v>164140000</c:v>
                </c:pt>
                <c:pt idx="966">
                  <c:v>163990000</c:v>
                </c:pt>
                <c:pt idx="967">
                  <c:v>163850000</c:v>
                </c:pt>
                <c:pt idx="968">
                  <c:v>163730000</c:v>
                </c:pt>
                <c:pt idx="969">
                  <c:v>163630000</c:v>
                </c:pt>
                <c:pt idx="970">
                  <c:v>163550000</c:v>
                </c:pt>
                <c:pt idx="971">
                  <c:v>163500000</c:v>
                </c:pt>
                <c:pt idx="972">
                  <c:v>163480000</c:v>
                </c:pt>
                <c:pt idx="973">
                  <c:v>163500000</c:v>
                </c:pt>
                <c:pt idx="974">
                  <c:v>163560000</c:v>
                </c:pt>
                <c:pt idx="975">
                  <c:v>163680000</c:v>
                </c:pt>
                <c:pt idx="976">
                  <c:v>163860000</c:v>
                </c:pt>
                <c:pt idx="977">
                  <c:v>164130000</c:v>
                </c:pt>
                <c:pt idx="978">
                  <c:v>164490000</c:v>
                </c:pt>
                <c:pt idx="979">
                  <c:v>164960000</c:v>
                </c:pt>
                <c:pt idx="980">
                  <c:v>165570000</c:v>
                </c:pt>
                <c:pt idx="981">
                  <c:v>166360000</c:v>
                </c:pt>
                <c:pt idx="982">
                  <c:v>167350000</c:v>
                </c:pt>
                <c:pt idx="983">
                  <c:v>168580000</c:v>
                </c:pt>
                <c:pt idx="984">
                  <c:v>170120000</c:v>
                </c:pt>
                <c:pt idx="985">
                  <c:v>172030000</c:v>
                </c:pt>
                <c:pt idx="986">
                  <c:v>174370000</c:v>
                </c:pt>
                <c:pt idx="987">
                  <c:v>177260000</c:v>
                </c:pt>
                <c:pt idx="988">
                  <c:v>180790000</c:v>
                </c:pt>
                <c:pt idx="989">
                  <c:v>185120000</c:v>
                </c:pt>
                <c:pt idx="990">
                  <c:v>190410000</c:v>
                </c:pt>
                <c:pt idx="991">
                  <c:v>196880000</c:v>
                </c:pt>
                <c:pt idx="992">
                  <c:v>204760000</c:v>
                </c:pt>
                <c:pt idx="993">
                  <c:v>214360000</c:v>
                </c:pt>
                <c:pt idx="994">
                  <c:v>226060000</c:v>
                </c:pt>
                <c:pt idx="995">
                  <c:v>240300000</c:v>
                </c:pt>
                <c:pt idx="996">
                  <c:v>257630000</c:v>
                </c:pt>
                <c:pt idx="997">
                  <c:v>278710000</c:v>
                </c:pt>
                <c:pt idx="998">
                  <c:v>304360000</c:v>
                </c:pt>
                <c:pt idx="999">
                  <c:v>335550000</c:v>
                </c:pt>
                <c:pt idx="1000">
                  <c:v>335550000</c:v>
                </c:pt>
                <c:pt idx="1001">
                  <c:v>373470000</c:v>
                </c:pt>
                <c:pt idx="1002">
                  <c:v>419560000</c:v>
                </c:pt>
                <c:pt idx="1003">
                  <c:v>475600000</c:v>
                </c:pt>
                <c:pt idx="1004">
                  <c:v>543710000</c:v>
                </c:pt>
                <c:pt idx="1005">
                  <c:v>626480000</c:v>
                </c:pt>
                <c:pt idx="1006">
                  <c:v>727080000</c:v>
                </c:pt>
                <c:pt idx="1007">
                  <c:v>849340000</c:v>
                </c:pt>
                <c:pt idx="1008">
                  <c:v>997910000</c:v>
                </c:pt>
                <c:pt idx="1009">
                  <c:v>1178500000</c:v>
                </c:pt>
                <c:pt idx="1010">
                  <c:v>1397800000</c:v>
                </c:pt>
                <c:pt idx="1011">
                  <c:v>1664400000</c:v>
                </c:pt>
                <c:pt idx="1012">
                  <c:v>1988400000</c:v>
                </c:pt>
                <c:pt idx="1013">
                  <c:v>2382000000</c:v>
                </c:pt>
                <c:pt idx="1014">
                  <c:v>2860300000</c:v>
                </c:pt>
                <c:pt idx="1015">
                  <c:v>3441500000</c:v>
                </c:pt>
                <c:pt idx="1016">
                  <c:v>4147600000</c:v>
                </c:pt>
                <c:pt idx="1017">
                  <c:v>5005700000</c:v>
                </c:pt>
                <c:pt idx="1018">
                  <c:v>6048300000</c:v>
                </c:pt>
                <c:pt idx="1019">
                  <c:v>7315200000</c:v>
                </c:pt>
                <c:pt idx="1020">
                  <c:v>8854600000</c:v>
                </c:pt>
                <c:pt idx="1021">
                  <c:v>10725000000</c:v>
                </c:pt>
                <c:pt idx="1022">
                  <c:v>12998000000</c:v>
                </c:pt>
                <c:pt idx="1023">
                  <c:v>15759000000</c:v>
                </c:pt>
                <c:pt idx="1024">
                  <c:v>19115000000</c:v>
                </c:pt>
                <c:pt idx="1025">
                  <c:v>23192000000</c:v>
                </c:pt>
                <c:pt idx="1026">
                  <c:v>28145000000</c:v>
                </c:pt>
                <c:pt idx="1027">
                  <c:v>34165000000</c:v>
                </c:pt>
                <c:pt idx="1028">
                  <c:v>41479000000</c:v>
                </c:pt>
                <c:pt idx="1029">
                  <c:v>50365000000</c:v>
                </c:pt>
                <c:pt idx="1030">
                  <c:v>61163000000</c:v>
                </c:pt>
                <c:pt idx="1031">
                  <c:v>74284000000</c:v>
                </c:pt>
                <c:pt idx="1032">
                  <c:v>90226000000</c:v>
                </c:pt>
                <c:pt idx="1033">
                  <c:v>109600000000</c:v>
                </c:pt>
                <c:pt idx="1034">
                  <c:v>133130000000</c:v>
                </c:pt>
                <c:pt idx="1035">
                  <c:v>161730000000</c:v>
                </c:pt>
                <c:pt idx="1036">
                  <c:v>196480000000</c:v>
                </c:pt>
                <c:pt idx="1037">
                  <c:v>238710000000</c:v>
                </c:pt>
                <c:pt idx="1038">
                  <c:v>290010000000</c:v>
                </c:pt>
                <c:pt idx="1039">
                  <c:v>352350000000</c:v>
                </c:pt>
                <c:pt idx="1040">
                  <c:v>428090000000</c:v>
                </c:pt>
                <c:pt idx="1041">
                  <c:v>520130000000</c:v>
                </c:pt>
                <c:pt idx="1042">
                  <c:v>631950000000</c:v>
                </c:pt>
                <c:pt idx="1043">
                  <c:v>767830000000</c:v>
                </c:pt>
                <c:pt idx="1044">
                  <c:v>932930000000</c:v>
                </c:pt>
                <c:pt idx="1045">
                  <c:v>1133500000000</c:v>
                </c:pt>
                <c:pt idx="1046">
                  <c:v>1377300000000</c:v>
                </c:pt>
                <c:pt idx="1047">
                  <c:v>1673500000000</c:v>
                </c:pt>
                <c:pt idx="1048">
                  <c:v>2033400000000</c:v>
                </c:pt>
                <c:pt idx="1049">
                  <c:v>2470600000000</c:v>
                </c:pt>
                <c:pt idx="1050">
                  <c:v>2470600000000</c:v>
                </c:pt>
                <c:pt idx="1051">
                  <c:v>3130600000000</c:v>
                </c:pt>
                <c:pt idx="1052">
                  <c:v>3763200000000</c:v>
                </c:pt>
                <c:pt idx="1053">
                  <c:v>4368300000000</c:v>
                </c:pt>
                <c:pt idx="1054">
                  <c:v>4946100000000</c:v>
                </c:pt>
                <c:pt idx="1055">
                  <c:v>5496400000000</c:v>
                </c:pt>
                <c:pt idx="1056">
                  <c:v>6019200000000</c:v>
                </c:pt>
                <c:pt idx="1057">
                  <c:v>6514600000000</c:v>
                </c:pt>
                <c:pt idx="1058">
                  <c:v>6982600000000</c:v>
                </c:pt>
                <c:pt idx="1059">
                  <c:v>7423100000000</c:v>
                </c:pt>
                <c:pt idx="1060">
                  <c:v>7836200000000</c:v>
                </c:pt>
                <c:pt idx="1061">
                  <c:v>8221800000000</c:v>
                </c:pt>
                <c:pt idx="1062">
                  <c:v>8580000000000</c:v>
                </c:pt>
                <c:pt idx="1063">
                  <c:v>8910600000000</c:v>
                </c:pt>
                <c:pt idx="1064">
                  <c:v>9213800000000</c:v>
                </c:pt>
                <c:pt idx="1065">
                  <c:v>9489600000000</c:v>
                </c:pt>
                <c:pt idx="1066">
                  <c:v>9737800000000</c:v>
                </c:pt>
                <c:pt idx="1067">
                  <c:v>9958600000000</c:v>
                </c:pt>
                <c:pt idx="1068">
                  <c:v>10152000000000</c:v>
                </c:pt>
                <c:pt idx="1069">
                  <c:v>10318000000000</c:v>
                </c:pt>
                <c:pt idx="1070">
                  <c:v>10456000000000</c:v>
                </c:pt>
                <c:pt idx="1071">
                  <c:v>10567000000000</c:v>
                </c:pt>
                <c:pt idx="1072">
                  <c:v>10650000000000</c:v>
                </c:pt>
                <c:pt idx="1073">
                  <c:v>10706000000000</c:v>
                </c:pt>
                <c:pt idx="1074">
                  <c:v>10735000000000</c:v>
                </c:pt>
                <c:pt idx="1075">
                  <c:v>10735000000000</c:v>
                </c:pt>
                <c:pt idx="1076">
                  <c:v>10709000000000</c:v>
                </c:pt>
                <c:pt idx="1077">
                  <c:v>10655000000000</c:v>
                </c:pt>
                <c:pt idx="1078">
                  <c:v>10573000000000</c:v>
                </c:pt>
                <c:pt idx="1079">
                  <c:v>10464000000000</c:v>
                </c:pt>
                <c:pt idx="1080">
                  <c:v>10328000000000</c:v>
                </c:pt>
                <c:pt idx="1081">
                  <c:v>10163000000000</c:v>
                </c:pt>
                <c:pt idx="1082">
                  <c:v>9971900000000</c:v>
                </c:pt>
                <c:pt idx="1083">
                  <c:v>9752900000000</c:v>
                </c:pt>
                <c:pt idx="1084">
                  <c:v>9506400000000</c:v>
                </c:pt>
                <c:pt idx="1085">
                  <c:v>9232400000000</c:v>
                </c:pt>
                <c:pt idx="1086">
                  <c:v>8931000000000</c:v>
                </c:pt>
                <c:pt idx="1087">
                  <c:v>8602100000000</c:v>
                </c:pt>
                <c:pt idx="1088">
                  <c:v>8245700000000</c:v>
                </c:pt>
                <c:pt idx="1089">
                  <c:v>7861800000000</c:v>
                </c:pt>
                <c:pt idx="1090">
                  <c:v>7450500000000</c:v>
                </c:pt>
                <c:pt idx="1091">
                  <c:v>7011700000000</c:v>
                </c:pt>
                <c:pt idx="1092">
                  <c:v>6545400000000</c:v>
                </c:pt>
                <c:pt idx="1093">
                  <c:v>6051700000000</c:v>
                </c:pt>
                <c:pt idx="1094">
                  <c:v>5530600000000</c:v>
                </c:pt>
                <c:pt idx="1095">
                  <c:v>4982000000000</c:v>
                </c:pt>
                <c:pt idx="1096">
                  <c:v>4406000000000</c:v>
                </c:pt>
                <c:pt idx="1097">
                  <c:v>3802500000000</c:v>
                </c:pt>
                <c:pt idx="1098">
                  <c:v>3171600000000</c:v>
                </c:pt>
                <c:pt idx="1099">
                  <c:v>2513300000000</c:v>
                </c:pt>
                <c:pt idx="1100">
                  <c:v>2513300000000</c:v>
                </c:pt>
                <c:pt idx="1101">
                  <c:v>1970300000000</c:v>
                </c:pt>
                <c:pt idx="1102">
                  <c:v>1544600000000</c:v>
                </c:pt>
                <c:pt idx="1103">
                  <c:v>1210900000000</c:v>
                </c:pt>
                <c:pt idx="1104">
                  <c:v>949330000000</c:v>
                </c:pt>
                <c:pt idx="1105">
                  <c:v>744250000000</c:v>
                </c:pt>
                <c:pt idx="1106">
                  <c:v>583490000000</c:v>
                </c:pt>
                <c:pt idx="1107">
                  <c:v>457450000000</c:v>
                </c:pt>
                <c:pt idx="1108">
                  <c:v>358650000000</c:v>
                </c:pt>
                <c:pt idx="1109">
                  <c:v>281200000000</c:v>
                </c:pt>
                <c:pt idx="1110">
                  <c:v>220480000000</c:v>
                </c:pt>
                <c:pt idx="1111">
                  <c:v>172870000000</c:v>
                </c:pt>
                <c:pt idx="1112">
                  <c:v>135560000000</c:v>
                </c:pt>
                <c:pt idx="1113">
                  <c:v>106300000000</c:v>
                </c:pt>
                <c:pt idx="1114">
                  <c:v>83371000000</c:v>
                </c:pt>
                <c:pt idx="1115">
                  <c:v>65393000000</c:v>
                </c:pt>
                <c:pt idx="1116">
                  <c:v>51299000000</c:v>
                </c:pt>
                <c:pt idx="1117">
                  <c:v>40250000000</c:v>
                </c:pt>
                <c:pt idx="1118">
                  <c:v>31589000000</c:v>
                </c:pt>
                <c:pt idx="1119">
                  <c:v>24798000000</c:v>
                </c:pt>
                <c:pt idx="1120">
                  <c:v>19475000000</c:v>
                </c:pt>
                <c:pt idx="1121">
                  <c:v>15302000000</c:v>
                </c:pt>
                <c:pt idx="1122">
                  <c:v>12030000000</c:v>
                </c:pt>
                <c:pt idx="1123">
                  <c:v>9465600000</c:v>
                </c:pt>
                <c:pt idx="1124">
                  <c:v>7454900000</c:v>
                </c:pt>
                <c:pt idx="1125">
                  <c:v>5878600000</c:v>
                </c:pt>
                <c:pt idx="1126">
                  <c:v>4642800000</c:v>
                </c:pt>
                <c:pt idx="1127">
                  <c:v>3673900000</c:v>
                </c:pt>
                <c:pt idx="1128">
                  <c:v>2914300000</c:v>
                </c:pt>
                <c:pt idx="1129">
                  <c:v>2318800000</c:v>
                </c:pt>
                <c:pt idx="1130">
                  <c:v>1851800000</c:v>
                </c:pt>
                <c:pt idx="1131">
                  <c:v>1485700000</c:v>
                </c:pt>
                <c:pt idx="1132">
                  <c:v>1198700000</c:v>
                </c:pt>
                <c:pt idx="1133">
                  <c:v>973590000</c:v>
                </c:pt>
                <c:pt idx="1134">
                  <c:v>797080000</c:v>
                </c:pt>
                <c:pt idx="1135">
                  <c:v>658640000</c:v>
                </c:pt>
                <c:pt idx="1136">
                  <c:v>550060000</c:v>
                </c:pt>
                <c:pt idx="1137">
                  <c:v>464880000</c:v>
                </c:pt>
                <c:pt idx="1138">
                  <c:v>398060000</c:v>
                </c:pt>
                <c:pt idx="1139">
                  <c:v>345620000</c:v>
                </c:pt>
                <c:pt idx="1140">
                  <c:v>304450000</c:v>
                </c:pt>
                <c:pt idx="1141">
                  <c:v>272130000</c:v>
                </c:pt>
                <c:pt idx="1142">
                  <c:v>246740000</c:v>
                </c:pt>
                <c:pt idx="1143">
                  <c:v>226780000</c:v>
                </c:pt>
                <c:pt idx="1144">
                  <c:v>211090000</c:v>
                </c:pt>
                <c:pt idx="1145">
                  <c:v>198740000</c:v>
                </c:pt>
                <c:pt idx="1146">
                  <c:v>189010000</c:v>
                </c:pt>
                <c:pt idx="1147">
                  <c:v>181330000</c:v>
                </c:pt>
                <c:pt idx="1148">
                  <c:v>175260000</c:v>
                </c:pt>
                <c:pt idx="1149">
                  <c:v>170460000</c:v>
                </c:pt>
                <c:pt idx="1150">
                  <c:v>170460000</c:v>
                </c:pt>
                <c:pt idx="1151">
                  <c:v>166650000</c:v>
                </c:pt>
                <c:pt idx="1152">
                  <c:v>163620000</c:v>
                </c:pt>
                <c:pt idx="1153">
                  <c:v>161190000</c:v>
                </c:pt>
                <c:pt idx="1154">
                  <c:v>159250000</c:v>
                </c:pt>
                <c:pt idx="1155">
                  <c:v>157680000</c:v>
                </c:pt>
                <c:pt idx="1156">
                  <c:v>156410000</c:v>
                </c:pt>
                <c:pt idx="1157">
                  <c:v>155360000</c:v>
                </c:pt>
                <c:pt idx="1158">
                  <c:v>154510000</c:v>
                </c:pt>
                <c:pt idx="1159">
                  <c:v>153790000</c:v>
                </c:pt>
                <c:pt idx="1160">
                  <c:v>153190000</c:v>
                </c:pt>
                <c:pt idx="1161">
                  <c:v>152670000</c:v>
                </c:pt>
                <c:pt idx="1162">
                  <c:v>152230000</c:v>
                </c:pt>
                <c:pt idx="1163">
                  <c:v>151840000</c:v>
                </c:pt>
                <c:pt idx="1164">
                  <c:v>151500000</c:v>
                </c:pt>
                <c:pt idx="1165">
                  <c:v>151190000</c:v>
                </c:pt>
                <c:pt idx="1166">
                  <c:v>150900000</c:v>
                </c:pt>
                <c:pt idx="1167">
                  <c:v>150640000</c:v>
                </c:pt>
                <c:pt idx="1168">
                  <c:v>150400000</c:v>
                </c:pt>
                <c:pt idx="1169">
                  <c:v>150170000</c:v>
                </c:pt>
                <c:pt idx="1170">
                  <c:v>149960000</c:v>
                </c:pt>
                <c:pt idx="1171">
                  <c:v>149750000</c:v>
                </c:pt>
                <c:pt idx="1172">
                  <c:v>149550000</c:v>
                </c:pt>
                <c:pt idx="1173">
                  <c:v>149360000</c:v>
                </c:pt>
                <c:pt idx="1174">
                  <c:v>149170000</c:v>
                </c:pt>
                <c:pt idx="1175">
                  <c:v>148990000</c:v>
                </c:pt>
                <c:pt idx="1176">
                  <c:v>148810000</c:v>
                </c:pt>
                <c:pt idx="1177">
                  <c:v>148630000</c:v>
                </c:pt>
                <c:pt idx="1178">
                  <c:v>148460000</c:v>
                </c:pt>
                <c:pt idx="1179">
                  <c:v>148290000</c:v>
                </c:pt>
                <c:pt idx="1180">
                  <c:v>148120000</c:v>
                </c:pt>
                <c:pt idx="1181">
                  <c:v>147950000</c:v>
                </c:pt>
                <c:pt idx="1182">
                  <c:v>147790000</c:v>
                </c:pt>
                <c:pt idx="1183">
                  <c:v>147630000</c:v>
                </c:pt>
                <c:pt idx="1184">
                  <c:v>147460000</c:v>
                </c:pt>
                <c:pt idx="1185">
                  <c:v>147310000</c:v>
                </c:pt>
                <c:pt idx="1186">
                  <c:v>147150000</c:v>
                </c:pt>
                <c:pt idx="1187">
                  <c:v>146990000</c:v>
                </c:pt>
                <c:pt idx="1188">
                  <c:v>146840000</c:v>
                </c:pt>
                <c:pt idx="1189">
                  <c:v>146680000</c:v>
                </c:pt>
                <c:pt idx="1190">
                  <c:v>146530000</c:v>
                </c:pt>
                <c:pt idx="1191">
                  <c:v>146380000</c:v>
                </c:pt>
                <c:pt idx="1192">
                  <c:v>146230000</c:v>
                </c:pt>
                <c:pt idx="1193">
                  <c:v>146080000</c:v>
                </c:pt>
                <c:pt idx="1194">
                  <c:v>145930000</c:v>
                </c:pt>
                <c:pt idx="1195">
                  <c:v>145780000</c:v>
                </c:pt>
                <c:pt idx="1196">
                  <c:v>145630000</c:v>
                </c:pt>
                <c:pt idx="1197">
                  <c:v>145490000</c:v>
                </c:pt>
                <c:pt idx="1198">
                  <c:v>145340000</c:v>
                </c:pt>
                <c:pt idx="1199">
                  <c:v>145200000</c:v>
                </c:pt>
                <c:pt idx="1200">
                  <c:v>145200000</c:v>
                </c:pt>
                <c:pt idx="1201">
                  <c:v>145060000</c:v>
                </c:pt>
                <c:pt idx="1202">
                  <c:v>144920000</c:v>
                </c:pt>
                <c:pt idx="1203">
                  <c:v>144780000</c:v>
                </c:pt>
                <c:pt idx="1204">
                  <c:v>144630000</c:v>
                </c:pt>
                <c:pt idx="1205">
                  <c:v>144500000</c:v>
                </c:pt>
                <c:pt idx="1206">
                  <c:v>144360000</c:v>
                </c:pt>
                <c:pt idx="1207">
                  <c:v>144220000</c:v>
                </c:pt>
                <c:pt idx="1208">
                  <c:v>144080000</c:v>
                </c:pt>
                <c:pt idx="1209">
                  <c:v>143950000</c:v>
                </c:pt>
                <c:pt idx="1210">
                  <c:v>143810000</c:v>
                </c:pt>
                <c:pt idx="1211">
                  <c:v>143680000</c:v>
                </c:pt>
                <c:pt idx="1212">
                  <c:v>143540000</c:v>
                </c:pt>
                <c:pt idx="1213">
                  <c:v>143410000</c:v>
                </c:pt>
                <c:pt idx="1214">
                  <c:v>143270000</c:v>
                </c:pt>
                <c:pt idx="1215">
                  <c:v>143140000</c:v>
                </c:pt>
                <c:pt idx="1216">
                  <c:v>143010000</c:v>
                </c:pt>
                <c:pt idx="1217">
                  <c:v>142880000</c:v>
                </c:pt>
                <c:pt idx="1218">
                  <c:v>142750000</c:v>
                </c:pt>
                <c:pt idx="1219">
                  <c:v>142620000</c:v>
                </c:pt>
                <c:pt idx="1220">
                  <c:v>142490000</c:v>
                </c:pt>
                <c:pt idx="1221">
                  <c:v>142360000</c:v>
                </c:pt>
                <c:pt idx="1222">
                  <c:v>142230000</c:v>
                </c:pt>
                <c:pt idx="1223">
                  <c:v>142100000</c:v>
                </c:pt>
                <c:pt idx="1224">
                  <c:v>141980000</c:v>
                </c:pt>
                <c:pt idx="1225">
                  <c:v>141850000</c:v>
                </c:pt>
                <c:pt idx="1226">
                  <c:v>141720000</c:v>
                </c:pt>
                <c:pt idx="1227">
                  <c:v>141600000</c:v>
                </c:pt>
                <c:pt idx="1228">
                  <c:v>141470000</c:v>
                </c:pt>
                <c:pt idx="1229">
                  <c:v>141350000</c:v>
                </c:pt>
                <c:pt idx="1230">
                  <c:v>141220000</c:v>
                </c:pt>
                <c:pt idx="1231">
                  <c:v>141100000</c:v>
                </c:pt>
                <c:pt idx="1232">
                  <c:v>140980000</c:v>
                </c:pt>
                <c:pt idx="1233">
                  <c:v>140850000</c:v>
                </c:pt>
                <c:pt idx="1234">
                  <c:v>140730000</c:v>
                </c:pt>
                <c:pt idx="1235">
                  <c:v>140610000</c:v>
                </c:pt>
                <c:pt idx="1236">
                  <c:v>140480000</c:v>
                </c:pt>
                <c:pt idx="1237">
                  <c:v>140360000</c:v>
                </c:pt>
                <c:pt idx="1238">
                  <c:v>140240000</c:v>
                </c:pt>
                <c:pt idx="1239">
                  <c:v>140120000</c:v>
                </c:pt>
                <c:pt idx="1240">
                  <c:v>140000000</c:v>
                </c:pt>
                <c:pt idx="1241">
                  <c:v>139880000</c:v>
                </c:pt>
                <c:pt idx="1242">
                  <c:v>139760000</c:v>
                </c:pt>
                <c:pt idx="1243">
                  <c:v>139640000</c:v>
                </c:pt>
                <c:pt idx="1244">
                  <c:v>139520000</c:v>
                </c:pt>
                <c:pt idx="1245">
                  <c:v>139400000</c:v>
                </c:pt>
                <c:pt idx="1246">
                  <c:v>139280000</c:v>
                </c:pt>
                <c:pt idx="1247">
                  <c:v>139160000</c:v>
                </c:pt>
                <c:pt idx="1248">
                  <c:v>139050000</c:v>
                </c:pt>
                <c:pt idx="1249">
                  <c:v>138930000</c:v>
                </c:pt>
                <c:pt idx="1250">
                  <c:v>138930000</c:v>
                </c:pt>
                <c:pt idx="1251">
                  <c:v>138810000</c:v>
                </c:pt>
                <c:pt idx="1252">
                  <c:v>138690000</c:v>
                </c:pt>
                <c:pt idx="1253">
                  <c:v>138580000</c:v>
                </c:pt>
                <c:pt idx="1254">
                  <c:v>138460000</c:v>
                </c:pt>
                <c:pt idx="1255">
                  <c:v>138340000</c:v>
                </c:pt>
                <c:pt idx="1256">
                  <c:v>138220000</c:v>
                </c:pt>
                <c:pt idx="1257">
                  <c:v>138110000</c:v>
                </c:pt>
                <c:pt idx="1258">
                  <c:v>137990000</c:v>
                </c:pt>
                <c:pt idx="1259">
                  <c:v>137880000</c:v>
                </c:pt>
                <c:pt idx="1260">
                  <c:v>137760000</c:v>
                </c:pt>
                <c:pt idx="1261">
                  <c:v>137650000</c:v>
                </c:pt>
                <c:pt idx="1262">
                  <c:v>137530000</c:v>
                </c:pt>
                <c:pt idx="1263">
                  <c:v>137420000</c:v>
                </c:pt>
                <c:pt idx="1264">
                  <c:v>137300000</c:v>
                </c:pt>
                <c:pt idx="1265">
                  <c:v>137190000</c:v>
                </c:pt>
                <c:pt idx="1266">
                  <c:v>137070000</c:v>
                </c:pt>
                <c:pt idx="1267">
                  <c:v>136960000</c:v>
                </c:pt>
                <c:pt idx="1268">
                  <c:v>136840000</c:v>
                </c:pt>
                <c:pt idx="1269">
                  <c:v>136730000</c:v>
                </c:pt>
                <c:pt idx="1270">
                  <c:v>136620000</c:v>
                </c:pt>
                <c:pt idx="1271">
                  <c:v>136500000</c:v>
                </c:pt>
                <c:pt idx="1272">
                  <c:v>136390000</c:v>
                </c:pt>
                <c:pt idx="1273">
                  <c:v>136280000</c:v>
                </c:pt>
                <c:pt idx="1274">
                  <c:v>136160000</c:v>
                </c:pt>
                <c:pt idx="1275">
                  <c:v>136050000</c:v>
                </c:pt>
                <c:pt idx="1276">
                  <c:v>135940000</c:v>
                </c:pt>
                <c:pt idx="1277">
                  <c:v>135820000</c:v>
                </c:pt>
                <c:pt idx="1278">
                  <c:v>135710000</c:v>
                </c:pt>
                <c:pt idx="1279">
                  <c:v>135600000</c:v>
                </c:pt>
                <c:pt idx="1280">
                  <c:v>135490000</c:v>
                </c:pt>
                <c:pt idx="1281">
                  <c:v>135370000</c:v>
                </c:pt>
                <c:pt idx="1282">
                  <c:v>135260000</c:v>
                </c:pt>
                <c:pt idx="1283">
                  <c:v>135150000</c:v>
                </c:pt>
                <c:pt idx="1284">
                  <c:v>135040000</c:v>
                </c:pt>
                <c:pt idx="1285">
                  <c:v>134930000</c:v>
                </c:pt>
                <c:pt idx="1286">
                  <c:v>134820000</c:v>
                </c:pt>
                <c:pt idx="1287">
                  <c:v>134700000</c:v>
                </c:pt>
                <c:pt idx="1288">
                  <c:v>134590000</c:v>
                </c:pt>
                <c:pt idx="1289">
                  <c:v>134480000</c:v>
                </c:pt>
                <c:pt idx="1290">
                  <c:v>134370000</c:v>
                </c:pt>
                <c:pt idx="1291">
                  <c:v>134260000</c:v>
                </c:pt>
                <c:pt idx="1292">
                  <c:v>134150000</c:v>
                </c:pt>
                <c:pt idx="1293">
                  <c:v>134040000</c:v>
                </c:pt>
                <c:pt idx="1294">
                  <c:v>133930000</c:v>
                </c:pt>
                <c:pt idx="1295">
                  <c:v>133820000</c:v>
                </c:pt>
                <c:pt idx="1296">
                  <c:v>133710000</c:v>
                </c:pt>
                <c:pt idx="1297">
                  <c:v>133600000</c:v>
                </c:pt>
                <c:pt idx="1298">
                  <c:v>133480000</c:v>
                </c:pt>
                <c:pt idx="1299">
                  <c:v>133370000</c:v>
                </c:pt>
                <c:pt idx="1300">
                  <c:v>133370000</c:v>
                </c:pt>
                <c:pt idx="1301">
                  <c:v>133260000</c:v>
                </c:pt>
                <c:pt idx="1302">
                  <c:v>133150000</c:v>
                </c:pt>
                <c:pt idx="1303">
                  <c:v>133040000</c:v>
                </c:pt>
                <c:pt idx="1304">
                  <c:v>132930000</c:v>
                </c:pt>
                <c:pt idx="1305">
                  <c:v>132820000</c:v>
                </c:pt>
                <c:pt idx="1306">
                  <c:v>132710000</c:v>
                </c:pt>
                <c:pt idx="1307">
                  <c:v>132600000</c:v>
                </c:pt>
                <c:pt idx="1308">
                  <c:v>132490000</c:v>
                </c:pt>
                <c:pt idx="1309">
                  <c:v>132380000</c:v>
                </c:pt>
                <c:pt idx="1310">
                  <c:v>132280000</c:v>
                </c:pt>
                <c:pt idx="1311">
                  <c:v>132170000</c:v>
                </c:pt>
                <c:pt idx="1312">
                  <c:v>132060000</c:v>
                </c:pt>
                <c:pt idx="1313">
                  <c:v>131950000</c:v>
                </c:pt>
                <c:pt idx="1314">
                  <c:v>131840000</c:v>
                </c:pt>
                <c:pt idx="1315">
                  <c:v>131730000</c:v>
                </c:pt>
                <c:pt idx="1316">
                  <c:v>131620000</c:v>
                </c:pt>
                <c:pt idx="1317">
                  <c:v>131510000</c:v>
                </c:pt>
                <c:pt idx="1318">
                  <c:v>131400000</c:v>
                </c:pt>
                <c:pt idx="1319">
                  <c:v>131290000</c:v>
                </c:pt>
                <c:pt idx="1320">
                  <c:v>131180000</c:v>
                </c:pt>
                <c:pt idx="1321">
                  <c:v>131070000</c:v>
                </c:pt>
                <c:pt idx="1322">
                  <c:v>130960000</c:v>
                </c:pt>
                <c:pt idx="1323">
                  <c:v>130860000</c:v>
                </c:pt>
                <c:pt idx="1324">
                  <c:v>130750000</c:v>
                </c:pt>
                <c:pt idx="1325">
                  <c:v>130640000</c:v>
                </c:pt>
                <c:pt idx="1326">
                  <c:v>130530000</c:v>
                </c:pt>
                <c:pt idx="1327">
                  <c:v>130420000</c:v>
                </c:pt>
                <c:pt idx="1328">
                  <c:v>130310000</c:v>
                </c:pt>
                <c:pt idx="1329">
                  <c:v>130200000</c:v>
                </c:pt>
                <c:pt idx="1330">
                  <c:v>130090000</c:v>
                </c:pt>
                <c:pt idx="1331">
                  <c:v>129980000</c:v>
                </c:pt>
                <c:pt idx="1332">
                  <c:v>129880000</c:v>
                </c:pt>
                <c:pt idx="1333">
                  <c:v>129770000</c:v>
                </c:pt>
                <c:pt idx="1334">
                  <c:v>129660000</c:v>
                </c:pt>
                <c:pt idx="1335">
                  <c:v>129550000</c:v>
                </c:pt>
                <c:pt idx="1336">
                  <c:v>129440000</c:v>
                </c:pt>
                <c:pt idx="1337">
                  <c:v>129330000</c:v>
                </c:pt>
                <c:pt idx="1338">
                  <c:v>129230000</c:v>
                </c:pt>
                <c:pt idx="1339">
                  <c:v>129120000</c:v>
                </c:pt>
                <c:pt idx="1340">
                  <c:v>129010000</c:v>
                </c:pt>
                <c:pt idx="1341">
                  <c:v>128900000</c:v>
                </c:pt>
                <c:pt idx="1342">
                  <c:v>128790000</c:v>
                </c:pt>
                <c:pt idx="1343">
                  <c:v>128680000</c:v>
                </c:pt>
                <c:pt idx="1344">
                  <c:v>128580000</c:v>
                </c:pt>
                <c:pt idx="1345">
                  <c:v>128470000</c:v>
                </c:pt>
                <c:pt idx="1346">
                  <c:v>128360000</c:v>
                </c:pt>
                <c:pt idx="1347">
                  <c:v>128250000</c:v>
                </c:pt>
                <c:pt idx="1348">
                  <c:v>128140000</c:v>
                </c:pt>
                <c:pt idx="1349">
                  <c:v>128030000</c:v>
                </c:pt>
                <c:pt idx="1350">
                  <c:v>128030000</c:v>
                </c:pt>
                <c:pt idx="1351">
                  <c:v>127930000</c:v>
                </c:pt>
                <c:pt idx="1352">
                  <c:v>127820000</c:v>
                </c:pt>
                <c:pt idx="1353">
                  <c:v>127710000</c:v>
                </c:pt>
                <c:pt idx="1354">
                  <c:v>127600000</c:v>
                </c:pt>
                <c:pt idx="1355">
                  <c:v>127490000</c:v>
                </c:pt>
                <c:pt idx="1356">
                  <c:v>127390000</c:v>
                </c:pt>
                <c:pt idx="1357">
                  <c:v>127280000</c:v>
                </c:pt>
                <c:pt idx="1358">
                  <c:v>127170000</c:v>
                </c:pt>
                <c:pt idx="1359">
                  <c:v>127060000</c:v>
                </c:pt>
                <c:pt idx="1360">
                  <c:v>126950000</c:v>
                </c:pt>
                <c:pt idx="1361">
                  <c:v>126850000</c:v>
                </c:pt>
                <c:pt idx="1362">
                  <c:v>126740000</c:v>
                </c:pt>
                <c:pt idx="1363">
                  <c:v>126630000</c:v>
                </c:pt>
                <c:pt idx="1364">
                  <c:v>126520000</c:v>
                </c:pt>
                <c:pt idx="1365">
                  <c:v>126420000</c:v>
                </c:pt>
                <c:pt idx="1366">
                  <c:v>126310000</c:v>
                </c:pt>
                <c:pt idx="1367">
                  <c:v>126200000</c:v>
                </c:pt>
                <c:pt idx="1368">
                  <c:v>126090000</c:v>
                </c:pt>
                <c:pt idx="1369">
                  <c:v>125980000</c:v>
                </c:pt>
                <c:pt idx="1370">
                  <c:v>125880000</c:v>
                </c:pt>
                <c:pt idx="1371">
                  <c:v>125770000</c:v>
                </c:pt>
                <c:pt idx="1372">
                  <c:v>125660000</c:v>
                </c:pt>
                <c:pt idx="1373">
                  <c:v>125550000</c:v>
                </c:pt>
                <c:pt idx="1374">
                  <c:v>125450000</c:v>
                </c:pt>
                <c:pt idx="1375">
                  <c:v>125340000</c:v>
                </c:pt>
                <c:pt idx="1376">
                  <c:v>125230000</c:v>
                </c:pt>
                <c:pt idx="1377">
                  <c:v>125120000</c:v>
                </c:pt>
                <c:pt idx="1378">
                  <c:v>125010000</c:v>
                </c:pt>
                <c:pt idx="1379">
                  <c:v>124910000</c:v>
                </c:pt>
                <c:pt idx="1380">
                  <c:v>124800000</c:v>
                </c:pt>
                <c:pt idx="1381">
                  <c:v>124690000</c:v>
                </c:pt>
                <c:pt idx="1382">
                  <c:v>124580000</c:v>
                </c:pt>
                <c:pt idx="1383">
                  <c:v>124480000</c:v>
                </c:pt>
                <c:pt idx="1384">
                  <c:v>124370000</c:v>
                </c:pt>
                <c:pt idx="1385">
                  <c:v>124260000</c:v>
                </c:pt>
                <c:pt idx="1386">
                  <c:v>124150000</c:v>
                </c:pt>
                <c:pt idx="1387">
                  <c:v>124050000</c:v>
                </c:pt>
                <c:pt idx="1388">
                  <c:v>123940000</c:v>
                </c:pt>
                <c:pt idx="1389">
                  <c:v>123830000</c:v>
                </c:pt>
                <c:pt idx="1390">
                  <c:v>123720000</c:v>
                </c:pt>
                <c:pt idx="1391">
                  <c:v>123620000</c:v>
                </c:pt>
                <c:pt idx="1392">
                  <c:v>123510000</c:v>
                </c:pt>
                <c:pt idx="1393">
                  <c:v>123400000</c:v>
                </c:pt>
                <c:pt idx="1394">
                  <c:v>123290000</c:v>
                </c:pt>
                <c:pt idx="1395">
                  <c:v>123190000</c:v>
                </c:pt>
                <c:pt idx="1396">
                  <c:v>123080000</c:v>
                </c:pt>
                <c:pt idx="1397">
                  <c:v>122970000</c:v>
                </c:pt>
                <c:pt idx="1398">
                  <c:v>122860000</c:v>
                </c:pt>
                <c:pt idx="1399">
                  <c:v>122760000</c:v>
                </c:pt>
                <c:pt idx="1400">
                  <c:v>122760000</c:v>
                </c:pt>
                <c:pt idx="1401">
                  <c:v>122650000</c:v>
                </c:pt>
                <c:pt idx="1402">
                  <c:v>122540000</c:v>
                </c:pt>
                <c:pt idx="1403">
                  <c:v>122430000</c:v>
                </c:pt>
                <c:pt idx="1404">
                  <c:v>122330000</c:v>
                </c:pt>
                <c:pt idx="1405">
                  <c:v>122220000</c:v>
                </c:pt>
                <c:pt idx="1406">
                  <c:v>122110000</c:v>
                </c:pt>
                <c:pt idx="1407">
                  <c:v>122000000</c:v>
                </c:pt>
                <c:pt idx="1408">
                  <c:v>121900000</c:v>
                </c:pt>
                <c:pt idx="1409">
                  <c:v>121790000</c:v>
                </c:pt>
                <c:pt idx="1410">
                  <c:v>121680000</c:v>
                </c:pt>
                <c:pt idx="1411">
                  <c:v>121570000</c:v>
                </c:pt>
                <c:pt idx="1412">
                  <c:v>121470000</c:v>
                </c:pt>
                <c:pt idx="1413">
                  <c:v>121360000</c:v>
                </c:pt>
                <c:pt idx="1414">
                  <c:v>121250000</c:v>
                </c:pt>
                <c:pt idx="1415">
                  <c:v>121140000</c:v>
                </c:pt>
                <c:pt idx="1416">
                  <c:v>121040000</c:v>
                </c:pt>
                <c:pt idx="1417">
                  <c:v>120930000</c:v>
                </c:pt>
                <c:pt idx="1418">
                  <c:v>120820000</c:v>
                </c:pt>
                <c:pt idx="1419">
                  <c:v>120710000</c:v>
                </c:pt>
                <c:pt idx="1420">
                  <c:v>120610000</c:v>
                </c:pt>
                <c:pt idx="1421">
                  <c:v>120500000</c:v>
                </c:pt>
                <c:pt idx="1422">
                  <c:v>120390000</c:v>
                </c:pt>
                <c:pt idx="1423">
                  <c:v>120280000</c:v>
                </c:pt>
                <c:pt idx="1424">
                  <c:v>120180000</c:v>
                </c:pt>
                <c:pt idx="1425">
                  <c:v>120070000</c:v>
                </c:pt>
                <c:pt idx="1426">
                  <c:v>119960000</c:v>
                </c:pt>
                <c:pt idx="1427">
                  <c:v>119850000</c:v>
                </c:pt>
                <c:pt idx="1428">
                  <c:v>119750000</c:v>
                </c:pt>
                <c:pt idx="1429">
                  <c:v>119640000</c:v>
                </c:pt>
                <c:pt idx="1430">
                  <c:v>119530000</c:v>
                </c:pt>
                <c:pt idx="1431">
                  <c:v>119420000</c:v>
                </c:pt>
                <c:pt idx="1432">
                  <c:v>119320000</c:v>
                </c:pt>
                <c:pt idx="1433">
                  <c:v>119210000</c:v>
                </c:pt>
                <c:pt idx="1434">
                  <c:v>119100000</c:v>
                </c:pt>
                <c:pt idx="1435">
                  <c:v>118990000</c:v>
                </c:pt>
                <c:pt idx="1436">
                  <c:v>118890000</c:v>
                </c:pt>
                <c:pt idx="1437">
                  <c:v>118780000</c:v>
                </c:pt>
                <c:pt idx="1438">
                  <c:v>118670000</c:v>
                </c:pt>
                <c:pt idx="1439">
                  <c:v>118560000</c:v>
                </c:pt>
                <c:pt idx="1440">
                  <c:v>118460000</c:v>
                </c:pt>
                <c:pt idx="1441">
                  <c:v>118350000</c:v>
                </c:pt>
                <c:pt idx="1442">
                  <c:v>118240000</c:v>
                </c:pt>
                <c:pt idx="1443">
                  <c:v>118130000</c:v>
                </c:pt>
                <c:pt idx="1444">
                  <c:v>118030000</c:v>
                </c:pt>
                <c:pt idx="1445">
                  <c:v>117920000</c:v>
                </c:pt>
                <c:pt idx="1446">
                  <c:v>117810000</c:v>
                </c:pt>
                <c:pt idx="1447">
                  <c:v>117710000</c:v>
                </c:pt>
                <c:pt idx="1448">
                  <c:v>117600000</c:v>
                </c:pt>
                <c:pt idx="1449">
                  <c:v>117490000</c:v>
                </c:pt>
                <c:pt idx="1450">
                  <c:v>117490000</c:v>
                </c:pt>
                <c:pt idx="1451">
                  <c:v>117380000</c:v>
                </c:pt>
                <c:pt idx="1452">
                  <c:v>117280000</c:v>
                </c:pt>
                <c:pt idx="1453">
                  <c:v>117170000</c:v>
                </c:pt>
                <c:pt idx="1454">
                  <c:v>117060000</c:v>
                </c:pt>
                <c:pt idx="1455">
                  <c:v>116950000</c:v>
                </c:pt>
                <c:pt idx="1456">
                  <c:v>116850000</c:v>
                </c:pt>
                <c:pt idx="1457">
                  <c:v>116740000</c:v>
                </c:pt>
                <c:pt idx="1458">
                  <c:v>116630000</c:v>
                </c:pt>
                <c:pt idx="1459">
                  <c:v>116520000</c:v>
                </c:pt>
                <c:pt idx="1460">
                  <c:v>116420000</c:v>
                </c:pt>
                <c:pt idx="1461">
                  <c:v>116310000</c:v>
                </c:pt>
                <c:pt idx="1462">
                  <c:v>116200000</c:v>
                </c:pt>
                <c:pt idx="1463">
                  <c:v>116090000</c:v>
                </c:pt>
                <c:pt idx="1464">
                  <c:v>115990000</c:v>
                </c:pt>
                <c:pt idx="1465">
                  <c:v>115880000</c:v>
                </c:pt>
                <c:pt idx="1466">
                  <c:v>115770000</c:v>
                </c:pt>
                <c:pt idx="1467">
                  <c:v>115660000</c:v>
                </c:pt>
                <c:pt idx="1468">
                  <c:v>115560000</c:v>
                </c:pt>
                <c:pt idx="1469">
                  <c:v>115450000</c:v>
                </c:pt>
                <c:pt idx="1470">
                  <c:v>115340000</c:v>
                </c:pt>
                <c:pt idx="1471">
                  <c:v>115230000</c:v>
                </c:pt>
                <c:pt idx="1472">
                  <c:v>115130000</c:v>
                </c:pt>
                <c:pt idx="1473">
                  <c:v>115020000</c:v>
                </c:pt>
                <c:pt idx="1474">
                  <c:v>114910000</c:v>
                </c:pt>
                <c:pt idx="1475">
                  <c:v>114800000</c:v>
                </c:pt>
                <c:pt idx="1476">
                  <c:v>114700000</c:v>
                </c:pt>
                <c:pt idx="1477">
                  <c:v>114590000</c:v>
                </c:pt>
                <c:pt idx="1478">
                  <c:v>114480000</c:v>
                </c:pt>
                <c:pt idx="1479">
                  <c:v>114370000</c:v>
                </c:pt>
                <c:pt idx="1480">
                  <c:v>114270000</c:v>
                </c:pt>
                <c:pt idx="1481">
                  <c:v>114160000</c:v>
                </c:pt>
                <c:pt idx="1482">
                  <c:v>114050000</c:v>
                </c:pt>
                <c:pt idx="1483">
                  <c:v>113940000</c:v>
                </c:pt>
                <c:pt idx="1484">
                  <c:v>113840000</c:v>
                </c:pt>
                <c:pt idx="1485">
                  <c:v>113730000</c:v>
                </c:pt>
                <c:pt idx="1486">
                  <c:v>113620000</c:v>
                </c:pt>
                <c:pt idx="1487">
                  <c:v>113510000</c:v>
                </c:pt>
                <c:pt idx="1488">
                  <c:v>113410000</c:v>
                </c:pt>
                <c:pt idx="1489">
                  <c:v>113300000</c:v>
                </c:pt>
                <c:pt idx="1490">
                  <c:v>113190000</c:v>
                </c:pt>
                <c:pt idx="1491">
                  <c:v>113090000</c:v>
                </c:pt>
                <c:pt idx="1492">
                  <c:v>112980000</c:v>
                </c:pt>
                <c:pt idx="1493">
                  <c:v>112870000</c:v>
                </c:pt>
                <c:pt idx="1494">
                  <c:v>112760000</c:v>
                </c:pt>
                <c:pt idx="1495">
                  <c:v>112660000</c:v>
                </c:pt>
                <c:pt idx="1496">
                  <c:v>112550000</c:v>
                </c:pt>
                <c:pt idx="1497">
                  <c:v>112440000</c:v>
                </c:pt>
                <c:pt idx="1498">
                  <c:v>112330000</c:v>
                </c:pt>
                <c:pt idx="1499">
                  <c:v>112230000</c:v>
                </c:pt>
                <c:pt idx="1500">
                  <c:v>112230000</c:v>
                </c:pt>
                <c:pt idx="1501">
                  <c:v>112120000</c:v>
                </c:pt>
                <c:pt idx="1502">
                  <c:v>112010000</c:v>
                </c:pt>
                <c:pt idx="1503">
                  <c:v>111900000</c:v>
                </c:pt>
                <c:pt idx="1504">
                  <c:v>111800000</c:v>
                </c:pt>
                <c:pt idx="1505">
                  <c:v>111690000</c:v>
                </c:pt>
                <c:pt idx="1506">
                  <c:v>111580000</c:v>
                </c:pt>
                <c:pt idx="1507">
                  <c:v>111470000</c:v>
                </c:pt>
                <c:pt idx="1508">
                  <c:v>111370000</c:v>
                </c:pt>
                <c:pt idx="1509">
                  <c:v>111260000</c:v>
                </c:pt>
                <c:pt idx="1510">
                  <c:v>111150000</c:v>
                </c:pt>
                <c:pt idx="1511">
                  <c:v>111040000</c:v>
                </c:pt>
                <c:pt idx="1512">
                  <c:v>110940000</c:v>
                </c:pt>
                <c:pt idx="1513">
                  <c:v>110830000</c:v>
                </c:pt>
                <c:pt idx="1514">
                  <c:v>110720000</c:v>
                </c:pt>
                <c:pt idx="1515">
                  <c:v>110610000</c:v>
                </c:pt>
                <c:pt idx="1516">
                  <c:v>110510000</c:v>
                </c:pt>
                <c:pt idx="1517">
                  <c:v>110400000</c:v>
                </c:pt>
                <c:pt idx="1518">
                  <c:v>110290000</c:v>
                </c:pt>
                <c:pt idx="1519">
                  <c:v>110180000</c:v>
                </c:pt>
                <c:pt idx="1520">
                  <c:v>110080000</c:v>
                </c:pt>
                <c:pt idx="1521">
                  <c:v>109970000</c:v>
                </c:pt>
                <c:pt idx="1522">
                  <c:v>109860000</c:v>
                </c:pt>
                <c:pt idx="1523">
                  <c:v>109750000</c:v>
                </c:pt>
                <c:pt idx="1524">
                  <c:v>109650000</c:v>
                </c:pt>
                <c:pt idx="1525">
                  <c:v>109540000</c:v>
                </c:pt>
                <c:pt idx="1526">
                  <c:v>109430000</c:v>
                </c:pt>
                <c:pt idx="1527">
                  <c:v>109320000</c:v>
                </c:pt>
                <c:pt idx="1528">
                  <c:v>109220000</c:v>
                </c:pt>
                <c:pt idx="1529">
                  <c:v>109110000</c:v>
                </c:pt>
                <c:pt idx="1530">
                  <c:v>109000000</c:v>
                </c:pt>
                <c:pt idx="1531">
                  <c:v>108890000</c:v>
                </c:pt>
                <c:pt idx="1532">
                  <c:v>108790000</c:v>
                </c:pt>
                <c:pt idx="1533">
                  <c:v>108680000</c:v>
                </c:pt>
                <c:pt idx="1534">
                  <c:v>108570000</c:v>
                </c:pt>
                <c:pt idx="1535">
                  <c:v>108460000</c:v>
                </c:pt>
                <c:pt idx="1536">
                  <c:v>108350000</c:v>
                </c:pt>
                <c:pt idx="1537">
                  <c:v>108250000</c:v>
                </c:pt>
                <c:pt idx="1538">
                  <c:v>108140000</c:v>
                </c:pt>
                <c:pt idx="1539">
                  <c:v>108030000</c:v>
                </c:pt>
                <c:pt idx="1540">
                  <c:v>107920000</c:v>
                </c:pt>
                <c:pt idx="1541">
                  <c:v>107820000</c:v>
                </c:pt>
                <c:pt idx="1542">
                  <c:v>107710000</c:v>
                </c:pt>
                <c:pt idx="1543">
                  <c:v>107600000</c:v>
                </c:pt>
                <c:pt idx="1544">
                  <c:v>107490000</c:v>
                </c:pt>
                <c:pt idx="1545">
                  <c:v>107390000</c:v>
                </c:pt>
                <c:pt idx="1546">
                  <c:v>107280000</c:v>
                </c:pt>
                <c:pt idx="1547">
                  <c:v>107170000</c:v>
                </c:pt>
                <c:pt idx="1548">
                  <c:v>107060000</c:v>
                </c:pt>
                <c:pt idx="1549">
                  <c:v>106960000</c:v>
                </c:pt>
                <c:pt idx="1550">
                  <c:v>106960000</c:v>
                </c:pt>
                <c:pt idx="1551">
                  <c:v>106850000</c:v>
                </c:pt>
                <c:pt idx="1552">
                  <c:v>106740000</c:v>
                </c:pt>
                <c:pt idx="1553">
                  <c:v>106630000</c:v>
                </c:pt>
                <c:pt idx="1554">
                  <c:v>106530000</c:v>
                </c:pt>
                <c:pt idx="1555">
                  <c:v>106420000</c:v>
                </c:pt>
                <c:pt idx="1556">
                  <c:v>106310000</c:v>
                </c:pt>
                <c:pt idx="1557">
                  <c:v>106200000</c:v>
                </c:pt>
                <c:pt idx="1558">
                  <c:v>106100000</c:v>
                </c:pt>
                <c:pt idx="1559">
                  <c:v>105990000</c:v>
                </c:pt>
                <c:pt idx="1560">
                  <c:v>105880000</c:v>
                </c:pt>
                <c:pt idx="1561">
                  <c:v>105770000</c:v>
                </c:pt>
                <c:pt idx="1562">
                  <c:v>105670000</c:v>
                </c:pt>
                <c:pt idx="1563">
                  <c:v>105560000</c:v>
                </c:pt>
                <c:pt idx="1564">
                  <c:v>105450000</c:v>
                </c:pt>
                <c:pt idx="1565">
                  <c:v>105340000</c:v>
                </c:pt>
                <c:pt idx="1566">
                  <c:v>105240000</c:v>
                </c:pt>
                <c:pt idx="1567">
                  <c:v>105130000</c:v>
                </c:pt>
                <c:pt idx="1568">
                  <c:v>105020000</c:v>
                </c:pt>
                <c:pt idx="1569">
                  <c:v>104910000</c:v>
                </c:pt>
                <c:pt idx="1570">
                  <c:v>104810000</c:v>
                </c:pt>
                <c:pt idx="1571">
                  <c:v>104700000</c:v>
                </c:pt>
                <c:pt idx="1572">
                  <c:v>104590000</c:v>
                </c:pt>
                <c:pt idx="1573">
                  <c:v>104480000</c:v>
                </c:pt>
                <c:pt idx="1574">
                  <c:v>104370000</c:v>
                </c:pt>
                <c:pt idx="1575">
                  <c:v>104270000</c:v>
                </c:pt>
                <c:pt idx="1576">
                  <c:v>104160000</c:v>
                </c:pt>
                <c:pt idx="1577">
                  <c:v>104050000</c:v>
                </c:pt>
                <c:pt idx="1578">
                  <c:v>103940000</c:v>
                </c:pt>
                <c:pt idx="1579">
                  <c:v>103840000</c:v>
                </c:pt>
                <c:pt idx="1580">
                  <c:v>103730000</c:v>
                </c:pt>
                <c:pt idx="1581">
                  <c:v>103620000</c:v>
                </c:pt>
                <c:pt idx="1582">
                  <c:v>103510000</c:v>
                </c:pt>
                <c:pt idx="1583">
                  <c:v>103410000</c:v>
                </c:pt>
                <c:pt idx="1584">
                  <c:v>103300000</c:v>
                </c:pt>
                <c:pt idx="1585">
                  <c:v>103190000</c:v>
                </c:pt>
                <c:pt idx="1586">
                  <c:v>103080000</c:v>
                </c:pt>
                <c:pt idx="1587">
                  <c:v>102980000</c:v>
                </c:pt>
                <c:pt idx="1588">
                  <c:v>102870000</c:v>
                </c:pt>
                <c:pt idx="1589">
                  <c:v>102760000</c:v>
                </c:pt>
                <c:pt idx="1590">
                  <c:v>102650000</c:v>
                </c:pt>
                <c:pt idx="1591">
                  <c:v>102550000</c:v>
                </c:pt>
                <c:pt idx="1592">
                  <c:v>102440000</c:v>
                </c:pt>
                <c:pt idx="1593">
                  <c:v>102330000</c:v>
                </c:pt>
                <c:pt idx="1594">
                  <c:v>102220000</c:v>
                </c:pt>
                <c:pt idx="1595">
                  <c:v>102110000</c:v>
                </c:pt>
                <c:pt idx="1596">
                  <c:v>102010000</c:v>
                </c:pt>
                <c:pt idx="1597">
                  <c:v>101900000</c:v>
                </c:pt>
                <c:pt idx="1598">
                  <c:v>101790000</c:v>
                </c:pt>
                <c:pt idx="1599">
                  <c:v>101680000</c:v>
                </c:pt>
                <c:pt idx="1600">
                  <c:v>101680000</c:v>
                </c:pt>
                <c:pt idx="1601">
                  <c:v>101580000</c:v>
                </c:pt>
                <c:pt idx="1602">
                  <c:v>101470000</c:v>
                </c:pt>
                <c:pt idx="1603">
                  <c:v>101360000</c:v>
                </c:pt>
                <c:pt idx="1604">
                  <c:v>101250000</c:v>
                </c:pt>
                <c:pt idx="1605">
                  <c:v>101150000</c:v>
                </c:pt>
                <c:pt idx="1606">
                  <c:v>101040000</c:v>
                </c:pt>
                <c:pt idx="1607">
                  <c:v>100930000</c:v>
                </c:pt>
                <c:pt idx="1608">
                  <c:v>100820000</c:v>
                </c:pt>
                <c:pt idx="1609">
                  <c:v>100720000</c:v>
                </c:pt>
                <c:pt idx="1610">
                  <c:v>100610000</c:v>
                </c:pt>
                <c:pt idx="1611">
                  <c:v>100500000</c:v>
                </c:pt>
                <c:pt idx="1612">
                  <c:v>100390000</c:v>
                </c:pt>
                <c:pt idx="1613">
                  <c:v>100280000</c:v>
                </c:pt>
                <c:pt idx="1614">
                  <c:v>100180000</c:v>
                </c:pt>
                <c:pt idx="1615">
                  <c:v>100070000</c:v>
                </c:pt>
                <c:pt idx="1616">
                  <c:v>99961000</c:v>
                </c:pt>
                <c:pt idx="1617">
                  <c:v>99854000</c:v>
                </c:pt>
                <c:pt idx="1618">
                  <c:v>99746000</c:v>
                </c:pt>
                <c:pt idx="1619">
                  <c:v>99638000</c:v>
                </c:pt>
                <c:pt idx="1620">
                  <c:v>99531000</c:v>
                </c:pt>
                <c:pt idx="1621">
                  <c:v>99423000</c:v>
                </c:pt>
                <c:pt idx="1622">
                  <c:v>99315000</c:v>
                </c:pt>
                <c:pt idx="1623">
                  <c:v>99208000</c:v>
                </c:pt>
                <c:pt idx="1624">
                  <c:v>99100000</c:v>
                </c:pt>
                <c:pt idx="1625">
                  <c:v>98992000</c:v>
                </c:pt>
                <c:pt idx="1626">
                  <c:v>98885000</c:v>
                </c:pt>
                <c:pt idx="1627">
                  <c:v>98777000</c:v>
                </c:pt>
                <c:pt idx="1628">
                  <c:v>98669000</c:v>
                </c:pt>
                <c:pt idx="1629">
                  <c:v>98561000</c:v>
                </c:pt>
                <c:pt idx="1630">
                  <c:v>98454000</c:v>
                </c:pt>
                <c:pt idx="1631">
                  <c:v>98346000</c:v>
                </c:pt>
                <c:pt idx="1632">
                  <c:v>98238000</c:v>
                </c:pt>
                <c:pt idx="1633">
                  <c:v>98131000</c:v>
                </c:pt>
                <c:pt idx="1634">
                  <c:v>98023000</c:v>
                </c:pt>
                <c:pt idx="1635">
                  <c:v>97915000</c:v>
                </c:pt>
                <c:pt idx="1636">
                  <c:v>97808000</c:v>
                </c:pt>
                <c:pt idx="1637">
                  <c:v>97700000</c:v>
                </c:pt>
                <c:pt idx="1638">
                  <c:v>97592000</c:v>
                </c:pt>
                <c:pt idx="1639">
                  <c:v>97484000</c:v>
                </c:pt>
                <c:pt idx="1640">
                  <c:v>97377000</c:v>
                </c:pt>
                <c:pt idx="1641">
                  <c:v>97269000</c:v>
                </c:pt>
                <c:pt idx="1642">
                  <c:v>97161000</c:v>
                </c:pt>
                <c:pt idx="1643">
                  <c:v>97054000</c:v>
                </c:pt>
                <c:pt idx="1644">
                  <c:v>96946000</c:v>
                </c:pt>
                <c:pt idx="1645">
                  <c:v>96838000</c:v>
                </c:pt>
                <c:pt idx="1646">
                  <c:v>96730000</c:v>
                </c:pt>
                <c:pt idx="1647">
                  <c:v>96623000</c:v>
                </c:pt>
                <c:pt idx="1648">
                  <c:v>96515000</c:v>
                </c:pt>
                <c:pt idx="1649">
                  <c:v>96407000</c:v>
                </c:pt>
                <c:pt idx="1650">
                  <c:v>96407000</c:v>
                </c:pt>
                <c:pt idx="1651">
                  <c:v>96299000</c:v>
                </c:pt>
                <c:pt idx="1652">
                  <c:v>96192000</c:v>
                </c:pt>
                <c:pt idx="1653">
                  <c:v>96084000</c:v>
                </c:pt>
                <c:pt idx="1654">
                  <c:v>95976000</c:v>
                </c:pt>
                <c:pt idx="1655">
                  <c:v>95869000</c:v>
                </c:pt>
                <c:pt idx="1656">
                  <c:v>95761000</c:v>
                </c:pt>
                <c:pt idx="1657">
                  <c:v>95653000</c:v>
                </c:pt>
                <c:pt idx="1658">
                  <c:v>95545000</c:v>
                </c:pt>
                <c:pt idx="1659">
                  <c:v>95438000</c:v>
                </c:pt>
                <c:pt idx="1660">
                  <c:v>95330000</c:v>
                </c:pt>
                <c:pt idx="1661">
                  <c:v>95222000</c:v>
                </c:pt>
                <c:pt idx="1662">
                  <c:v>95114000</c:v>
                </c:pt>
                <c:pt idx="1663">
                  <c:v>95007000</c:v>
                </c:pt>
                <c:pt idx="1664">
                  <c:v>94899000</c:v>
                </c:pt>
                <c:pt idx="1665">
                  <c:v>94791000</c:v>
                </c:pt>
                <c:pt idx="1666">
                  <c:v>94683000</c:v>
                </c:pt>
                <c:pt idx="1667">
                  <c:v>94576000</c:v>
                </c:pt>
                <c:pt idx="1668">
                  <c:v>94468000</c:v>
                </c:pt>
                <c:pt idx="1669">
                  <c:v>94360000</c:v>
                </c:pt>
                <c:pt idx="1670">
                  <c:v>94252000</c:v>
                </c:pt>
                <c:pt idx="1671">
                  <c:v>94145000</c:v>
                </c:pt>
                <c:pt idx="1672">
                  <c:v>94037000</c:v>
                </c:pt>
                <c:pt idx="1673">
                  <c:v>93929000</c:v>
                </c:pt>
                <c:pt idx="1674">
                  <c:v>93821000</c:v>
                </c:pt>
                <c:pt idx="1675">
                  <c:v>93714000</c:v>
                </c:pt>
                <c:pt idx="1676">
                  <c:v>93606000</c:v>
                </c:pt>
                <c:pt idx="1677">
                  <c:v>93498000</c:v>
                </c:pt>
                <c:pt idx="1678">
                  <c:v>93390000</c:v>
                </c:pt>
                <c:pt idx="1679">
                  <c:v>93283000</c:v>
                </c:pt>
                <c:pt idx="1680">
                  <c:v>93175000</c:v>
                </c:pt>
                <c:pt idx="1681">
                  <c:v>93067000</c:v>
                </c:pt>
                <c:pt idx="1682">
                  <c:v>92959000</c:v>
                </c:pt>
                <c:pt idx="1683">
                  <c:v>92852000</c:v>
                </c:pt>
                <c:pt idx="1684">
                  <c:v>92744000</c:v>
                </c:pt>
                <c:pt idx="1685">
                  <c:v>92636000</c:v>
                </c:pt>
                <c:pt idx="1686">
                  <c:v>92528000</c:v>
                </c:pt>
                <c:pt idx="1687">
                  <c:v>92420000</c:v>
                </c:pt>
                <c:pt idx="1688">
                  <c:v>92313000</c:v>
                </c:pt>
                <c:pt idx="1689">
                  <c:v>92205000</c:v>
                </c:pt>
                <c:pt idx="1690">
                  <c:v>92097000</c:v>
                </c:pt>
                <c:pt idx="1691">
                  <c:v>91989000</c:v>
                </c:pt>
                <c:pt idx="1692">
                  <c:v>91882000</c:v>
                </c:pt>
                <c:pt idx="1693">
                  <c:v>91774000</c:v>
                </c:pt>
                <c:pt idx="1694">
                  <c:v>91666000</c:v>
                </c:pt>
                <c:pt idx="1695">
                  <c:v>91558000</c:v>
                </c:pt>
                <c:pt idx="1696">
                  <c:v>91450000</c:v>
                </c:pt>
                <c:pt idx="1697">
                  <c:v>91343000</c:v>
                </c:pt>
                <c:pt idx="1698">
                  <c:v>91235000</c:v>
                </c:pt>
                <c:pt idx="1699">
                  <c:v>91127000</c:v>
                </c:pt>
                <c:pt idx="1700">
                  <c:v>91127000</c:v>
                </c:pt>
                <c:pt idx="1701">
                  <c:v>91019000</c:v>
                </c:pt>
                <c:pt idx="1702">
                  <c:v>90912000</c:v>
                </c:pt>
                <c:pt idx="1703">
                  <c:v>90804000</c:v>
                </c:pt>
                <c:pt idx="1704">
                  <c:v>90696000</c:v>
                </c:pt>
                <c:pt idx="1705">
                  <c:v>90588000</c:v>
                </c:pt>
                <c:pt idx="1706">
                  <c:v>90480000</c:v>
                </c:pt>
                <c:pt idx="1707">
                  <c:v>90373000</c:v>
                </c:pt>
                <c:pt idx="1708">
                  <c:v>90265000</c:v>
                </c:pt>
                <c:pt idx="1709">
                  <c:v>90157000</c:v>
                </c:pt>
                <c:pt idx="1710">
                  <c:v>90049000</c:v>
                </c:pt>
                <c:pt idx="1711">
                  <c:v>89941000</c:v>
                </c:pt>
                <c:pt idx="1712">
                  <c:v>89834000</c:v>
                </c:pt>
                <c:pt idx="1713">
                  <c:v>89726000</c:v>
                </c:pt>
                <c:pt idx="1714">
                  <c:v>89618000</c:v>
                </c:pt>
                <c:pt idx="1715">
                  <c:v>89510000</c:v>
                </c:pt>
                <c:pt idx="1716">
                  <c:v>89403000</c:v>
                </c:pt>
                <c:pt idx="1717">
                  <c:v>89295000</c:v>
                </c:pt>
                <c:pt idx="1718">
                  <c:v>89187000</c:v>
                </c:pt>
                <c:pt idx="1719">
                  <c:v>89079000</c:v>
                </c:pt>
                <c:pt idx="1720">
                  <c:v>88971000</c:v>
                </c:pt>
                <c:pt idx="1721">
                  <c:v>88864000</c:v>
                </c:pt>
                <c:pt idx="1722">
                  <c:v>88756000</c:v>
                </c:pt>
                <c:pt idx="1723">
                  <c:v>88648000</c:v>
                </c:pt>
                <c:pt idx="1724">
                  <c:v>88540000</c:v>
                </c:pt>
                <c:pt idx="1725">
                  <c:v>88432000</c:v>
                </c:pt>
                <c:pt idx="1726">
                  <c:v>88325000</c:v>
                </c:pt>
                <c:pt idx="1727">
                  <c:v>88217000</c:v>
                </c:pt>
                <c:pt idx="1728">
                  <c:v>88109000</c:v>
                </c:pt>
                <c:pt idx="1729">
                  <c:v>88001000</c:v>
                </c:pt>
                <c:pt idx="1730">
                  <c:v>87893000</c:v>
                </c:pt>
                <c:pt idx="1731">
                  <c:v>87786000</c:v>
                </c:pt>
                <c:pt idx="1732">
                  <c:v>87678000</c:v>
                </c:pt>
                <c:pt idx="1733">
                  <c:v>87570000</c:v>
                </c:pt>
                <c:pt idx="1734">
                  <c:v>87462000</c:v>
                </c:pt>
                <c:pt idx="1735">
                  <c:v>87354000</c:v>
                </c:pt>
                <c:pt idx="1736">
                  <c:v>87247000</c:v>
                </c:pt>
                <c:pt idx="1737">
                  <c:v>87139000</c:v>
                </c:pt>
                <c:pt idx="1738">
                  <c:v>87031000</c:v>
                </c:pt>
                <c:pt idx="1739">
                  <c:v>86923000</c:v>
                </c:pt>
                <c:pt idx="1740">
                  <c:v>86816000</c:v>
                </c:pt>
                <c:pt idx="1741">
                  <c:v>86708000</c:v>
                </c:pt>
                <c:pt idx="1742">
                  <c:v>86600000</c:v>
                </c:pt>
                <c:pt idx="1743">
                  <c:v>86492000</c:v>
                </c:pt>
                <c:pt idx="1744">
                  <c:v>86384000</c:v>
                </c:pt>
                <c:pt idx="1745">
                  <c:v>86277000</c:v>
                </c:pt>
                <c:pt idx="1746">
                  <c:v>86169000</c:v>
                </c:pt>
                <c:pt idx="1747">
                  <c:v>86061000</c:v>
                </c:pt>
                <c:pt idx="1748">
                  <c:v>85953000</c:v>
                </c:pt>
                <c:pt idx="1749">
                  <c:v>85846000</c:v>
                </c:pt>
                <c:pt idx="1750">
                  <c:v>85846000</c:v>
                </c:pt>
                <c:pt idx="1751">
                  <c:v>85738000</c:v>
                </c:pt>
                <c:pt idx="1752">
                  <c:v>85630000</c:v>
                </c:pt>
                <c:pt idx="1753">
                  <c:v>85522000</c:v>
                </c:pt>
                <c:pt idx="1754">
                  <c:v>85414000</c:v>
                </c:pt>
                <c:pt idx="1755">
                  <c:v>85307000</c:v>
                </c:pt>
                <c:pt idx="1756">
                  <c:v>85199000</c:v>
                </c:pt>
                <c:pt idx="1757">
                  <c:v>85091000</c:v>
                </c:pt>
                <c:pt idx="1758">
                  <c:v>84983000</c:v>
                </c:pt>
                <c:pt idx="1759">
                  <c:v>84876000</c:v>
                </c:pt>
                <c:pt idx="1760">
                  <c:v>84768000</c:v>
                </c:pt>
                <c:pt idx="1761">
                  <c:v>84660000</c:v>
                </c:pt>
                <c:pt idx="1762">
                  <c:v>84552000</c:v>
                </c:pt>
                <c:pt idx="1763">
                  <c:v>84445000</c:v>
                </c:pt>
                <c:pt idx="1764">
                  <c:v>84337000</c:v>
                </c:pt>
                <c:pt idx="1765">
                  <c:v>84229000</c:v>
                </c:pt>
                <c:pt idx="1766">
                  <c:v>84121000</c:v>
                </c:pt>
                <c:pt idx="1767">
                  <c:v>84013000</c:v>
                </c:pt>
                <c:pt idx="1768">
                  <c:v>83906000</c:v>
                </c:pt>
                <c:pt idx="1769">
                  <c:v>83798000</c:v>
                </c:pt>
                <c:pt idx="1770">
                  <c:v>83690000</c:v>
                </c:pt>
                <c:pt idx="1771">
                  <c:v>83583000</c:v>
                </c:pt>
                <c:pt idx="1772">
                  <c:v>83475000</c:v>
                </c:pt>
                <c:pt idx="1773">
                  <c:v>83367000</c:v>
                </c:pt>
                <c:pt idx="1774">
                  <c:v>83259000</c:v>
                </c:pt>
                <c:pt idx="1775">
                  <c:v>83152000</c:v>
                </c:pt>
                <c:pt idx="1776">
                  <c:v>83044000</c:v>
                </c:pt>
                <c:pt idx="1777">
                  <c:v>82936000</c:v>
                </c:pt>
                <c:pt idx="1778">
                  <c:v>82828000</c:v>
                </c:pt>
                <c:pt idx="1779">
                  <c:v>82721000</c:v>
                </c:pt>
                <c:pt idx="1780">
                  <c:v>82613000</c:v>
                </c:pt>
                <c:pt idx="1781">
                  <c:v>82505000</c:v>
                </c:pt>
                <c:pt idx="1782">
                  <c:v>82398000</c:v>
                </c:pt>
                <c:pt idx="1783">
                  <c:v>82290000</c:v>
                </c:pt>
                <c:pt idx="1784">
                  <c:v>82182000</c:v>
                </c:pt>
                <c:pt idx="1785">
                  <c:v>82075000</c:v>
                </c:pt>
                <c:pt idx="1786">
                  <c:v>81967000</c:v>
                </c:pt>
                <c:pt idx="1787">
                  <c:v>81859000</c:v>
                </c:pt>
                <c:pt idx="1788">
                  <c:v>81751000</c:v>
                </c:pt>
                <c:pt idx="1789">
                  <c:v>81644000</c:v>
                </c:pt>
                <c:pt idx="1790">
                  <c:v>81536000</c:v>
                </c:pt>
                <c:pt idx="1791">
                  <c:v>81428000</c:v>
                </c:pt>
                <c:pt idx="1792">
                  <c:v>81321000</c:v>
                </c:pt>
                <c:pt idx="1793">
                  <c:v>81213000</c:v>
                </c:pt>
                <c:pt idx="1794">
                  <c:v>81106000</c:v>
                </c:pt>
                <c:pt idx="1795">
                  <c:v>80998000</c:v>
                </c:pt>
                <c:pt idx="1796">
                  <c:v>80890000</c:v>
                </c:pt>
                <c:pt idx="1797">
                  <c:v>80783000</c:v>
                </c:pt>
                <c:pt idx="1798">
                  <c:v>80675000</c:v>
                </c:pt>
                <c:pt idx="1799">
                  <c:v>80567000</c:v>
                </c:pt>
                <c:pt idx="1800">
                  <c:v>80567000</c:v>
                </c:pt>
                <c:pt idx="1801">
                  <c:v>80460000</c:v>
                </c:pt>
                <c:pt idx="1802">
                  <c:v>80352000</c:v>
                </c:pt>
                <c:pt idx="1803">
                  <c:v>80245000</c:v>
                </c:pt>
                <c:pt idx="1804">
                  <c:v>80137000</c:v>
                </c:pt>
                <c:pt idx="1805">
                  <c:v>80029000</c:v>
                </c:pt>
                <c:pt idx="1806">
                  <c:v>79922000</c:v>
                </c:pt>
                <c:pt idx="1807">
                  <c:v>79814000</c:v>
                </c:pt>
                <c:pt idx="1808">
                  <c:v>79707000</c:v>
                </c:pt>
                <c:pt idx="1809">
                  <c:v>79599000</c:v>
                </c:pt>
                <c:pt idx="1810">
                  <c:v>79492000</c:v>
                </c:pt>
                <c:pt idx="1811">
                  <c:v>79384000</c:v>
                </c:pt>
                <c:pt idx="1812">
                  <c:v>79277000</c:v>
                </c:pt>
                <c:pt idx="1813">
                  <c:v>79169000</c:v>
                </c:pt>
                <c:pt idx="1814">
                  <c:v>79062000</c:v>
                </c:pt>
                <c:pt idx="1815">
                  <c:v>78954000</c:v>
                </c:pt>
                <c:pt idx="1816">
                  <c:v>78847000</c:v>
                </c:pt>
                <c:pt idx="1817">
                  <c:v>78739000</c:v>
                </c:pt>
                <c:pt idx="1818">
                  <c:v>78632000</c:v>
                </c:pt>
                <c:pt idx="1819">
                  <c:v>78524000</c:v>
                </c:pt>
                <c:pt idx="1820">
                  <c:v>78417000</c:v>
                </c:pt>
                <c:pt idx="1821">
                  <c:v>78310000</c:v>
                </c:pt>
                <c:pt idx="1822">
                  <c:v>78202000</c:v>
                </c:pt>
                <c:pt idx="1823">
                  <c:v>78095000</c:v>
                </c:pt>
                <c:pt idx="1824">
                  <c:v>77988000</c:v>
                </c:pt>
                <c:pt idx="1825">
                  <c:v>77881000</c:v>
                </c:pt>
                <c:pt idx="1826">
                  <c:v>77774000</c:v>
                </c:pt>
                <c:pt idx="1827">
                  <c:v>77666000</c:v>
                </c:pt>
                <c:pt idx="1828">
                  <c:v>77559000</c:v>
                </c:pt>
                <c:pt idx="1829">
                  <c:v>77453000</c:v>
                </c:pt>
                <c:pt idx="1830">
                  <c:v>77346000</c:v>
                </c:pt>
                <c:pt idx="1831">
                  <c:v>77239000</c:v>
                </c:pt>
                <c:pt idx="1832">
                  <c:v>77133000</c:v>
                </c:pt>
                <c:pt idx="1833">
                  <c:v>77027000</c:v>
                </c:pt>
                <c:pt idx="1834">
                  <c:v>76921000</c:v>
                </c:pt>
                <c:pt idx="1835">
                  <c:v>76816000</c:v>
                </c:pt>
                <c:pt idx="1836">
                  <c:v>76711000</c:v>
                </c:pt>
                <c:pt idx="1837">
                  <c:v>76607000</c:v>
                </c:pt>
                <c:pt idx="1838">
                  <c:v>76504000</c:v>
                </c:pt>
                <c:pt idx="1839">
                  <c:v>76402000</c:v>
                </c:pt>
                <c:pt idx="1840">
                  <c:v>76301000</c:v>
                </c:pt>
                <c:pt idx="1841">
                  <c:v>76202000</c:v>
                </c:pt>
                <c:pt idx="1842">
                  <c:v>76105000</c:v>
                </c:pt>
                <c:pt idx="1843">
                  <c:v>76012000</c:v>
                </c:pt>
                <c:pt idx="1844">
                  <c:v>75921000</c:v>
                </c:pt>
                <c:pt idx="1845">
                  <c:v>75836000</c:v>
                </c:pt>
                <c:pt idx="1846">
                  <c:v>75757000</c:v>
                </c:pt>
                <c:pt idx="1847">
                  <c:v>75685000</c:v>
                </c:pt>
                <c:pt idx="1848">
                  <c:v>75623000</c:v>
                </c:pt>
                <c:pt idx="1849">
                  <c:v>75573000</c:v>
                </c:pt>
                <c:pt idx="1850">
                  <c:v>75573000</c:v>
                </c:pt>
                <c:pt idx="1851">
                  <c:v>75540000</c:v>
                </c:pt>
                <c:pt idx="1852">
                  <c:v>75526000</c:v>
                </c:pt>
                <c:pt idx="1853">
                  <c:v>75538000</c:v>
                </c:pt>
                <c:pt idx="1854">
                  <c:v>75583000</c:v>
                </c:pt>
                <c:pt idx="1855">
                  <c:v>75670000</c:v>
                </c:pt>
                <c:pt idx="1856">
                  <c:v>75810000</c:v>
                </c:pt>
                <c:pt idx="1857">
                  <c:v>76018000</c:v>
                </c:pt>
                <c:pt idx="1858">
                  <c:v>76314000</c:v>
                </c:pt>
                <c:pt idx="1859">
                  <c:v>76720000</c:v>
                </c:pt>
                <c:pt idx="1860">
                  <c:v>77267000</c:v>
                </c:pt>
                <c:pt idx="1861">
                  <c:v>77994000</c:v>
                </c:pt>
                <c:pt idx="1862">
                  <c:v>78952000</c:v>
                </c:pt>
                <c:pt idx="1863">
                  <c:v>80203000</c:v>
                </c:pt>
                <c:pt idx="1864">
                  <c:v>81828000</c:v>
                </c:pt>
                <c:pt idx="1865">
                  <c:v>83930000</c:v>
                </c:pt>
                <c:pt idx="1866">
                  <c:v>86641000</c:v>
                </c:pt>
                <c:pt idx="1867">
                  <c:v>90128000</c:v>
                </c:pt>
                <c:pt idx="1868">
                  <c:v>94606000</c:v>
                </c:pt>
                <c:pt idx="1869">
                  <c:v>100350000</c:v>
                </c:pt>
                <c:pt idx="1870">
                  <c:v>107700000</c:v>
                </c:pt>
                <c:pt idx="1871">
                  <c:v>117110000</c:v>
                </c:pt>
                <c:pt idx="1872">
                  <c:v>129140000</c:v>
                </c:pt>
                <c:pt idx="1873">
                  <c:v>144520000</c:v>
                </c:pt>
                <c:pt idx="1874">
                  <c:v>164160000</c:v>
                </c:pt>
                <c:pt idx="1875">
                  <c:v>189250000</c:v>
                </c:pt>
                <c:pt idx="1876">
                  <c:v>221280000</c:v>
                </c:pt>
                <c:pt idx="1877">
                  <c:v>262170000</c:v>
                </c:pt>
                <c:pt idx="1878">
                  <c:v>314360000</c:v>
                </c:pt>
                <c:pt idx="1879">
                  <c:v>380960000</c:v>
                </c:pt>
                <c:pt idx="1880">
                  <c:v>465950000</c:v>
                </c:pt>
                <c:pt idx="1881">
                  <c:v>574380000</c:v>
                </c:pt>
                <c:pt idx="1882">
                  <c:v>712740000</c:v>
                </c:pt>
                <c:pt idx="1883">
                  <c:v>889250000</c:v>
                </c:pt>
                <c:pt idx="1884">
                  <c:v>1114400000</c:v>
                </c:pt>
                <c:pt idx="1885">
                  <c:v>1401700000</c:v>
                </c:pt>
                <c:pt idx="1886">
                  <c:v>1768200000</c:v>
                </c:pt>
                <c:pt idx="1887">
                  <c:v>2235800000</c:v>
                </c:pt>
                <c:pt idx="1888">
                  <c:v>2832200000</c:v>
                </c:pt>
                <c:pt idx="1889">
                  <c:v>3593000000</c:v>
                </c:pt>
                <c:pt idx="1890">
                  <c:v>4563600000</c:v>
                </c:pt>
                <c:pt idx="1891">
                  <c:v>5801700000</c:v>
                </c:pt>
                <c:pt idx="1892">
                  <c:v>7381000000</c:v>
                </c:pt>
                <c:pt idx="1893">
                  <c:v>9395600000</c:v>
                </c:pt>
                <c:pt idx="1894">
                  <c:v>11966000000</c:v>
                </c:pt>
                <c:pt idx="1895">
                  <c:v>15244000000</c:v>
                </c:pt>
                <c:pt idx="1896">
                  <c:v>19426000000</c:v>
                </c:pt>
                <c:pt idx="1897">
                  <c:v>24760000000</c:v>
                </c:pt>
                <c:pt idx="1898">
                  <c:v>31565000000</c:v>
                </c:pt>
                <c:pt idx="1899">
                  <c:v>40245000000</c:v>
                </c:pt>
                <c:pt idx="1900">
                  <c:v>40245000000</c:v>
                </c:pt>
                <c:pt idx="1901">
                  <c:v>44863000000</c:v>
                </c:pt>
                <c:pt idx="1902">
                  <c:v>49289000000</c:v>
                </c:pt>
                <c:pt idx="1903">
                  <c:v>53523000000</c:v>
                </c:pt>
                <c:pt idx="1904">
                  <c:v>57565000000</c:v>
                </c:pt>
                <c:pt idx="1905">
                  <c:v>61416000000</c:v>
                </c:pt>
                <c:pt idx="1906">
                  <c:v>65074000000</c:v>
                </c:pt>
                <c:pt idx="1907">
                  <c:v>68541000000</c:v>
                </c:pt>
                <c:pt idx="1908">
                  <c:v>71815000000</c:v>
                </c:pt>
                <c:pt idx="1909">
                  <c:v>74898000000</c:v>
                </c:pt>
                <c:pt idx="1910">
                  <c:v>77789000000</c:v>
                </c:pt>
                <c:pt idx="1911">
                  <c:v>80487000000</c:v>
                </c:pt>
                <c:pt idx="1912">
                  <c:v>82994000000</c:v>
                </c:pt>
                <c:pt idx="1913">
                  <c:v>85309000000</c:v>
                </c:pt>
                <c:pt idx="1914">
                  <c:v>87432000000</c:v>
                </c:pt>
                <c:pt idx="1915">
                  <c:v>89364000000</c:v>
                </c:pt>
                <c:pt idx="1916">
                  <c:v>91103000000</c:v>
                </c:pt>
                <c:pt idx="1917">
                  <c:v>92650000000</c:v>
                </c:pt>
                <c:pt idx="1918">
                  <c:v>94006000000</c:v>
                </c:pt>
                <c:pt idx="1919">
                  <c:v>95169000000</c:v>
                </c:pt>
                <c:pt idx="1920">
                  <c:v>96141000000</c:v>
                </c:pt>
                <c:pt idx="1921">
                  <c:v>96921000000</c:v>
                </c:pt>
                <c:pt idx="1922">
                  <c:v>97508000000</c:v>
                </c:pt>
                <c:pt idx="1923">
                  <c:v>97904000000</c:v>
                </c:pt>
                <c:pt idx="1924">
                  <c:v>98108000000</c:v>
                </c:pt>
                <c:pt idx="1925">
                  <c:v>98120000000</c:v>
                </c:pt>
                <c:pt idx="1926">
                  <c:v>97940000000</c:v>
                </c:pt>
                <c:pt idx="1927">
                  <c:v>97569000000</c:v>
                </c:pt>
                <c:pt idx="1928">
                  <c:v>97005000000</c:v>
                </c:pt>
                <c:pt idx="1929">
                  <c:v>96249000000</c:v>
                </c:pt>
                <c:pt idx="1930">
                  <c:v>95302000000</c:v>
                </c:pt>
                <c:pt idx="1931">
                  <c:v>94162000000</c:v>
                </c:pt>
                <c:pt idx="1932">
                  <c:v>92831000000</c:v>
                </c:pt>
                <c:pt idx="1933">
                  <c:v>91307000000</c:v>
                </c:pt>
                <c:pt idx="1934">
                  <c:v>89592000000</c:v>
                </c:pt>
                <c:pt idx="1935">
                  <c:v>87685000000</c:v>
                </c:pt>
                <c:pt idx="1936">
                  <c:v>85586000000</c:v>
                </c:pt>
                <c:pt idx="1937">
                  <c:v>83295000000</c:v>
                </c:pt>
                <c:pt idx="1938">
                  <c:v>80812000000</c:v>
                </c:pt>
                <c:pt idx="1939">
                  <c:v>78137000000</c:v>
                </c:pt>
                <c:pt idx="1940">
                  <c:v>75270000000</c:v>
                </c:pt>
                <c:pt idx="1941">
                  <c:v>72212000000</c:v>
                </c:pt>
                <c:pt idx="1942">
                  <c:v>68961000000</c:v>
                </c:pt>
                <c:pt idx="1943">
                  <c:v>65519000000</c:v>
                </c:pt>
                <c:pt idx="1944">
                  <c:v>61884000000</c:v>
                </c:pt>
                <c:pt idx="1945">
                  <c:v>58058000000</c:v>
                </c:pt>
                <c:pt idx="1946">
                  <c:v>54040000000</c:v>
                </c:pt>
                <c:pt idx="1947">
                  <c:v>49830000000</c:v>
                </c:pt>
                <c:pt idx="1948">
                  <c:v>45427000000</c:v>
                </c:pt>
                <c:pt idx="1949">
                  <c:v>40834000000</c:v>
                </c:pt>
                <c:pt idx="1950">
                  <c:v>40834000000</c:v>
                </c:pt>
                <c:pt idx="1951">
                  <c:v>29940000000</c:v>
                </c:pt>
                <c:pt idx="1952">
                  <c:v>21958000000</c:v>
                </c:pt>
                <c:pt idx="1953">
                  <c:v>16108000000</c:v>
                </c:pt>
                <c:pt idx="1954">
                  <c:v>11822000000</c:v>
                </c:pt>
                <c:pt idx="1955">
                  <c:v>8681900000</c:v>
                </c:pt>
                <c:pt idx="1956">
                  <c:v>6380700000</c:v>
                </c:pt>
                <c:pt idx="1957">
                  <c:v>4694400000</c:v>
                </c:pt>
                <c:pt idx="1958">
                  <c:v>3458900000</c:v>
                </c:pt>
                <c:pt idx="1959">
                  <c:v>2553500000</c:v>
                </c:pt>
                <c:pt idx="1960">
                  <c:v>1890100000</c:v>
                </c:pt>
                <c:pt idx="1961">
                  <c:v>1404000000</c:v>
                </c:pt>
                <c:pt idx="1962">
                  <c:v>1047800000</c:v>
                </c:pt>
                <c:pt idx="1963">
                  <c:v>786780000</c:v>
                </c:pt>
                <c:pt idx="1964">
                  <c:v>595550000</c:v>
                </c:pt>
                <c:pt idx="1965">
                  <c:v>455430000</c:v>
                </c:pt>
                <c:pt idx="1966">
                  <c:v>352760000</c:v>
                </c:pt>
                <c:pt idx="1967">
                  <c:v>277540000</c:v>
                </c:pt>
                <c:pt idx="1968">
                  <c:v>222430000</c:v>
                </c:pt>
                <c:pt idx="1969">
                  <c:v>182060000</c:v>
                </c:pt>
                <c:pt idx="1970">
                  <c:v>152480000</c:v>
                </c:pt>
                <c:pt idx="1971">
                  <c:v>130810000</c:v>
                </c:pt>
                <c:pt idx="1972">
                  <c:v>114950000</c:v>
                </c:pt>
                <c:pt idx="1973">
                  <c:v>103330000</c:v>
                </c:pt>
                <c:pt idx="1974">
                  <c:v>94822000</c:v>
                </c:pt>
                <c:pt idx="1975">
                  <c:v>88597000</c:v>
                </c:pt>
                <c:pt idx="1976">
                  <c:v>84044000</c:v>
                </c:pt>
                <c:pt idx="1977">
                  <c:v>80716000</c:v>
                </c:pt>
                <c:pt idx="1978">
                  <c:v>78285000</c:v>
                </c:pt>
                <c:pt idx="1979">
                  <c:v>76511000</c:v>
                </c:pt>
                <c:pt idx="1980">
                  <c:v>75220000</c:v>
                </c:pt>
                <c:pt idx="1981">
                  <c:v>74282000</c:v>
                </c:pt>
                <c:pt idx="1982">
                  <c:v>73602000</c:v>
                </c:pt>
                <c:pt idx="1983">
                  <c:v>73113000</c:v>
                </c:pt>
                <c:pt idx="1984">
                  <c:v>72762000</c:v>
                </c:pt>
                <c:pt idx="1985">
                  <c:v>72513000</c:v>
                </c:pt>
                <c:pt idx="1986">
                  <c:v>72339000</c:v>
                </c:pt>
                <c:pt idx="1987">
                  <c:v>72219000</c:v>
                </c:pt>
                <c:pt idx="1988">
                  <c:v>72139000</c:v>
                </c:pt>
                <c:pt idx="1989">
                  <c:v>72089000</c:v>
                </c:pt>
                <c:pt idx="1990">
                  <c:v>72061000</c:v>
                </c:pt>
                <c:pt idx="1991">
                  <c:v>72048000</c:v>
                </c:pt>
                <c:pt idx="1992">
                  <c:v>72047000</c:v>
                </c:pt>
                <c:pt idx="1993">
                  <c:v>72054000</c:v>
                </c:pt>
                <c:pt idx="1994">
                  <c:v>72068000</c:v>
                </c:pt>
                <c:pt idx="1995">
                  <c:v>72086000</c:v>
                </c:pt>
                <c:pt idx="1996">
                  <c:v>72108000</c:v>
                </c:pt>
                <c:pt idx="1997">
                  <c:v>72132000</c:v>
                </c:pt>
                <c:pt idx="1998">
                  <c:v>72158000</c:v>
                </c:pt>
                <c:pt idx="1999">
                  <c:v>72184000</c:v>
                </c:pt>
                <c:pt idx="2000">
                  <c:v>72184000</c:v>
                </c:pt>
                <c:pt idx="2001">
                  <c:v>72212000</c:v>
                </c:pt>
                <c:pt idx="2002">
                  <c:v>72241000</c:v>
                </c:pt>
                <c:pt idx="2003">
                  <c:v>72271000</c:v>
                </c:pt>
                <c:pt idx="2004">
                  <c:v>72300000</c:v>
                </c:pt>
                <c:pt idx="2005">
                  <c:v>72330000</c:v>
                </c:pt>
                <c:pt idx="2006">
                  <c:v>72361000</c:v>
                </c:pt>
                <c:pt idx="2007">
                  <c:v>72391000</c:v>
                </c:pt>
                <c:pt idx="2008">
                  <c:v>72422000</c:v>
                </c:pt>
                <c:pt idx="2009">
                  <c:v>72453000</c:v>
                </c:pt>
                <c:pt idx="2010">
                  <c:v>72484000</c:v>
                </c:pt>
                <c:pt idx="2011">
                  <c:v>72515000</c:v>
                </c:pt>
                <c:pt idx="2012">
                  <c:v>72546000</c:v>
                </c:pt>
                <c:pt idx="2013">
                  <c:v>72577000</c:v>
                </c:pt>
                <c:pt idx="2014">
                  <c:v>72608000</c:v>
                </c:pt>
                <c:pt idx="2015">
                  <c:v>72639000</c:v>
                </c:pt>
                <c:pt idx="2016">
                  <c:v>72670000</c:v>
                </c:pt>
                <c:pt idx="2017">
                  <c:v>72701000</c:v>
                </c:pt>
                <c:pt idx="2018">
                  <c:v>72733000</c:v>
                </c:pt>
                <c:pt idx="2019">
                  <c:v>72764000</c:v>
                </c:pt>
                <c:pt idx="2020">
                  <c:v>72795000</c:v>
                </c:pt>
                <c:pt idx="2021">
                  <c:v>72827000</c:v>
                </c:pt>
                <c:pt idx="2022">
                  <c:v>72858000</c:v>
                </c:pt>
                <c:pt idx="2023">
                  <c:v>72889000</c:v>
                </c:pt>
                <c:pt idx="2024">
                  <c:v>72921000</c:v>
                </c:pt>
                <c:pt idx="2025">
                  <c:v>72952000</c:v>
                </c:pt>
                <c:pt idx="2026">
                  <c:v>72984000</c:v>
                </c:pt>
                <c:pt idx="2027">
                  <c:v>73015000</c:v>
                </c:pt>
                <c:pt idx="2028">
                  <c:v>73047000</c:v>
                </c:pt>
                <c:pt idx="2029">
                  <c:v>73078000</c:v>
                </c:pt>
                <c:pt idx="2030">
                  <c:v>73110000</c:v>
                </c:pt>
                <c:pt idx="2031">
                  <c:v>73141000</c:v>
                </c:pt>
                <c:pt idx="2032">
                  <c:v>73173000</c:v>
                </c:pt>
                <c:pt idx="2033">
                  <c:v>73204000</c:v>
                </c:pt>
                <c:pt idx="2034">
                  <c:v>73236000</c:v>
                </c:pt>
                <c:pt idx="2035">
                  <c:v>73268000</c:v>
                </c:pt>
                <c:pt idx="2036">
                  <c:v>73299000</c:v>
                </c:pt>
                <c:pt idx="2037">
                  <c:v>73331000</c:v>
                </c:pt>
                <c:pt idx="2038">
                  <c:v>73363000</c:v>
                </c:pt>
                <c:pt idx="2039">
                  <c:v>73395000</c:v>
                </c:pt>
                <c:pt idx="2040">
                  <c:v>73426000</c:v>
                </c:pt>
                <c:pt idx="2041">
                  <c:v>73458000</c:v>
                </c:pt>
                <c:pt idx="2042">
                  <c:v>73490000</c:v>
                </c:pt>
                <c:pt idx="2043">
                  <c:v>73522000</c:v>
                </c:pt>
                <c:pt idx="2044">
                  <c:v>73554000</c:v>
                </c:pt>
                <c:pt idx="2045">
                  <c:v>73586000</c:v>
                </c:pt>
                <c:pt idx="2046">
                  <c:v>73618000</c:v>
                </c:pt>
                <c:pt idx="2047">
                  <c:v>73650000</c:v>
                </c:pt>
                <c:pt idx="2048">
                  <c:v>73682000</c:v>
                </c:pt>
                <c:pt idx="2049">
                  <c:v>73714000</c:v>
                </c:pt>
                <c:pt idx="2050">
                  <c:v>73714000</c:v>
                </c:pt>
                <c:pt idx="2051">
                  <c:v>73746000</c:v>
                </c:pt>
                <c:pt idx="2052">
                  <c:v>73778000</c:v>
                </c:pt>
                <c:pt idx="2053">
                  <c:v>73810000</c:v>
                </c:pt>
                <c:pt idx="2054">
                  <c:v>73842000</c:v>
                </c:pt>
                <c:pt idx="2055">
                  <c:v>73874000</c:v>
                </c:pt>
                <c:pt idx="2056">
                  <c:v>73907000</c:v>
                </c:pt>
                <c:pt idx="2057">
                  <c:v>73939000</c:v>
                </c:pt>
                <c:pt idx="2058">
                  <c:v>73971000</c:v>
                </c:pt>
                <c:pt idx="2059">
                  <c:v>74003000</c:v>
                </c:pt>
                <c:pt idx="2060">
                  <c:v>74036000</c:v>
                </c:pt>
                <c:pt idx="2061">
                  <c:v>74068000</c:v>
                </c:pt>
                <c:pt idx="2062">
                  <c:v>74101000</c:v>
                </c:pt>
                <c:pt idx="2063">
                  <c:v>74133000</c:v>
                </c:pt>
                <c:pt idx="2064">
                  <c:v>74165000</c:v>
                </c:pt>
                <c:pt idx="2065">
                  <c:v>74198000</c:v>
                </c:pt>
                <c:pt idx="2066">
                  <c:v>74231000</c:v>
                </c:pt>
                <c:pt idx="2067">
                  <c:v>74263000</c:v>
                </c:pt>
                <c:pt idx="2068">
                  <c:v>74296000</c:v>
                </c:pt>
                <c:pt idx="2069">
                  <c:v>74329000</c:v>
                </c:pt>
                <c:pt idx="2070">
                  <c:v>74361000</c:v>
                </c:pt>
                <c:pt idx="2071">
                  <c:v>74394000</c:v>
                </c:pt>
                <c:pt idx="2072">
                  <c:v>74427000</c:v>
                </c:pt>
                <c:pt idx="2073">
                  <c:v>74460000</c:v>
                </c:pt>
                <c:pt idx="2074">
                  <c:v>74493000</c:v>
                </c:pt>
                <c:pt idx="2075">
                  <c:v>74526000</c:v>
                </c:pt>
                <c:pt idx="2076">
                  <c:v>74559000</c:v>
                </c:pt>
                <c:pt idx="2077">
                  <c:v>74592000</c:v>
                </c:pt>
                <c:pt idx="2078">
                  <c:v>74625000</c:v>
                </c:pt>
                <c:pt idx="2079">
                  <c:v>74658000</c:v>
                </c:pt>
                <c:pt idx="2080">
                  <c:v>74692000</c:v>
                </c:pt>
                <c:pt idx="2081">
                  <c:v>74725000</c:v>
                </c:pt>
                <c:pt idx="2082">
                  <c:v>74758000</c:v>
                </c:pt>
                <c:pt idx="2083">
                  <c:v>74792000</c:v>
                </c:pt>
                <c:pt idx="2084">
                  <c:v>74825000</c:v>
                </c:pt>
                <c:pt idx="2085">
                  <c:v>74859000</c:v>
                </c:pt>
                <c:pt idx="2086">
                  <c:v>74893000</c:v>
                </c:pt>
                <c:pt idx="2087">
                  <c:v>74927000</c:v>
                </c:pt>
                <c:pt idx="2088">
                  <c:v>74961000</c:v>
                </c:pt>
                <c:pt idx="2089">
                  <c:v>74995000</c:v>
                </c:pt>
                <c:pt idx="2090">
                  <c:v>75030000</c:v>
                </c:pt>
                <c:pt idx="2091">
                  <c:v>75064000</c:v>
                </c:pt>
                <c:pt idx="2092">
                  <c:v>75099000</c:v>
                </c:pt>
                <c:pt idx="2093">
                  <c:v>75135000</c:v>
                </c:pt>
                <c:pt idx="2094">
                  <c:v>75171000</c:v>
                </c:pt>
                <c:pt idx="2095">
                  <c:v>75208000</c:v>
                </c:pt>
                <c:pt idx="2096">
                  <c:v>75246000</c:v>
                </c:pt>
                <c:pt idx="2097">
                  <c:v>75285000</c:v>
                </c:pt>
                <c:pt idx="2098">
                  <c:v>75325000</c:v>
                </c:pt>
                <c:pt idx="2099">
                  <c:v>75368000</c:v>
                </c:pt>
                <c:pt idx="2100">
                  <c:v>75368000</c:v>
                </c:pt>
                <c:pt idx="2101">
                  <c:v>75415000</c:v>
                </c:pt>
                <c:pt idx="2102">
                  <c:v>75465000</c:v>
                </c:pt>
                <c:pt idx="2103">
                  <c:v>75521000</c:v>
                </c:pt>
                <c:pt idx="2104">
                  <c:v>75585000</c:v>
                </c:pt>
                <c:pt idx="2105">
                  <c:v>75659000</c:v>
                </c:pt>
                <c:pt idx="2106">
                  <c:v>75748000</c:v>
                </c:pt>
                <c:pt idx="2107">
                  <c:v>75857000</c:v>
                </c:pt>
                <c:pt idx="2108">
                  <c:v>75992000</c:v>
                </c:pt>
                <c:pt idx="2109">
                  <c:v>76163000</c:v>
                </c:pt>
                <c:pt idx="2110">
                  <c:v>76384000</c:v>
                </c:pt>
                <c:pt idx="2111">
                  <c:v>76673000</c:v>
                </c:pt>
                <c:pt idx="2112">
                  <c:v>77054000</c:v>
                </c:pt>
                <c:pt idx="2113">
                  <c:v>77561000</c:v>
                </c:pt>
                <c:pt idx="2114">
                  <c:v>78240000</c:v>
                </c:pt>
                <c:pt idx="2115">
                  <c:v>79152000</c:v>
                </c:pt>
                <c:pt idx="2116">
                  <c:v>80385000</c:v>
                </c:pt>
                <c:pt idx="2117">
                  <c:v>82054000</c:v>
                </c:pt>
                <c:pt idx="2118">
                  <c:v>84318000</c:v>
                </c:pt>
                <c:pt idx="2119">
                  <c:v>87394000</c:v>
                </c:pt>
                <c:pt idx="2120">
                  <c:v>91579000</c:v>
                </c:pt>
                <c:pt idx="2121">
                  <c:v>97277000</c:v>
                </c:pt>
                <c:pt idx="2122">
                  <c:v>105040000</c:v>
                </c:pt>
                <c:pt idx="2123">
                  <c:v>115620000</c:v>
                </c:pt>
                <c:pt idx="2124">
                  <c:v>130040000</c:v>
                </c:pt>
                <c:pt idx="2125">
                  <c:v>149710000</c:v>
                </c:pt>
                <c:pt idx="2126">
                  <c:v>176540000</c:v>
                </c:pt>
                <c:pt idx="2127">
                  <c:v>213150000</c:v>
                </c:pt>
                <c:pt idx="2128">
                  <c:v>263090000</c:v>
                </c:pt>
                <c:pt idx="2129">
                  <c:v>331220000</c:v>
                </c:pt>
                <c:pt idx="2130">
                  <c:v>424200000</c:v>
                </c:pt>
                <c:pt idx="2131">
                  <c:v>551070000</c:v>
                </c:pt>
                <c:pt idx="2132">
                  <c:v>724190000</c:v>
                </c:pt>
                <c:pt idx="2133">
                  <c:v>960440000</c:v>
                </c:pt>
                <c:pt idx="2134">
                  <c:v>1282800000</c:v>
                </c:pt>
                <c:pt idx="2135">
                  <c:v>1722800000</c:v>
                </c:pt>
                <c:pt idx="2136">
                  <c:v>2323200000</c:v>
                </c:pt>
                <c:pt idx="2137">
                  <c:v>3142600000</c:v>
                </c:pt>
                <c:pt idx="2138">
                  <c:v>4260800000</c:v>
                </c:pt>
                <c:pt idx="2139">
                  <c:v>5786900000</c:v>
                </c:pt>
                <c:pt idx="2140">
                  <c:v>7869400000</c:v>
                </c:pt>
                <c:pt idx="2141">
                  <c:v>10712000000</c:v>
                </c:pt>
                <c:pt idx="2142">
                  <c:v>14590000000</c:v>
                </c:pt>
                <c:pt idx="2143">
                  <c:v>19883000000</c:v>
                </c:pt>
                <c:pt idx="2144">
                  <c:v>27107000000</c:v>
                </c:pt>
                <c:pt idx="2145">
                  <c:v>36965000000</c:v>
                </c:pt>
                <c:pt idx="2146">
                  <c:v>50419000000</c:v>
                </c:pt>
                <c:pt idx="2147">
                  <c:v>68780000000</c:v>
                </c:pt>
                <c:pt idx="2148">
                  <c:v>93836000000</c:v>
                </c:pt>
                <c:pt idx="2149">
                  <c:v>128030000000</c:v>
                </c:pt>
                <c:pt idx="2150">
                  <c:v>128030000000</c:v>
                </c:pt>
                <c:pt idx="2151">
                  <c:v>173300000000</c:v>
                </c:pt>
                <c:pt idx="2152">
                  <c:v>216740000000</c:v>
                </c:pt>
                <c:pt idx="2153">
                  <c:v>258350000000</c:v>
                </c:pt>
                <c:pt idx="2154">
                  <c:v>298140000000</c:v>
                </c:pt>
                <c:pt idx="2155">
                  <c:v>336090000000</c:v>
                </c:pt>
                <c:pt idx="2156">
                  <c:v>372220000000</c:v>
                </c:pt>
                <c:pt idx="2157">
                  <c:v>406510000000</c:v>
                </c:pt>
                <c:pt idx="2158">
                  <c:v>438980000000</c:v>
                </c:pt>
                <c:pt idx="2159">
                  <c:v>469610000000</c:v>
                </c:pt>
                <c:pt idx="2160">
                  <c:v>498420000000</c:v>
                </c:pt>
                <c:pt idx="2161">
                  <c:v>525400000000</c:v>
                </c:pt>
                <c:pt idx="2162">
                  <c:v>550540000000</c:v>
                </c:pt>
                <c:pt idx="2163">
                  <c:v>573860000000</c:v>
                </c:pt>
                <c:pt idx="2164">
                  <c:v>595350000000</c:v>
                </c:pt>
                <c:pt idx="2165">
                  <c:v>615000000000</c:v>
                </c:pt>
                <c:pt idx="2166">
                  <c:v>632830000000</c:v>
                </c:pt>
                <c:pt idx="2167">
                  <c:v>648830000000</c:v>
                </c:pt>
                <c:pt idx="2168">
                  <c:v>663000000000</c:v>
                </c:pt>
                <c:pt idx="2169">
                  <c:v>675340000000</c:v>
                </c:pt>
                <c:pt idx="2170">
                  <c:v>685840000000</c:v>
                </c:pt>
                <c:pt idx="2171">
                  <c:v>694520000000</c:v>
                </c:pt>
                <c:pt idx="2172">
                  <c:v>701370000000</c:v>
                </c:pt>
                <c:pt idx="2173">
                  <c:v>706390000000</c:v>
                </c:pt>
                <c:pt idx="2174">
                  <c:v>709580000000</c:v>
                </c:pt>
                <c:pt idx="2175">
                  <c:v>710930000000</c:v>
                </c:pt>
                <c:pt idx="2176">
                  <c:v>710460000000</c:v>
                </c:pt>
                <c:pt idx="2177">
                  <c:v>708160000000</c:v>
                </c:pt>
                <c:pt idx="2178">
                  <c:v>704020000000</c:v>
                </c:pt>
                <c:pt idx="2179">
                  <c:v>698060000000</c:v>
                </c:pt>
                <c:pt idx="2180">
                  <c:v>690270000000</c:v>
                </c:pt>
                <c:pt idx="2181">
                  <c:v>680640000000</c:v>
                </c:pt>
                <c:pt idx="2182">
                  <c:v>669190000000</c:v>
                </c:pt>
                <c:pt idx="2183">
                  <c:v>655910000000</c:v>
                </c:pt>
                <c:pt idx="2184">
                  <c:v>640790000000</c:v>
                </c:pt>
                <c:pt idx="2185">
                  <c:v>623850000000</c:v>
                </c:pt>
                <c:pt idx="2186">
                  <c:v>605070000000</c:v>
                </c:pt>
                <c:pt idx="2187">
                  <c:v>584470000000</c:v>
                </c:pt>
                <c:pt idx="2188">
                  <c:v>562030000000</c:v>
                </c:pt>
                <c:pt idx="2189">
                  <c:v>537770000000</c:v>
                </c:pt>
                <c:pt idx="2190">
                  <c:v>511670000000</c:v>
                </c:pt>
                <c:pt idx="2191">
                  <c:v>483750000000</c:v>
                </c:pt>
                <c:pt idx="2192">
                  <c:v>453990000000</c:v>
                </c:pt>
                <c:pt idx="2193">
                  <c:v>422410000000</c:v>
                </c:pt>
                <c:pt idx="2194">
                  <c:v>389000000000</c:v>
                </c:pt>
                <c:pt idx="2195">
                  <c:v>353750000000</c:v>
                </c:pt>
                <c:pt idx="2196">
                  <c:v>316680000000</c:v>
                </c:pt>
                <c:pt idx="2197">
                  <c:v>277770000000</c:v>
                </c:pt>
                <c:pt idx="2198">
                  <c:v>237040000000</c:v>
                </c:pt>
                <c:pt idx="2199">
                  <c:v>194480000000</c:v>
                </c:pt>
                <c:pt idx="2200">
                  <c:v>194480000000</c:v>
                </c:pt>
                <c:pt idx="2201">
                  <c:v>151320000000</c:v>
                </c:pt>
                <c:pt idx="2202">
                  <c:v>117740000000</c:v>
                </c:pt>
                <c:pt idx="2203">
                  <c:v>91618000000</c:v>
                </c:pt>
                <c:pt idx="2204">
                  <c:v>71295000000</c:v>
                </c:pt>
                <c:pt idx="2205">
                  <c:v>55485000000</c:v>
                </c:pt>
                <c:pt idx="2206">
                  <c:v>43186000000</c:v>
                </c:pt>
                <c:pt idx="2207">
                  <c:v>33617000000</c:v>
                </c:pt>
                <c:pt idx="2208">
                  <c:v>26173000000</c:v>
                </c:pt>
                <c:pt idx="2209">
                  <c:v>20381000000</c:v>
                </c:pt>
                <c:pt idx="2210">
                  <c:v>15876000000</c:v>
                </c:pt>
                <c:pt idx="2211">
                  <c:v>12371000000</c:v>
                </c:pt>
                <c:pt idx="2212">
                  <c:v>9643900000</c:v>
                </c:pt>
                <c:pt idx="2213">
                  <c:v>7522600000</c:v>
                </c:pt>
                <c:pt idx="2214">
                  <c:v>5872200000</c:v>
                </c:pt>
                <c:pt idx="2215">
                  <c:v>4588300000</c:v>
                </c:pt>
                <c:pt idx="2216">
                  <c:v>3589600000</c:v>
                </c:pt>
                <c:pt idx="2217">
                  <c:v>2812500000</c:v>
                </c:pt>
                <c:pt idx="2218">
                  <c:v>2208100000</c:v>
                </c:pt>
                <c:pt idx="2219">
                  <c:v>1737800000</c:v>
                </c:pt>
                <c:pt idx="2220">
                  <c:v>1372000000</c:v>
                </c:pt>
                <c:pt idx="2221">
                  <c:v>1087400000</c:v>
                </c:pt>
                <c:pt idx="2222">
                  <c:v>866080000</c:v>
                </c:pt>
                <c:pt idx="2223">
                  <c:v>693880000</c:v>
                </c:pt>
                <c:pt idx="2224">
                  <c:v>559940000</c:v>
                </c:pt>
                <c:pt idx="2225">
                  <c:v>455760000</c:v>
                </c:pt>
                <c:pt idx="2226">
                  <c:v>374720000</c:v>
                </c:pt>
                <c:pt idx="2227">
                  <c:v>311700000</c:v>
                </c:pt>
                <c:pt idx="2228">
                  <c:v>262690000</c:v>
                </c:pt>
                <c:pt idx="2229">
                  <c:v>224590000</c:v>
                </c:pt>
                <c:pt idx="2230">
                  <c:v>194960000</c:v>
                </c:pt>
                <c:pt idx="2231">
                  <c:v>171930000</c:v>
                </c:pt>
                <c:pt idx="2232">
                  <c:v>154040000</c:v>
                </c:pt>
                <c:pt idx="2233">
                  <c:v>140140000</c:v>
                </c:pt>
                <c:pt idx="2234">
                  <c:v>129340000</c:v>
                </c:pt>
                <c:pt idx="2235">
                  <c:v>120960000</c:v>
                </c:pt>
                <c:pt idx="2236">
                  <c:v>114470000</c:v>
                </c:pt>
                <c:pt idx="2237">
                  <c:v>109430000</c:v>
                </c:pt>
                <c:pt idx="2238">
                  <c:v>105530000</c:v>
                </c:pt>
                <c:pt idx="2239">
                  <c:v>102520000</c:v>
                </c:pt>
                <c:pt idx="2240">
                  <c:v>100200000</c:v>
                </c:pt>
                <c:pt idx="2241">
                  <c:v>98415000</c:v>
                </c:pt>
                <c:pt idx="2242">
                  <c:v>97046000</c:v>
                </c:pt>
                <c:pt idx="2243">
                  <c:v>96001000</c:v>
                </c:pt>
                <c:pt idx="2244">
                  <c:v>95209000</c:v>
                </c:pt>
                <c:pt idx="2245">
                  <c:v>94613000</c:v>
                </c:pt>
                <c:pt idx="2246">
                  <c:v>94170000</c:v>
                </c:pt>
                <c:pt idx="2247">
                  <c:v>93846000</c:v>
                </c:pt>
                <c:pt idx="2248">
                  <c:v>93615000</c:v>
                </c:pt>
                <c:pt idx="2249">
                  <c:v>93455000</c:v>
                </c:pt>
                <c:pt idx="2250">
                  <c:v>93455000</c:v>
                </c:pt>
                <c:pt idx="2251">
                  <c:v>93352000</c:v>
                </c:pt>
                <c:pt idx="2252">
                  <c:v>93292000</c:v>
                </c:pt>
                <c:pt idx="2253">
                  <c:v>93266000</c:v>
                </c:pt>
                <c:pt idx="2254">
                  <c:v>93267000</c:v>
                </c:pt>
                <c:pt idx="2255">
                  <c:v>93288000</c:v>
                </c:pt>
                <c:pt idx="2256">
                  <c:v>93326000</c:v>
                </c:pt>
                <c:pt idx="2257">
                  <c:v>93376000</c:v>
                </c:pt>
                <c:pt idx="2258">
                  <c:v>93435000</c:v>
                </c:pt>
                <c:pt idx="2259">
                  <c:v>93503000</c:v>
                </c:pt>
                <c:pt idx="2260">
                  <c:v>93576000</c:v>
                </c:pt>
                <c:pt idx="2261">
                  <c:v>93654000</c:v>
                </c:pt>
                <c:pt idx="2262">
                  <c:v>93736000</c:v>
                </c:pt>
                <c:pt idx="2263">
                  <c:v>93820000</c:v>
                </c:pt>
                <c:pt idx="2264">
                  <c:v>93907000</c:v>
                </c:pt>
                <c:pt idx="2265">
                  <c:v>93995000</c:v>
                </c:pt>
                <c:pt idx="2266">
                  <c:v>94085000</c:v>
                </c:pt>
                <c:pt idx="2267">
                  <c:v>94176000</c:v>
                </c:pt>
                <c:pt idx="2268">
                  <c:v>94268000</c:v>
                </c:pt>
                <c:pt idx="2269">
                  <c:v>94360000</c:v>
                </c:pt>
                <c:pt idx="2270">
                  <c:v>94453000</c:v>
                </c:pt>
                <c:pt idx="2271">
                  <c:v>94547000</c:v>
                </c:pt>
                <c:pt idx="2272">
                  <c:v>94641000</c:v>
                </c:pt>
                <c:pt idx="2273">
                  <c:v>94735000</c:v>
                </c:pt>
                <c:pt idx="2274">
                  <c:v>94829000</c:v>
                </c:pt>
                <c:pt idx="2275">
                  <c:v>94924000</c:v>
                </c:pt>
                <c:pt idx="2276">
                  <c:v>95019000</c:v>
                </c:pt>
                <c:pt idx="2277">
                  <c:v>95114000</c:v>
                </c:pt>
                <c:pt idx="2278">
                  <c:v>95209000</c:v>
                </c:pt>
                <c:pt idx="2279">
                  <c:v>95304000</c:v>
                </c:pt>
                <c:pt idx="2280">
                  <c:v>95400000</c:v>
                </c:pt>
                <c:pt idx="2281">
                  <c:v>95495000</c:v>
                </c:pt>
                <c:pt idx="2282">
                  <c:v>95591000</c:v>
                </c:pt>
                <c:pt idx="2283">
                  <c:v>95686000</c:v>
                </c:pt>
                <c:pt idx="2284">
                  <c:v>95782000</c:v>
                </c:pt>
                <c:pt idx="2285">
                  <c:v>95878000</c:v>
                </c:pt>
                <c:pt idx="2286">
                  <c:v>95974000</c:v>
                </c:pt>
                <c:pt idx="2287">
                  <c:v>96070000</c:v>
                </c:pt>
                <c:pt idx="2288">
                  <c:v>96166000</c:v>
                </c:pt>
                <c:pt idx="2289">
                  <c:v>96262000</c:v>
                </c:pt>
                <c:pt idx="2290">
                  <c:v>96358000</c:v>
                </c:pt>
                <c:pt idx="2291">
                  <c:v>96454000</c:v>
                </c:pt>
                <c:pt idx="2292">
                  <c:v>96550000</c:v>
                </c:pt>
                <c:pt idx="2293">
                  <c:v>96646000</c:v>
                </c:pt>
                <c:pt idx="2294">
                  <c:v>96743000</c:v>
                </c:pt>
                <c:pt idx="2295">
                  <c:v>96839000</c:v>
                </c:pt>
                <c:pt idx="2296">
                  <c:v>96935000</c:v>
                </c:pt>
                <c:pt idx="2297">
                  <c:v>97032000</c:v>
                </c:pt>
                <c:pt idx="2298">
                  <c:v>97128000</c:v>
                </c:pt>
                <c:pt idx="2299">
                  <c:v>97225000</c:v>
                </c:pt>
                <c:pt idx="2300">
                  <c:v>97225000</c:v>
                </c:pt>
                <c:pt idx="2301">
                  <c:v>97321000</c:v>
                </c:pt>
                <c:pt idx="2302">
                  <c:v>97418000</c:v>
                </c:pt>
                <c:pt idx="2303">
                  <c:v>97514000</c:v>
                </c:pt>
                <c:pt idx="2304">
                  <c:v>97611000</c:v>
                </c:pt>
                <c:pt idx="2305">
                  <c:v>97708000</c:v>
                </c:pt>
                <c:pt idx="2306">
                  <c:v>97805000</c:v>
                </c:pt>
                <c:pt idx="2307">
                  <c:v>97901000</c:v>
                </c:pt>
                <c:pt idx="2308">
                  <c:v>97998000</c:v>
                </c:pt>
                <c:pt idx="2309">
                  <c:v>98095000</c:v>
                </c:pt>
                <c:pt idx="2310">
                  <c:v>98192000</c:v>
                </c:pt>
                <c:pt idx="2311">
                  <c:v>98289000</c:v>
                </c:pt>
                <c:pt idx="2312">
                  <c:v>98386000</c:v>
                </c:pt>
                <c:pt idx="2313">
                  <c:v>98483000</c:v>
                </c:pt>
                <c:pt idx="2314">
                  <c:v>98580000</c:v>
                </c:pt>
                <c:pt idx="2315">
                  <c:v>98677000</c:v>
                </c:pt>
                <c:pt idx="2316">
                  <c:v>98774000</c:v>
                </c:pt>
                <c:pt idx="2317">
                  <c:v>98871000</c:v>
                </c:pt>
                <c:pt idx="2318">
                  <c:v>98968000</c:v>
                </c:pt>
                <c:pt idx="2319">
                  <c:v>99065000</c:v>
                </c:pt>
                <c:pt idx="2320">
                  <c:v>99162000</c:v>
                </c:pt>
                <c:pt idx="2321">
                  <c:v>99259000</c:v>
                </c:pt>
                <c:pt idx="2322">
                  <c:v>99356000</c:v>
                </c:pt>
                <c:pt idx="2323">
                  <c:v>99454000</c:v>
                </c:pt>
                <c:pt idx="2324">
                  <c:v>99551000</c:v>
                </c:pt>
                <c:pt idx="2325">
                  <c:v>99648000</c:v>
                </c:pt>
                <c:pt idx="2326">
                  <c:v>99745000</c:v>
                </c:pt>
                <c:pt idx="2327">
                  <c:v>99843000</c:v>
                </c:pt>
                <c:pt idx="2328">
                  <c:v>99940000</c:v>
                </c:pt>
                <c:pt idx="2329">
                  <c:v>100040000</c:v>
                </c:pt>
                <c:pt idx="2330">
                  <c:v>100130000</c:v>
                </c:pt>
                <c:pt idx="2331">
                  <c:v>100230000</c:v>
                </c:pt>
                <c:pt idx="2332">
                  <c:v>100330000</c:v>
                </c:pt>
                <c:pt idx="2333">
                  <c:v>100430000</c:v>
                </c:pt>
                <c:pt idx="2334">
                  <c:v>100520000</c:v>
                </c:pt>
                <c:pt idx="2335">
                  <c:v>100620000</c:v>
                </c:pt>
                <c:pt idx="2336">
                  <c:v>100720000</c:v>
                </c:pt>
                <c:pt idx="2337">
                  <c:v>100820000</c:v>
                </c:pt>
                <c:pt idx="2338">
                  <c:v>100910000</c:v>
                </c:pt>
                <c:pt idx="2339">
                  <c:v>101010000</c:v>
                </c:pt>
                <c:pt idx="2340">
                  <c:v>101110000</c:v>
                </c:pt>
                <c:pt idx="2341">
                  <c:v>101210000</c:v>
                </c:pt>
                <c:pt idx="2342">
                  <c:v>101300000</c:v>
                </c:pt>
                <c:pt idx="2343">
                  <c:v>101400000</c:v>
                </c:pt>
                <c:pt idx="2344">
                  <c:v>101500000</c:v>
                </c:pt>
                <c:pt idx="2345">
                  <c:v>101600000</c:v>
                </c:pt>
                <c:pt idx="2346">
                  <c:v>101690000</c:v>
                </c:pt>
                <c:pt idx="2347">
                  <c:v>101790000</c:v>
                </c:pt>
                <c:pt idx="2348">
                  <c:v>101890000</c:v>
                </c:pt>
                <c:pt idx="2349">
                  <c:v>101990000</c:v>
                </c:pt>
                <c:pt idx="2350">
                  <c:v>101990000</c:v>
                </c:pt>
                <c:pt idx="2351">
                  <c:v>102080000</c:v>
                </c:pt>
                <c:pt idx="2352">
                  <c:v>102180000</c:v>
                </c:pt>
                <c:pt idx="2353">
                  <c:v>102280000</c:v>
                </c:pt>
                <c:pt idx="2354">
                  <c:v>102380000</c:v>
                </c:pt>
                <c:pt idx="2355">
                  <c:v>102480000</c:v>
                </c:pt>
                <c:pt idx="2356">
                  <c:v>102570000</c:v>
                </c:pt>
                <c:pt idx="2357">
                  <c:v>102670000</c:v>
                </c:pt>
                <c:pt idx="2358">
                  <c:v>102770000</c:v>
                </c:pt>
                <c:pt idx="2359">
                  <c:v>102870000</c:v>
                </c:pt>
                <c:pt idx="2360">
                  <c:v>102960000</c:v>
                </c:pt>
                <c:pt idx="2361">
                  <c:v>103060000</c:v>
                </c:pt>
                <c:pt idx="2362">
                  <c:v>103160000</c:v>
                </c:pt>
                <c:pt idx="2363">
                  <c:v>103260000</c:v>
                </c:pt>
                <c:pt idx="2364">
                  <c:v>103350000</c:v>
                </c:pt>
                <c:pt idx="2365">
                  <c:v>103450000</c:v>
                </c:pt>
                <c:pt idx="2366">
                  <c:v>103550000</c:v>
                </c:pt>
                <c:pt idx="2367">
                  <c:v>103650000</c:v>
                </c:pt>
                <c:pt idx="2368">
                  <c:v>103750000</c:v>
                </c:pt>
                <c:pt idx="2369">
                  <c:v>103840000</c:v>
                </c:pt>
                <c:pt idx="2370">
                  <c:v>103940000</c:v>
                </c:pt>
                <c:pt idx="2371">
                  <c:v>104040000</c:v>
                </c:pt>
                <c:pt idx="2372">
                  <c:v>104140000</c:v>
                </c:pt>
                <c:pt idx="2373">
                  <c:v>104230000</c:v>
                </c:pt>
                <c:pt idx="2374">
                  <c:v>104330000</c:v>
                </c:pt>
                <c:pt idx="2375">
                  <c:v>104430000</c:v>
                </c:pt>
                <c:pt idx="2376">
                  <c:v>104530000</c:v>
                </c:pt>
                <c:pt idx="2377">
                  <c:v>104630000</c:v>
                </c:pt>
                <c:pt idx="2378">
                  <c:v>104720000</c:v>
                </c:pt>
                <c:pt idx="2379">
                  <c:v>104820000</c:v>
                </c:pt>
                <c:pt idx="2380">
                  <c:v>104920000</c:v>
                </c:pt>
                <c:pt idx="2381">
                  <c:v>105020000</c:v>
                </c:pt>
                <c:pt idx="2382">
                  <c:v>105110000</c:v>
                </c:pt>
                <c:pt idx="2383">
                  <c:v>105210000</c:v>
                </c:pt>
                <c:pt idx="2384">
                  <c:v>105310000</c:v>
                </c:pt>
                <c:pt idx="2385">
                  <c:v>105410000</c:v>
                </c:pt>
                <c:pt idx="2386">
                  <c:v>105510000</c:v>
                </c:pt>
                <c:pt idx="2387">
                  <c:v>105600000</c:v>
                </c:pt>
                <c:pt idx="2388">
                  <c:v>105700000</c:v>
                </c:pt>
                <c:pt idx="2389">
                  <c:v>105800000</c:v>
                </c:pt>
                <c:pt idx="2390">
                  <c:v>105900000</c:v>
                </c:pt>
                <c:pt idx="2391">
                  <c:v>105990000</c:v>
                </c:pt>
                <c:pt idx="2392">
                  <c:v>106090000</c:v>
                </c:pt>
                <c:pt idx="2393">
                  <c:v>106190000</c:v>
                </c:pt>
                <c:pt idx="2394">
                  <c:v>106290000</c:v>
                </c:pt>
                <c:pt idx="2395">
                  <c:v>106390000</c:v>
                </c:pt>
                <c:pt idx="2396">
                  <c:v>106480000</c:v>
                </c:pt>
                <c:pt idx="2397">
                  <c:v>106580000</c:v>
                </c:pt>
                <c:pt idx="2398">
                  <c:v>106680000</c:v>
                </c:pt>
                <c:pt idx="2399">
                  <c:v>106780000</c:v>
                </c:pt>
                <c:pt idx="2400">
                  <c:v>106780000</c:v>
                </c:pt>
                <c:pt idx="2401">
                  <c:v>106880000</c:v>
                </c:pt>
                <c:pt idx="2402">
                  <c:v>106970000</c:v>
                </c:pt>
                <c:pt idx="2403">
                  <c:v>107070000</c:v>
                </c:pt>
                <c:pt idx="2404">
                  <c:v>107170000</c:v>
                </c:pt>
                <c:pt idx="2405">
                  <c:v>107270000</c:v>
                </c:pt>
                <c:pt idx="2406">
                  <c:v>107360000</c:v>
                </c:pt>
                <c:pt idx="2407">
                  <c:v>107460000</c:v>
                </c:pt>
                <c:pt idx="2408">
                  <c:v>107560000</c:v>
                </c:pt>
                <c:pt idx="2409">
                  <c:v>107660000</c:v>
                </c:pt>
                <c:pt idx="2410">
                  <c:v>107760000</c:v>
                </c:pt>
                <c:pt idx="2411">
                  <c:v>107850000</c:v>
                </c:pt>
                <c:pt idx="2412">
                  <c:v>107950000</c:v>
                </c:pt>
                <c:pt idx="2413">
                  <c:v>108050000</c:v>
                </c:pt>
                <c:pt idx="2414">
                  <c:v>108150000</c:v>
                </c:pt>
                <c:pt idx="2415">
                  <c:v>108250000</c:v>
                </c:pt>
                <c:pt idx="2416">
                  <c:v>108340000</c:v>
                </c:pt>
                <c:pt idx="2417">
                  <c:v>108440000</c:v>
                </c:pt>
                <c:pt idx="2418">
                  <c:v>108540000</c:v>
                </c:pt>
                <c:pt idx="2419">
                  <c:v>108640000</c:v>
                </c:pt>
                <c:pt idx="2420">
                  <c:v>108730000</c:v>
                </c:pt>
                <c:pt idx="2421">
                  <c:v>108830000</c:v>
                </c:pt>
                <c:pt idx="2422">
                  <c:v>108930000</c:v>
                </c:pt>
                <c:pt idx="2423">
                  <c:v>109030000</c:v>
                </c:pt>
                <c:pt idx="2424">
                  <c:v>109130000</c:v>
                </c:pt>
                <c:pt idx="2425">
                  <c:v>109220000</c:v>
                </c:pt>
                <c:pt idx="2426">
                  <c:v>109320000</c:v>
                </c:pt>
                <c:pt idx="2427">
                  <c:v>109420000</c:v>
                </c:pt>
                <c:pt idx="2428">
                  <c:v>109520000</c:v>
                </c:pt>
                <c:pt idx="2429">
                  <c:v>109610000</c:v>
                </c:pt>
                <c:pt idx="2430">
                  <c:v>109710000</c:v>
                </c:pt>
                <c:pt idx="2431">
                  <c:v>109810000</c:v>
                </c:pt>
                <c:pt idx="2432">
                  <c:v>109910000</c:v>
                </c:pt>
                <c:pt idx="2433">
                  <c:v>110010000</c:v>
                </c:pt>
                <c:pt idx="2434">
                  <c:v>110100000</c:v>
                </c:pt>
                <c:pt idx="2435">
                  <c:v>110200000</c:v>
                </c:pt>
                <c:pt idx="2436">
                  <c:v>110300000</c:v>
                </c:pt>
                <c:pt idx="2437">
                  <c:v>110400000</c:v>
                </c:pt>
                <c:pt idx="2438">
                  <c:v>110500000</c:v>
                </c:pt>
                <c:pt idx="2439">
                  <c:v>110590000</c:v>
                </c:pt>
                <c:pt idx="2440">
                  <c:v>110690000</c:v>
                </c:pt>
                <c:pt idx="2441">
                  <c:v>110790000</c:v>
                </c:pt>
                <c:pt idx="2442">
                  <c:v>110890000</c:v>
                </c:pt>
                <c:pt idx="2443">
                  <c:v>110980000</c:v>
                </c:pt>
                <c:pt idx="2444">
                  <c:v>111080000</c:v>
                </c:pt>
                <c:pt idx="2445">
                  <c:v>111180000</c:v>
                </c:pt>
                <c:pt idx="2446">
                  <c:v>111280000</c:v>
                </c:pt>
                <c:pt idx="2447">
                  <c:v>111380000</c:v>
                </c:pt>
                <c:pt idx="2448">
                  <c:v>111470000</c:v>
                </c:pt>
                <c:pt idx="2449">
                  <c:v>111570000</c:v>
                </c:pt>
                <c:pt idx="2450">
                  <c:v>111570000</c:v>
                </c:pt>
                <c:pt idx="2451">
                  <c:v>111670000</c:v>
                </c:pt>
                <c:pt idx="2452">
                  <c:v>111770000</c:v>
                </c:pt>
                <c:pt idx="2453">
                  <c:v>111860000</c:v>
                </c:pt>
                <c:pt idx="2454">
                  <c:v>111960000</c:v>
                </c:pt>
                <c:pt idx="2455">
                  <c:v>112060000</c:v>
                </c:pt>
                <c:pt idx="2456">
                  <c:v>112160000</c:v>
                </c:pt>
                <c:pt idx="2457">
                  <c:v>112260000</c:v>
                </c:pt>
                <c:pt idx="2458">
                  <c:v>112350000</c:v>
                </c:pt>
                <c:pt idx="2459">
                  <c:v>112450000</c:v>
                </c:pt>
                <c:pt idx="2460">
                  <c:v>112550000</c:v>
                </c:pt>
                <c:pt idx="2461">
                  <c:v>112650000</c:v>
                </c:pt>
                <c:pt idx="2462">
                  <c:v>112740000</c:v>
                </c:pt>
                <c:pt idx="2463">
                  <c:v>112840000</c:v>
                </c:pt>
                <c:pt idx="2464">
                  <c:v>112940000</c:v>
                </c:pt>
                <c:pt idx="2465">
                  <c:v>113040000</c:v>
                </c:pt>
                <c:pt idx="2466">
                  <c:v>113140000</c:v>
                </c:pt>
                <c:pt idx="2467">
                  <c:v>113230000</c:v>
                </c:pt>
                <c:pt idx="2468">
                  <c:v>113330000</c:v>
                </c:pt>
                <c:pt idx="2469">
                  <c:v>113430000</c:v>
                </c:pt>
                <c:pt idx="2470">
                  <c:v>113530000</c:v>
                </c:pt>
                <c:pt idx="2471">
                  <c:v>113620000</c:v>
                </c:pt>
                <c:pt idx="2472">
                  <c:v>113720000</c:v>
                </c:pt>
                <c:pt idx="2473">
                  <c:v>113820000</c:v>
                </c:pt>
                <c:pt idx="2474">
                  <c:v>113920000</c:v>
                </c:pt>
                <c:pt idx="2475">
                  <c:v>114020000</c:v>
                </c:pt>
                <c:pt idx="2476">
                  <c:v>114110000</c:v>
                </c:pt>
                <c:pt idx="2477">
                  <c:v>114210000</c:v>
                </c:pt>
                <c:pt idx="2478">
                  <c:v>114310000</c:v>
                </c:pt>
                <c:pt idx="2479">
                  <c:v>114410000</c:v>
                </c:pt>
                <c:pt idx="2480">
                  <c:v>114500000</c:v>
                </c:pt>
                <c:pt idx="2481">
                  <c:v>114600000</c:v>
                </c:pt>
                <c:pt idx="2482">
                  <c:v>114700000</c:v>
                </c:pt>
                <c:pt idx="2483">
                  <c:v>114800000</c:v>
                </c:pt>
                <c:pt idx="2484">
                  <c:v>114900000</c:v>
                </c:pt>
                <c:pt idx="2485">
                  <c:v>114990000</c:v>
                </c:pt>
                <c:pt idx="2486">
                  <c:v>115090000</c:v>
                </c:pt>
                <c:pt idx="2487">
                  <c:v>115190000</c:v>
                </c:pt>
                <c:pt idx="2488">
                  <c:v>115290000</c:v>
                </c:pt>
                <c:pt idx="2489">
                  <c:v>115380000</c:v>
                </c:pt>
                <c:pt idx="2490">
                  <c:v>115480000</c:v>
                </c:pt>
                <c:pt idx="2491">
                  <c:v>115580000</c:v>
                </c:pt>
                <c:pt idx="2492">
                  <c:v>115680000</c:v>
                </c:pt>
                <c:pt idx="2493">
                  <c:v>115770000</c:v>
                </c:pt>
                <c:pt idx="2494">
                  <c:v>115870000</c:v>
                </c:pt>
                <c:pt idx="2495">
                  <c:v>115970000</c:v>
                </c:pt>
                <c:pt idx="2496">
                  <c:v>116070000</c:v>
                </c:pt>
                <c:pt idx="2497">
                  <c:v>116170000</c:v>
                </c:pt>
                <c:pt idx="2498">
                  <c:v>116260000</c:v>
                </c:pt>
                <c:pt idx="2499">
                  <c:v>116360000</c:v>
                </c:pt>
                <c:pt idx="2500">
                  <c:v>116360000</c:v>
                </c:pt>
                <c:pt idx="2501">
                  <c:v>116460000</c:v>
                </c:pt>
                <c:pt idx="2502">
                  <c:v>116560000</c:v>
                </c:pt>
                <c:pt idx="2503">
                  <c:v>116650000</c:v>
                </c:pt>
                <c:pt idx="2504">
                  <c:v>116750000</c:v>
                </c:pt>
                <c:pt idx="2505">
                  <c:v>116850000</c:v>
                </c:pt>
                <c:pt idx="2506">
                  <c:v>116950000</c:v>
                </c:pt>
                <c:pt idx="2507">
                  <c:v>117040000</c:v>
                </c:pt>
                <c:pt idx="2508">
                  <c:v>117140000</c:v>
                </c:pt>
                <c:pt idx="2509">
                  <c:v>117240000</c:v>
                </c:pt>
                <c:pt idx="2510">
                  <c:v>117340000</c:v>
                </c:pt>
                <c:pt idx="2511">
                  <c:v>117440000</c:v>
                </c:pt>
                <c:pt idx="2512">
                  <c:v>117530000</c:v>
                </c:pt>
                <c:pt idx="2513">
                  <c:v>117630000</c:v>
                </c:pt>
                <c:pt idx="2514">
                  <c:v>117730000</c:v>
                </c:pt>
                <c:pt idx="2515">
                  <c:v>117830000</c:v>
                </c:pt>
                <c:pt idx="2516">
                  <c:v>117920000</c:v>
                </c:pt>
                <c:pt idx="2517">
                  <c:v>118020000</c:v>
                </c:pt>
                <c:pt idx="2518">
                  <c:v>118120000</c:v>
                </c:pt>
                <c:pt idx="2519">
                  <c:v>118220000</c:v>
                </c:pt>
                <c:pt idx="2520">
                  <c:v>118310000</c:v>
                </c:pt>
                <c:pt idx="2521">
                  <c:v>118410000</c:v>
                </c:pt>
                <c:pt idx="2522">
                  <c:v>118510000</c:v>
                </c:pt>
                <c:pt idx="2523">
                  <c:v>118610000</c:v>
                </c:pt>
                <c:pt idx="2524">
                  <c:v>118700000</c:v>
                </c:pt>
                <c:pt idx="2525">
                  <c:v>118800000</c:v>
                </c:pt>
                <c:pt idx="2526">
                  <c:v>118900000</c:v>
                </c:pt>
                <c:pt idx="2527">
                  <c:v>119000000</c:v>
                </c:pt>
                <c:pt idx="2528">
                  <c:v>119090000</c:v>
                </c:pt>
                <c:pt idx="2529">
                  <c:v>119190000</c:v>
                </c:pt>
                <c:pt idx="2530">
                  <c:v>119290000</c:v>
                </c:pt>
                <c:pt idx="2531">
                  <c:v>119390000</c:v>
                </c:pt>
                <c:pt idx="2532">
                  <c:v>119490000</c:v>
                </c:pt>
                <c:pt idx="2533">
                  <c:v>119580000</c:v>
                </c:pt>
                <c:pt idx="2534">
                  <c:v>119680000</c:v>
                </c:pt>
                <c:pt idx="2535">
                  <c:v>119780000</c:v>
                </c:pt>
                <c:pt idx="2536">
                  <c:v>119880000</c:v>
                </c:pt>
                <c:pt idx="2537">
                  <c:v>119970000</c:v>
                </c:pt>
                <c:pt idx="2538">
                  <c:v>120070000</c:v>
                </c:pt>
                <c:pt idx="2539">
                  <c:v>120170000</c:v>
                </c:pt>
                <c:pt idx="2540">
                  <c:v>120270000</c:v>
                </c:pt>
                <c:pt idx="2541">
                  <c:v>120360000</c:v>
                </c:pt>
                <c:pt idx="2542">
                  <c:v>120460000</c:v>
                </c:pt>
                <c:pt idx="2543">
                  <c:v>120560000</c:v>
                </c:pt>
                <c:pt idx="2544">
                  <c:v>120660000</c:v>
                </c:pt>
                <c:pt idx="2545">
                  <c:v>120750000</c:v>
                </c:pt>
                <c:pt idx="2546">
                  <c:v>120850000</c:v>
                </c:pt>
                <c:pt idx="2547">
                  <c:v>120950000</c:v>
                </c:pt>
                <c:pt idx="2548">
                  <c:v>121050000</c:v>
                </c:pt>
                <c:pt idx="2549">
                  <c:v>121140000</c:v>
                </c:pt>
                <c:pt idx="2550">
                  <c:v>121140000</c:v>
                </c:pt>
                <c:pt idx="2551">
                  <c:v>121240000</c:v>
                </c:pt>
                <c:pt idx="2552">
                  <c:v>121340000</c:v>
                </c:pt>
                <c:pt idx="2553">
                  <c:v>121440000</c:v>
                </c:pt>
                <c:pt idx="2554">
                  <c:v>121530000</c:v>
                </c:pt>
                <c:pt idx="2555">
                  <c:v>121630000</c:v>
                </c:pt>
                <c:pt idx="2556">
                  <c:v>121730000</c:v>
                </c:pt>
                <c:pt idx="2557">
                  <c:v>121830000</c:v>
                </c:pt>
                <c:pt idx="2558">
                  <c:v>121920000</c:v>
                </c:pt>
                <c:pt idx="2559">
                  <c:v>122020000</c:v>
                </c:pt>
                <c:pt idx="2560">
                  <c:v>122120000</c:v>
                </c:pt>
                <c:pt idx="2561">
                  <c:v>122220000</c:v>
                </c:pt>
                <c:pt idx="2562">
                  <c:v>122310000</c:v>
                </c:pt>
                <c:pt idx="2563">
                  <c:v>122410000</c:v>
                </c:pt>
                <c:pt idx="2564">
                  <c:v>122510000</c:v>
                </c:pt>
                <c:pt idx="2565">
                  <c:v>122610000</c:v>
                </c:pt>
                <c:pt idx="2566">
                  <c:v>122710000</c:v>
                </c:pt>
                <c:pt idx="2567">
                  <c:v>122800000</c:v>
                </c:pt>
                <c:pt idx="2568">
                  <c:v>122900000</c:v>
                </c:pt>
                <c:pt idx="2569">
                  <c:v>123000000</c:v>
                </c:pt>
                <c:pt idx="2570">
                  <c:v>123100000</c:v>
                </c:pt>
                <c:pt idx="2571">
                  <c:v>123200000</c:v>
                </c:pt>
                <c:pt idx="2572">
                  <c:v>123300000</c:v>
                </c:pt>
                <c:pt idx="2573">
                  <c:v>123400000</c:v>
                </c:pt>
                <c:pt idx="2574">
                  <c:v>123500000</c:v>
                </c:pt>
                <c:pt idx="2575">
                  <c:v>123600000</c:v>
                </c:pt>
                <c:pt idx="2576">
                  <c:v>123700000</c:v>
                </c:pt>
                <c:pt idx="2577">
                  <c:v>123810000</c:v>
                </c:pt>
                <c:pt idx="2578">
                  <c:v>123920000</c:v>
                </c:pt>
                <c:pt idx="2579">
                  <c:v>124030000</c:v>
                </c:pt>
                <c:pt idx="2580">
                  <c:v>124140000</c:v>
                </c:pt>
                <c:pt idx="2581">
                  <c:v>124260000</c:v>
                </c:pt>
                <c:pt idx="2582">
                  <c:v>124380000</c:v>
                </c:pt>
                <c:pt idx="2583">
                  <c:v>124510000</c:v>
                </c:pt>
                <c:pt idx="2584">
                  <c:v>124650000</c:v>
                </c:pt>
                <c:pt idx="2585">
                  <c:v>124800000</c:v>
                </c:pt>
                <c:pt idx="2586">
                  <c:v>124970000</c:v>
                </c:pt>
                <c:pt idx="2587">
                  <c:v>125160000</c:v>
                </c:pt>
                <c:pt idx="2588">
                  <c:v>125380000</c:v>
                </c:pt>
                <c:pt idx="2589">
                  <c:v>125630000</c:v>
                </c:pt>
                <c:pt idx="2590">
                  <c:v>125920000</c:v>
                </c:pt>
                <c:pt idx="2591">
                  <c:v>126270000</c:v>
                </c:pt>
                <c:pt idx="2592">
                  <c:v>126690000</c:v>
                </c:pt>
                <c:pt idx="2593">
                  <c:v>127200000</c:v>
                </c:pt>
                <c:pt idx="2594">
                  <c:v>127830000</c:v>
                </c:pt>
                <c:pt idx="2595">
                  <c:v>128610000</c:v>
                </c:pt>
                <c:pt idx="2596">
                  <c:v>129580000</c:v>
                </c:pt>
                <c:pt idx="2597">
                  <c:v>130810000</c:v>
                </c:pt>
                <c:pt idx="2598">
                  <c:v>132360000</c:v>
                </c:pt>
                <c:pt idx="2599">
                  <c:v>134320000</c:v>
                </c:pt>
                <c:pt idx="2600">
                  <c:v>134320000</c:v>
                </c:pt>
                <c:pt idx="2601">
                  <c:v>137090000</c:v>
                </c:pt>
                <c:pt idx="2602">
                  <c:v>139400000</c:v>
                </c:pt>
                <c:pt idx="2603">
                  <c:v>141320000</c:v>
                </c:pt>
                <c:pt idx="2604">
                  <c:v>142920000</c:v>
                </c:pt>
                <c:pt idx="2605">
                  <c:v>144260000</c:v>
                </c:pt>
                <c:pt idx="2606">
                  <c:v>145390000</c:v>
                </c:pt>
                <c:pt idx="2607">
                  <c:v>146350000</c:v>
                </c:pt>
                <c:pt idx="2608">
                  <c:v>147170000</c:v>
                </c:pt>
                <c:pt idx="2609">
                  <c:v>147870000</c:v>
                </c:pt>
                <c:pt idx="2610">
                  <c:v>148480000</c:v>
                </c:pt>
                <c:pt idx="2611">
                  <c:v>149010000</c:v>
                </c:pt>
                <c:pt idx="2612">
                  <c:v>149470000</c:v>
                </c:pt>
                <c:pt idx="2613">
                  <c:v>149880000</c:v>
                </c:pt>
                <c:pt idx="2614">
                  <c:v>150250000</c:v>
                </c:pt>
                <c:pt idx="2615">
                  <c:v>150590000</c:v>
                </c:pt>
                <c:pt idx="2616">
                  <c:v>150900000</c:v>
                </c:pt>
                <c:pt idx="2617">
                  <c:v>151180000</c:v>
                </c:pt>
                <c:pt idx="2618">
                  <c:v>151440000</c:v>
                </c:pt>
                <c:pt idx="2619">
                  <c:v>151690000</c:v>
                </c:pt>
                <c:pt idx="2620">
                  <c:v>151920000</c:v>
                </c:pt>
                <c:pt idx="2621">
                  <c:v>152150000</c:v>
                </c:pt>
                <c:pt idx="2622">
                  <c:v>152360000</c:v>
                </c:pt>
                <c:pt idx="2623">
                  <c:v>152570000</c:v>
                </c:pt>
                <c:pt idx="2624">
                  <c:v>152770000</c:v>
                </c:pt>
                <c:pt idx="2625">
                  <c:v>152970000</c:v>
                </c:pt>
                <c:pt idx="2626">
                  <c:v>153170000</c:v>
                </c:pt>
                <c:pt idx="2627">
                  <c:v>153360000</c:v>
                </c:pt>
                <c:pt idx="2628">
                  <c:v>153550000</c:v>
                </c:pt>
                <c:pt idx="2629">
                  <c:v>153730000</c:v>
                </c:pt>
                <c:pt idx="2630">
                  <c:v>153920000</c:v>
                </c:pt>
                <c:pt idx="2631">
                  <c:v>154100000</c:v>
                </c:pt>
                <c:pt idx="2632">
                  <c:v>154280000</c:v>
                </c:pt>
                <c:pt idx="2633">
                  <c:v>154460000</c:v>
                </c:pt>
                <c:pt idx="2634">
                  <c:v>154640000</c:v>
                </c:pt>
                <c:pt idx="2635">
                  <c:v>154820000</c:v>
                </c:pt>
                <c:pt idx="2636">
                  <c:v>155000000</c:v>
                </c:pt>
                <c:pt idx="2637">
                  <c:v>155180000</c:v>
                </c:pt>
                <c:pt idx="2638">
                  <c:v>155360000</c:v>
                </c:pt>
                <c:pt idx="2639">
                  <c:v>155530000</c:v>
                </c:pt>
                <c:pt idx="2640">
                  <c:v>155710000</c:v>
                </c:pt>
                <c:pt idx="2641">
                  <c:v>155890000</c:v>
                </c:pt>
                <c:pt idx="2642">
                  <c:v>156060000</c:v>
                </c:pt>
                <c:pt idx="2643">
                  <c:v>156240000</c:v>
                </c:pt>
                <c:pt idx="2644">
                  <c:v>156420000</c:v>
                </c:pt>
                <c:pt idx="2645">
                  <c:v>156600000</c:v>
                </c:pt>
                <c:pt idx="2646">
                  <c:v>156770000</c:v>
                </c:pt>
                <c:pt idx="2647">
                  <c:v>156950000</c:v>
                </c:pt>
                <c:pt idx="2648">
                  <c:v>157130000</c:v>
                </c:pt>
                <c:pt idx="2649">
                  <c:v>157300000</c:v>
                </c:pt>
                <c:pt idx="2650">
                  <c:v>157300000</c:v>
                </c:pt>
                <c:pt idx="2651">
                  <c:v>157480000</c:v>
                </c:pt>
                <c:pt idx="2652">
                  <c:v>157650000</c:v>
                </c:pt>
                <c:pt idx="2653">
                  <c:v>157830000</c:v>
                </c:pt>
                <c:pt idx="2654">
                  <c:v>158010000</c:v>
                </c:pt>
                <c:pt idx="2655">
                  <c:v>158180000</c:v>
                </c:pt>
                <c:pt idx="2656">
                  <c:v>158360000</c:v>
                </c:pt>
                <c:pt idx="2657">
                  <c:v>158540000</c:v>
                </c:pt>
                <c:pt idx="2658">
                  <c:v>158710000</c:v>
                </c:pt>
                <c:pt idx="2659">
                  <c:v>158890000</c:v>
                </c:pt>
                <c:pt idx="2660">
                  <c:v>159070000</c:v>
                </c:pt>
                <c:pt idx="2661">
                  <c:v>159240000</c:v>
                </c:pt>
                <c:pt idx="2662">
                  <c:v>159420000</c:v>
                </c:pt>
                <c:pt idx="2663">
                  <c:v>159590000</c:v>
                </c:pt>
                <c:pt idx="2664">
                  <c:v>159770000</c:v>
                </c:pt>
                <c:pt idx="2665">
                  <c:v>159950000</c:v>
                </c:pt>
                <c:pt idx="2666">
                  <c:v>160120000</c:v>
                </c:pt>
                <c:pt idx="2667">
                  <c:v>160300000</c:v>
                </c:pt>
                <c:pt idx="2668">
                  <c:v>160480000</c:v>
                </c:pt>
                <c:pt idx="2669">
                  <c:v>160650000</c:v>
                </c:pt>
                <c:pt idx="2670">
                  <c:v>160830000</c:v>
                </c:pt>
                <c:pt idx="2671">
                  <c:v>161010000</c:v>
                </c:pt>
                <c:pt idx="2672">
                  <c:v>161180000</c:v>
                </c:pt>
                <c:pt idx="2673">
                  <c:v>161360000</c:v>
                </c:pt>
                <c:pt idx="2674">
                  <c:v>161530000</c:v>
                </c:pt>
                <c:pt idx="2675">
                  <c:v>161710000</c:v>
                </c:pt>
                <c:pt idx="2676">
                  <c:v>161890000</c:v>
                </c:pt>
                <c:pt idx="2677">
                  <c:v>162060000</c:v>
                </c:pt>
                <c:pt idx="2678">
                  <c:v>162240000</c:v>
                </c:pt>
                <c:pt idx="2679">
                  <c:v>162410000</c:v>
                </c:pt>
                <c:pt idx="2680">
                  <c:v>162590000</c:v>
                </c:pt>
                <c:pt idx="2681">
                  <c:v>162770000</c:v>
                </c:pt>
                <c:pt idx="2682">
                  <c:v>162940000</c:v>
                </c:pt>
                <c:pt idx="2683">
                  <c:v>163120000</c:v>
                </c:pt>
                <c:pt idx="2684">
                  <c:v>163300000</c:v>
                </c:pt>
                <c:pt idx="2685">
                  <c:v>163470000</c:v>
                </c:pt>
                <c:pt idx="2686">
                  <c:v>163650000</c:v>
                </c:pt>
                <c:pt idx="2687">
                  <c:v>163820000</c:v>
                </c:pt>
                <c:pt idx="2688">
                  <c:v>164000000</c:v>
                </c:pt>
                <c:pt idx="2689">
                  <c:v>164180000</c:v>
                </c:pt>
                <c:pt idx="2690">
                  <c:v>164350000</c:v>
                </c:pt>
                <c:pt idx="2691">
                  <c:v>164530000</c:v>
                </c:pt>
                <c:pt idx="2692">
                  <c:v>164710000</c:v>
                </c:pt>
                <c:pt idx="2693">
                  <c:v>164880000</c:v>
                </c:pt>
                <c:pt idx="2694">
                  <c:v>165060000</c:v>
                </c:pt>
                <c:pt idx="2695">
                  <c:v>165230000</c:v>
                </c:pt>
                <c:pt idx="2696">
                  <c:v>165410000</c:v>
                </c:pt>
                <c:pt idx="2697">
                  <c:v>165590000</c:v>
                </c:pt>
                <c:pt idx="2698">
                  <c:v>165760000</c:v>
                </c:pt>
                <c:pt idx="2699">
                  <c:v>165940000</c:v>
                </c:pt>
                <c:pt idx="2700">
                  <c:v>165940000</c:v>
                </c:pt>
                <c:pt idx="2701">
                  <c:v>166110000</c:v>
                </c:pt>
                <c:pt idx="2702">
                  <c:v>166290000</c:v>
                </c:pt>
                <c:pt idx="2703">
                  <c:v>166470000</c:v>
                </c:pt>
                <c:pt idx="2704">
                  <c:v>166640000</c:v>
                </c:pt>
                <c:pt idx="2705">
                  <c:v>166820000</c:v>
                </c:pt>
                <c:pt idx="2706">
                  <c:v>167000000</c:v>
                </c:pt>
                <c:pt idx="2707">
                  <c:v>167170000</c:v>
                </c:pt>
                <c:pt idx="2708">
                  <c:v>167350000</c:v>
                </c:pt>
                <c:pt idx="2709">
                  <c:v>167520000</c:v>
                </c:pt>
                <c:pt idx="2710">
                  <c:v>167700000</c:v>
                </c:pt>
                <c:pt idx="2711">
                  <c:v>167880000</c:v>
                </c:pt>
                <c:pt idx="2712">
                  <c:v>168050000</c:v>
                </c:pt>
                <c:pt idx="2713">
                  <c:v>168230000</c:v>
                </c:pt>
                <c:pt idx="2714">
                  <c:v>168400000</c:v>
                </c:pt>
                <c:pt idx="2715">
                  <c:v>168580000</c:v>
                </c:pt>
                <c:pt idx="2716">
                  <c:v>168760000</c:v>
                </c:pt>
                <c:pt idx="2717">
                  <c:v>168930000</c:v>
                </c:pt>
                <c:pt idx="2718">
                  <c:v>169110000</c:v>
                </c:pt>
                <c:pt idx="2719">
                  <c:v>169280000</c:v>
                </c:pt>
                <c:pt idx="2720">
                  <c:v>169460000</c:v>
                </c:pt>
                <c:pt idx="2721">
                  <c:v>169640000</c:v>
                </c:pt>
                <c:pt idx="2722">
                  <c:v>169810000</c:v>
                </c:pt>
                <c:pt idx="2723">
                  <c:v>169990000</c:v>
                </c:pt>
                <c:pt idx="2724">
                  <c:v>170160000</c:v>
                </c:pt>
                <c:pt idx="2725">
                  <c:v>170340000</c:v>
                </c:pt>
                <c:pt idx="2726">
                  <c:v>170520000</c:v>
                </c:pt>
                <c:pt idx="2727">
                  <c:v>170690000</c:v>
                </c:pt>
                <c:pt idx="2728">
                  <c:v>170870000</c:v>
                </c:pt>
                <c:pt idx="2729">
                  <c:v>171040000</c:v>
                </c:pt>
                <c:pt idx="2730">
                  <c:v>171220000</c:v>
                </c:pt>
                <c:pt idx="2731">
                  <c:v>171400000</c:v>
                </c:pt>
                <c:pt idx="2732">
                  <c:v>171570000</c:v>
                </c:pt>
                <c:pt idx="2733">
                  <c:v>171750000</c:v>
                </c:pt>
                <c:pt idx="2734">
                  <c:v>171920000</c:v>
                </c:pt>
                <c:pt idx="2735">
                  <c:v>172100000</c:v>
                </c:pt>
                <c:pt idx="2736">
                  <c:v>172280000</c:v>
                </c:pt>
                <c:pt idx="2737">
                  <c:v>172450000</c:v>
                </c:pt>
                <c:pt idx="2738">
                  <c:v>172630000</c:v>
                </c:pt>
                <c:pt idx="2739">
                  <c:v>172800000</c:v>
                </c:pt>
                <c:pt idx="2740">
                  <c:v>172980000</c:v>
                </c:pt>
                <c:pt idx="2741">
                  <c:v>173160000</c:v>
                </c:pt>
                <c:pt idx="2742">
                  <c:v>173330000</c:v>
                </c:pt>
                <c:pt idx="2743">
                  <c:v>173510000</c:v>
                </c:pt>
                <c:pt idx="2744">
                  <c:v>173680000</c:v>
                </c:pt>
                <c:pt idx="2745">
                  <c:v>173860000</c:v>
                </c:pt>
                <c:pt idx="2746">
                  <c:v>174030000</c:v>
                </c:pt>
                <c:pt idx="2747">
                  <c:v>174210000</c:v>
                </c:pt>
                <c:pt idx="2748">
                  <c:v>174390000</c:v>
                </c:pt>
                <c:pt idx="2749">
                  <c:v>174560000</c:v>
                </c:pt>
                <c:pt idx="2750">
                  <c:v>174560000</c:v>
                </c:pt>
                <c:pt idx="2751">
                  <c:v>174740000</c:v>
                </c:pt>
                <c:pt idx="2752">
                  <c:v>174910000</c:v>
                </c:pt>
                <c:pt idx="2753">
                  <c:v>175090000</c:v>
                </c:pt>
                <c:pt idx="2754">
                  <c:v>175270000</c:v>
                </c:pt>
                <c:pt idx="2755">
                  <c:v>175440000</c:v>
                </c:pt>
                <c:pt idx="2756">
                  <c:v>175620000</c:v>
                </c:pt>
                <c:pt idx="2757">
                  <c:v>175790000</c:v>
                </c:pt>
                <c:pt idx="2758">
                  <c:v>175970000</c:v>
                </c:pt>
                <c:pt idx="2759">
                  <c:v>176140000</c:v>
                </c:pt>
                <c:pt idx="2760">
                  <c:v>176320000</c:v>
                </c:pt>
                <c:pt idx="2761">
                  <c:v>176490000</c:v>
                </c:pt>
                <c:pt idx="2762">
                  <c:v>176670000</c:v>
                </c:pt>
                <c:pt idx="2763">
                  <c:v>176840000</c:v>
                </c:pt>
                <c:pt idx="2764">
                  <c:v>177020000</c:v>
                </c:pt>
                <c:pt idx="2765">
                  <c:v>177190000</c:v>
                </c:pt>
                <c:pt idx="2766">
                  <c:v>177370000</c:v>
                </c:pt>
                <c:pt idx="2767">
                  <c:v>177540000</c:v>
                </c:pt>
                <c:pt idx="2768">
                  <c:v>177720000</c:v>
                </c:pt>
                <c:pt idx="2769">
                  <c:v>177890000</c:v>
                </c:pt>
                <c:pt idx="2770">
                  <c:v>178060000</c:v>
                </c:pt>
                <c:pt idx="2771">
                  <c:v>178230000</c:v>
                </c:pt>
                <c:pt idx="2772">
                  <c:v>178400000</c:v>
                </c:pt>
                <c:pt idx="2773">
                  <c:v>178570000</c:v>
                </c:pt>
                <c:pt idx="2774">
                  <c:v>178740000</c:v>
                </c:pt>
                <c:pt idx="2775">
                  <c:v>178910000</c:v>
                </c:pt>
                <c:pt idx="2776">
                  <c:v>179070000</c:v>
                </c:pt>
                <c:pt idx="2777">
                  <c:v>179240000</c:v>
                </c:pt>
                <c:pt idx="2778">
                  <c:v>179400000</c:v>
                </c:pt>
                <c:pt idx="2779">
                  <c:v>179550000</c:v>
                </c:pt>
                <c:pt idx="2780">
                  <c:v>179710000</c:v>
                </c:pt>
                <c:pt idx="2781">
                  <c:v>179850000</c:v>
                </c:pt>
                <c:pt idx="2782">
                  <c:v>179990000</c:v>
                </c:pt>
                <c:pt idx="2783">
                  <c:v>180130000</c:v>
                </c:pt>
                <c:pt idx="2784">
                  <c:v>180250000</c:v>
                </c:pt>
                <c:pt idx="2785">
                  <c:v>180360000</c:v>
                </c:pt>
                <c:pt idx="2786">
                  <c:v>180460000</c:v>
                </c:pt>
                <c:pt idx="2787">
                  <c:v>180540000</c:v>
                </c:pt>
                <c:pt idx="2788">
                  <c:v>180600000</c:v>
                </c:pt>
                <c:pt idx="2789">
                  <c:v>180630000</c:v>
                </c:pt>
                <c:pt idx="2790">
                  <c:v>180630000</c:v>
                </c:pt>
                <c:pt idx="2791">
                  <c:v>180600000</c:v>
                </c:pt>
                <c:pt idx="2792">
                  <c:v>180510000</c:v>
                </c:pt>
                <c:pt idx="2793">
                  <c:v>180370000</c:v>
                </c:pt>
                <c:pt idx="2794">
                  <c:v>180160000</c:v>
                </c:pt>
                <c:pt idx="2795">
                  <c:v>179860000</c:v>
                </c:pt>
                <c:pt idx="2796">
                  <c:v>179460000</c:v>
                </c:pt>
                <c:pt idx="2797">
                  <c:v>178930000</c:v>
                </c:pt>
                <c:pt idx="2798">
                  <c:v>178250000</c:v>
                </c:pt>
                <c:pt idx="2799">
                  <c:v>177370000</c:v>
                </c:pt>
                <c:pt idx="2800">
                  <c:v>177370000</c:v>
                </c:pt>
                <c:pt idx="2801">
                  <c:v>176760000</c:v>
                </c:pt>
                <c:pt idx="2802">
                  <c:v>176260000</c:v>
                </c:pt>
                <c:pt idx="2803">
                  <c:v>175850000</c:v>
                </c:pt>
                <c:pt idx="2804">
                  <c:v>175510000</c:v>
                </c:pt>
                <c:pt idx="2805">
                  <c:v>175240000</c:v>
                </c:pt>
                <c:pt idx="2806">
                  <c:v>175030000</c:v>
                </c:pt>
                <c:pt idx="2807">
                  <c:v>174860000</c:v>
                </c:pt>
                <c:pt idx="2808">
                  <c:v>174730000</c:v>
                </c:pt>
                <c:pt idx="2809">
                  <c:v>174640000</c:v>
                </c:pt>
                <c:pt idx="2810">
                  <c:v>174570000</c:v>
                </c:pt>
                <c:pt idx="2811">
                  <c:v>174530000</c:v>
                </c:pt>
                <c:pt idx="2812">
                  <c:v>174510000</c:v>
                </c:pt>
                <c:pt idx="2813">
                  <c:v>174500000</c:v>
                </c:pt>
                <c:pt idx="2814">
                  <c:v>174510000</c:v>
                </c:pt>
                <c:pt idx="2815">
                  <c:v>174530000</c:v>
                </c:pt>
                <c:pt idx="2816">
                  <c:v>174560000</c:v>
                </c:pt>
                <c:pt idx="2817">
                  <c:v>174590000</c:v>
                </c:pt>
                <c:pt idx="2818">
                  <c:v>174630000</c:v>
                </c:pt>
                <c:pt idx="2819">
                  <c:v>174670000</c:v>
                </c:pt>
                <c:pt idx="2820">
                  <c:v>174710000</c:v>
                </c:pt>
                <c:pt idx="2821">
                  <c:v>174750000</c:v>
                </c:pt>
                <c:pt idx="2822">
                  <c:v>174790000</c:v>
                </c:pt>
                <c:pt idx="2823">
                  <c:v>174820000</c:v>
                </c:pt>
                <c:pt idx="2824">
                  <c:v>174850000</c:v>
                </c:pt>
                <c:pt idx="2825">
                  <c:v>174870000</c:v>
                </c:pt>
                <c:pt idx="2826">
                  <c:v>174880000</c:v>
                </c:pt>
                <c:pt idx="2827">
                  <c:v>174870000</c:v>
                </c:pt>
                <c:pt idx="2828">
                  <c:v>174850000</c:v>
                </c:pt>
                <c:pt idx="2829">
                  <c:v>174810000</c:v>
                </c:pt>
                <c:pt idx="2830">
                  <c:v>174740000</c:v>
                </c:pt>
                <c:pt idx="2831">
                  <c:v>174650000</c:v>
                </c:pt>
                <c:pt idx="2832">
                  <c:v>174520000</c:v>
                </c:pt>
                <c:pt idx="2833">
                  <c:v>174350000</c:v>
                </c:pt>
                <c:pt idx="2834">
                  <c:v>174140000</c:v>
                </c:pt>
                <c:pt idx="2835">
                  <c:v>173870000</c:v>
                </c:pt>
                <c:pt idx="2836">
                  <c:v>173530000</c:v>
                </c:pt>
                <c:pt idx="2837">
                  <c:v>173120000</c:v>
                </c:pt>
                <c:pt idx="2838">
                  <c:v>172620000</c:v>
                </c:pt>
                <c:pt idx="2839">
                  <c:v>172010000</c:v>
                </c:pt>
                <c:pt idx="2840">
                  <c:v>171270000</c:v>
                </c:pt>
                <c:pt idx="2841">
                  <c:v>170390000</c:v>
                </c:pt>
                <c:pt idx="2842">
                  <c:v>169340000</c:v>
                </c:pt>
                <c:pt idx="2843">
                  <c:v>168090000</c:v>
                </c:pt>
                <c:pt idx="2844">
                  <c:v>166590000</c:v>
                </c:pt>
                <c:pt idx="2845">
                  <c:v>164820000</c:v>
                </c:pt>
                <c:pt idx="2846">
                  <c:v>162720000</c:v>
                </c:pt>
                <c:pt idx="2847">
                  <c:v>160230000</c:v>
                </c:pt>
                <c:pt idx="2848">
                  <c:v>157300000</c:v>
                </c:pt>
                <c:pt idx="2849">
                  <c:v>153820000</c:v>
                </c:pt>
                <c:pt idx="2850">
                  <c:v>153820000</c:v>
                </c:pt>
                <c:pt idx="2851">
                  <c:v>150790000</c:v>
                </c:pt>
                <c:pt idx="2852">
                  <c:v>148560000</c:v>
                </c:pt>
                <c:pt idx="2853">
                  <c:v>146920000</c:v>
                </c:pt>
                <c:pt idx="2854">
                  <c:v>145730000</c:v>
                </c:pt>
                <c:pt idx="2855">
                  <c:v>144860000</c:v>
                </c:pt>
                <c:pt idx="2856">
                  <c:v>144240000</c:v>
                </c:pt>
                <c:pt idx="2857">
                  <c:v>143800000</c:v>
                </c:pt>
                <c:pt idx="2858">
                  <c:v>143490000</c:v>
                </c:pt>
                <c:pt idx="2859">
                  <c:v>143280000</c:v>
                </c:pt>
                <c:pt idx="2860">
                  <c:v>143140000</c:v>
                </c:pt>
                <c:pt idx="2861">
                  <c:v>143060000</c:v>
                </c:pt>
                <c:pt idx="2862">
                  <c:v>143010000</c:v>
                </c:pt>
                <c:pt idx="2863">
                  <c:v>143000000</c:v>
                </c:pt>
                <c:pt idx="2864">
                  <c:v>143010000</c:v>
                </c:pt>
                <c:pt idx="2865">
                  <c:v>143040000</c:v>
                </c:pt>
                <c:pt idx="2866">
                  <c:v>143070000</c:v>
                </c:pt>
                <c:pt idx="2867">
                  <c:v>143120000</c:v>
                </c:pt>
                <c:pt idx="2868">
                  <c:v>143170000</c:v>
                </c:pt>
                <c:pt idx="2869">
                  <c:v>143230000</c:v>
                </c:pt>
                <c:pt idx="2870">
                  <c:v>143290000</c:v>
                </c:pt>
                <c:pt idx="2871">
                  <c:v>143360000</c:v>
                </c:pt>
                <c:pt idx="2872">
                  <c:v>143420000</c:v>
                </c:pt>
                <c:pt idx="2873">
                  <c:v>143490000</c:v>
                </c:pt>
                <c:pt idx="2874">
                  <c:v>143560000</c:v>
                </c:pt>
                <c:pt idx="2875">
                  <c:v>143630000</c:v>
                </c:pt>
                <c:pt idx="2876">
                  <c:v>143700000</c:v>
                </c:pt>
                <c:pt idx="2877">
                  <c:v>143770000</c:v>
                </c:pt>
                <c:pt idx="2878">
                  <c:v>143840000</c:v>
                </c:pt>
                <c:pt idx="2879">
                  <c:v>143920000</c:v>
                </c:pt>
                <c:pt idx="2880">
                  <c:v>143990000</c:v>
                </c:pt>
                <c:pt idx="2881">
                  <c:v>144060000</c:v>
                </c:pt>
                <c:pt idx="2882">
                  <c:v>144130000</c:v>
                </c:pt>
                <c:pt idx="2883">
                  <c:v>144200000</c:v>
                </c:pt>
                <c:pt idx="2884">
                  <c:v>144280000</c:v>
                </c:pt>
                <c:pt idx="2885">
                  <c:v>144350000</c:v>
                </c:pt>
                <c:pt idx="2886">
                  <c:v>144420000</c:v>
                </c:pt>
                <c:pt idx="2887">
                  <c:v>144490000</c:v>
                </c:pt>
                <c:pt idx="2888">
                  <c:v>144560000</c:v>
                </c:pt>
                <c:pt idx="2889">
                  <c:v>144640000</c:v>
                </c:pt>
                <c:pt idx="2890">
                  <c:v>144710000</c:v>
                </c:pt>
                <c:pt idx="2891">
                  <c:v>144780000</c:v>
                </c:pt>
                <c:pt idx="2892">
                  <c:v>144850000</c:v>
                </c:pt>
                <c:pt idx="2893">
                  <c:v>144930000</c:v>
                </c:pt>
                <c:pt idx="2894">
                  <c:v>145000000</c:v>
                </c:pt>
                <c:pt idx="2895">
                  <c:v>145070000</c:v>
                </c:pt>
                <c:pt idx="2896">
                  <c:v>145140000</c:v>
                </c:pt>
                <c:pt idx="2897">
                  <c:v>145210000</c:v>
                </c:pt>
                <c:pt idx="2898">
                  <c:v>145290000</c:v>
                </c:pt>
                <c:pt idx="2899">
                  <c:v>145360000</c:v>
                </c:pt>
                <c:pt idx="2900">
                  <c:v>145360000</c:v>
                </c:pt>
                <c:pt idx="2901">
                  <c:v>145430000</c:v>
                </c:pt>
                <c:pt idx="2902">
                  <c:v>145500000</c:v>
                </c:pt>
                <c:pt idx="2903">
                  <c:v>145570000</c:v>
                </c:pt>
                <c:pt idx="2904">
                  <c:v>145650000</c:v>
                </c:pt>
                <c:pt idx="2905">
                  <c:v>145720000</c:v>
                </c:pt>
                <c:pt idx="2906">
                  <c:v>145790000</c:v>
                </c:pt>
                <c:pt idx="2907">
                  <c:v>145860000</c:v>
                </c:pt>
                <c:pt idx="2908">
                  <c:v>145940000</c:v>
                </c:pt>
                <c:pt idx="2909">
                  <c:v>146010000</c:v>
                </c:pt>
                <c:pt idx="2910">
                  <c:v>146080000</c:v>
                </c:pt>
                <c:pt idx="2911">
                  <c:v>146150000</c:v>
                </c:pt>
                <c:pt idx="2912">
                  <c:v>146220000</c:v>
                </c:pt>
                <c:pt idx="2913">
                  <c:v>146300000</c:v>
                </c:pt>
                <c:pt idx="2914">
                  <c:v>146370000</c:v>
                </c:pt>
                <c:pt idx="2915">
                  <c:v>146440000</c:v>
                </c:pt>
                <c:pt idx="2916">
                  <c:v>146510000</c:v>
                </c:pt>
                <c:pt idx="2917">
                  <c:v>146580000</c:v>
                </c:pt>
                <c:pt idx="2918">
                  <c:v>146660000</c:v>
                </c:pt>
                <c:pt idx="2919">
                  <c:v>146730000</c:v>
                </c:pt>
                <c:pt idx="2920">
                  <c:v>146800000</c:v>
                </c:pt>
                <c:pt idx="2921">
                  <c:v>146870000</c:v>
                </c:pt>
                <c:pt idx="2922">
                  <c:v>146940000</c:v>
                </c:pt>
                <c:pt idx="2923">
                  <c:v>147020000</c:v>
                </c:pt>
                <c:pt idx="2924">
                  <c:v>147090000</c:v>
                </c:pt>
                <c:pt idx="2925">
                  <c:v>147160000</c:v>
                </c:pt>
                <c:pt idx="2926">
                  <c:v>147230000</c:v>
                </c:pt>
                <c:pt idx="2927">
                  <c:v>147300000</c:v>
                </c:pt>
                <c:pt idx="2928">
                  <c:v>147380000</c:v>
                </c:pt>
                <c:pt idx="2929">
                  <c:v>147450000</c:v>
                </c:pt>
                <c:pt idx="2930">
                  <c:v>147520000</c:v>
                </c:pt>
                <c:pt idx="2931">
                  <c:v>147590000</c:v>
                </c:pt>
                <c:pt idx="2932">
                  <c:v>147660000</c:v>
                </c:pt>
                <c:pt idx="2933">
                  <c:v>147740000</c:v>
                </c:pt>
                <c:pt idx="2934">
                  <c:v>147810000</c:v>
                </c:pt>
                <c:pt idx="2935">
                  <c:v>147880000</c:v>
                </c:pt>
                <c:pt idx="2936">
                  <c:v>147950000</c:v>
                </c:pt>
                <c:pt idx="2937">
                  <c:v>148020000</c:v>
                </c:pt>
                <c:pt idx="2938">
                  <c:v>148100000</c:v>
                </c:pt>
                <c:pt idx="2939">
                  <c:v>148170000</c:v>
                </c:pt>
                <c:pt idx="2940">
                  <c:v>148240000</c:v>
                </c:pt>
                <c:pt idx="2941">
                  <c:v>148310000</c:v>
                </c:pt>
                <c:pt idx="2942">
                  <c:v>148380000</c:v>
                </c:pt>
                <c:pt idx="2943">
                  <c:v>148460000</c:v>
                </c:pt>
                <c:pt idx="2944">
                  <c:v>148530000</c:v>
                </c:pt>
                <c:pt idx="2945">
                  <c:v>148600000</c:v>
                </c:pt>
                <c:pt idx="2946">
                  <c:v>148670000</c:v>
                </c:pt>
                <c:pt idx="2947">
                  <c:v>148740000</c:v>
                </c:pt>
                <c:pt idx="2948">
                  <c:v>148810000</c:v>
                </c:pt>
                <c:pt idx="2949">
                  <c:v>148890000</c:v>
                </c:pt>
                <c:pt idx="2950">
                  <c:v>148890000</c:v>
                </c:pt>
                <c:pt idx="2951">
                  <c:v>148960000</c:v>
                </c:pt>
                <c:pt idx="2952">
                  <c:v>149030000</c:v>
                </c:pt>
                <c:pt idx="2953">
                  <c:v>149100000</c:v>
                </c:pt>
                <c:pt idx="2954">
                  <c:v>149170000</c:v>
                </c:pt>
                <c:pt idx="2955">
                  <c:v>149250000</c:v>
                </c:pt>
                <c:pt idx="2956">
                  <c:v>149320000</c:v>
                </c:pt>
                <c:pt idx="2957">
                  <c:v>149390000</c:v>
                </c:pt>
                <c:pt idx="2958">
                  <c:v>149460000</c:v>
                </c:pt>
                <c:pt idx="2959">
                  <c:v>149530000</c:v>
                </c:pt>
                <c:pt idx="2960">
                  <c:v>149600000</c:v>
                </c:pt>
                <c:pt idx="2961">
                  <c:v>149680000</c:v>
                </c:pt>
                <c:pt idx="2962">
                  <c:v>149750000</c:v>
                </c:pt>
                <c:pt idx="2963">
                  <c:v>149820000</c:v>
                </c:pt>
                <c:pt idx="2964">
                  <c:v>149890000</c:v>
                </c:pt>
                <c:pt idx="2965">
                  <c:v>149960000</c:v>
                </c:pt>
                <c:pt idx="2966">
                  <c:v>150040000</c:v>
                </c:pt>
                <c:pt idx="2967">
                  <c:v>150110000</c:v>
                </c:pt>
                <c:pt idx="2968">
                  <c:v>150180000</c:v>
                </c:pt>
                <c:pt idx="2969">
                  <c:v>150250000</c:v>
                </c:pt>
                <c:pt idx="2970">
                  <c:v>150320000</c:v>
                </c:pt>
                <c:pt idx="2971">
                  <c:v>150390000</c:v>
                </c:pt>
                <c:pt idx="2972">
                  <c:v>150470000</c:v>
                </c:pt>
                <c:pt idx="2973">
                  <c:v>150540000</c:v>
                </c:pt>
                <c:pt idx="2974">
                  <c:v>150610000</c:v>
                </c:pt>
                <c:pt idx="2975">
                  <c:v>150680000</c:v>
                </c:pt>
                <c:pt idx="2976">
                  <c:v>150750000</c:v>
                </c:pt>
                <c:pt idx="2977">
                  <c:v>150820000</c:v>
                </c:pt>
                <c:pt idx="2978">
                  <c:v>150900000</c:v>
                </c:pt>
                <c:pt idx="2979">
                  <c:v>150970000</c:v>
                </c:pt>
                <c:pt idx="2980">
                  <c:v>151040000</c:v>
                </c:pt>
                <c:pt idx="2981">
                  <c:v>151110000</c:v>
                </c:pt>
                <c:pt idx="2982">
                  <c:v>151180000</c:v>
                </c:pt>
                <c:pt idx="2983">
                  <c:v>151250000</c:v>
                </c:pt>
                <c:pt idx="2984">
                  <c:v>151330000</c:v>
                </c:pt>
                <c:pt idx="2985">
                  <c:v>151400000</c:v>
                </c:pt>
                <c:pt idx="2986">
                  <c:v>151470000</c:v>
                </c:pt>
                <c:pt idx="2987">
                  <c:v>151540000</c:v>
                </c:pt>
                <c:pt idx="2988">
                  <c:v>151610000</c:v>
                </c:pt>
                <c:pt idx="2989">
                  <c:v>151680000</c:v>
                </c:pt>
                <c:pt idx="2990">
                  <c:v>151760000</c:v>
                </c:pt>
                <c:pt idx="2991">
                  <c:v>151830000</c:v>
                </c:pt>
                <c:pt idx="2992">
                  <c:v>151900000</c:v>
                </c:pt>
                <c:pt idx="2993">
                  <c:v>151970000</c:v>
                </c:pt>
                <c:pt idx="2994">
                  <c:v>152040000</c:v>
                </c:pt>
                <c:pt idx="2995">
                  <c:v>152110000</c:v>
                </c:pt>
                <c:pt idx="2996">
                  <c:v>152190000</c:v>
                </c:pt>
                <c:pt idx="2997">
                  <c:v>152260000</c:v>
                </c:pt>
                <c:pt idx="2998">
                  <c:v>152330000</c:v>
                </c:pt>
                <c:pt idx="2999">
                  <c:v>152400000</c:v>
                </c:pt>
                <c:pt idx="3000">
                  <c:v>152400000</c:v>
                </c:pt>
                <c:pt idx="3001">
                  <c:v>152470000</c:v>
                </c:pt>
                <c:pt idx="3002">
                  <c:v>152540000</c:v>
                </c:pt>
                <c:pt idx="3003">
                  <c:v>152620000</c:v>
                </c:pt>
                <c:pt idx="3004">
                  <c:v>152690000</c:v>
                </c:pt>
                <c:pt idx="3005">
                  <c:v>152760000</c:v>
                </c:pt>
                <c:pt idx="3006">
                  <c:v>152830000</c:v>
                </c:pt>
                <c:pt idx="3007">
                  <c:v>152900000</c:v>
                </c:pt>
                <c:pt idx="3008">
                  <c:v>152970000</c:v>
                </c:pt>
                <c:pt idx="3009">
                  <c:v>153040000</c:v>
                </c:pt>
                <c:pt idx="3010">
                  <c:v>153120000</c:v>
                </c:pt>
                <c:pt idx="3011">
                  <c:v>153190000</c:v>
                </c:pt>
                <c:pt idx="3012">
                  <c:v>153260000</c:v>
                </c:pt>
                <c:pt idx="3013">
                  <c:v>153330000</c:v>
                </c:pt>
                <c:pt idx="3014">
                  <c:v>153400000</c:v>
                </c:pt>
                <c:pt idx="3015">
                  <c:v>153470000</c:v>
                </c:pt>
                <c:pt idx="3016">
                  <c:v>153540000</c:v>
                </c:pt>
                <c:pt idx="3017">
                  <c:v>153610000</c:v>
                </c:pt>
                <c:pt idx="3018">
                  <c:v>153680000</c:v>
                </c:pt>
                <c:pt idx="3019">
                  <c:v>153750000</c:v>
                </c:pt>
                <c:pt idx="3020">
                  <c:v>153820000</c:v>
                </c:pt>
                <c:pt idx="3021">
                  <c:v>153890000</c:v>
                </c:pt>
                <c:pt idx="3022">
                  <c:v>153960000</c:v>
                </c:pt>
                <c:pt idx="3023">
                  <c:v>154020000</c:v>
                </c:pt>
                <c:pt idx="3024">
                  <c:v>154080000</c:v>
                </c:pt>
                <c:pt idx="3025">
                  <c:v>154140000</c:v>
                </c:pt>
                <c:pt idx="3026">
                  <c:v>154200000</c:v>
                </c:pt>
                <c:pt idx="3027">
                  <c:v>154250000</c:v>
                </c:pt>
                <c:pt idx="3028">
                  <c:v>154290000</c:v>
                </c:pt>
                <c:pt idx="3029">
                  <c:v>154320000</c:v>
                </c:pt>
                <c:pt idx="3030">
                  <c:v>154340000</c:v>
                </c:pt>
                <c:pt idx="3031">
                  <c:v>154340000</c:v>
                </c:pt>
                <c:pt idx="3032">
                  <c:v>154310000</c:v>
                </c:pt>
                <c:pt idx="3033">
                  <c:v>154250000</c:v>
                </c:pt>
                <c:pt idx="3034">
                  <c:v>154140000</c:v>
                </c:pt>
                <c:pt idx="3035">
                  <c:v>153970000</c:v>
                </c:pt>
                <c:pt idx="3036">
                  <c:v>153710000</c:v>
                </c:pt>
                <c:pt idx="3037">
                  <c:v>153340000</c:v>
                </c:pt>
                <c:pt idx="3038">
                  <c:v>152820000</c:v>
                </c:pt>
                <c:pt idx="3039">
                  <c:v>152090000</c:v>
                </c:pt>
                <c:pt idx="3040">
                  <c:v>151080000</c:v>
                </c:pt>
                <c:pt idx="3041">
                  <c:v>149690000</c:v>
                </c:pt>
                <c:pt idx="3042">
                  <c:v>147790000</c:v>
                </c:pt>
                <c:pt idx="3043">
                  <c:v>145200000</c:v>
                </c:pt>
                <c:pt idx="3044">
                  <c:v>141680000</c:v>
                </c:pt>
                <c:pt idx="3045">
                  <c:v>136910000</c:v>
                </c:pt>
                <c:pt idx="3046">
                  <c:v>130450000</c:v>
                </c:pt>
                <c:pt idx="3047">
                  <c:v>121710000</c:v>
                </c:pt>
                <c:pt idx="3048">
                  <c:v>109890000</c:v>
                </c:pt>
                <c:pt idx="3049">
                  <c:v>93910000</c:v>
                </c:pt>
                <c:pt idx="3050">
                  <c:v>93910000</c:v>
                </c:pt>
                <c:pt idx="3051">
                  <c:v>92138000</c:v>
                </c:pt>
                <c:pt idx="3052">
                  <c:v>90841000</c:v>
                </c:pt>
                <c:pt idx="3053">
                  <c:v>89893000</c:v>
                </c:pt>
                <c:pt idx="3054">
                  <c:v>89200000</c:v>
                </c:pt>
                <c:pt idx="3055">
                  <c:v>88693000</c:v>
                </c:pt>
                <c:pt idx="3056">
                  <c:v>88323000</c:v>
                </c:pt>
                <c:pt idx="3057">
                  <c:v>88052000</c:v>
                </c:pt>
                <c:pt idx="3058">
                  <c:v>87855000</c:v>
                </c:pt>
                <c:pt idx="3059">
                  <c:v>87712000</c:v>
                </c:pt>
                <c:pt idx="3060">
                  <c:v>87607000</c:v>
                </c:pt>
                <c:pt idx="3061">
                  <c:v>87531000</c:v>
                </c:pt>
                <c:pt idx="3062">
                  <c:v>87477000</c:v>
                </c:pt>
                <c:pt idx="3063">
                  <c:v>87437000</c:v>
                </c:pt>
                <c:pt idx="3064">
                  <c:v>87409000</c:v>
                </c:pt>
                <c:pt idx="3065">
                  <c:v>87389000</c:v>
                </c:pt>
                <c:pt idx="3066">
                  <c:v>87375000</c:v>
                </c:pt>
                <c:pt idx="3067">
                  <c:v>87366000</c:v>
                </c:pt>
                <c:pt idx="3068">
                  <c:v>87359000</c:v>
                </c:pt>
                <c:pt idx="3069">
                  <c:v>87355000</c:v>
                </c:pt>
                <c:pt idx="3070">
                  <c:v>87353000</c:v>
                </c:pt>
                <c:pt idx="3071">
                  <c:v>87352000</c:v>
                </c:pt>
                <c:pt idx="3072">
                  <c:v>87351000</c:v>
                </c:pt>
                <c:pt idx="3073">
                  <c:v>87351000</c:v>
                </c:pt>
                <c:pt idx="3074">
                  <c:v>87351000</c:v>
                </c:pt>
                <c:pt idx="3075">
                  <c:v>87352000</c:v>
                </c:pt>
                <c:pt idx="3076">
                  <c:v>87352000</c:v>
                </c:pt>
                <c:pt idx="3077">
                  <c:v>87351000</c:v>
                </c:pt>
                <c:pt idx="3078">
                  <c:v>87350000</c:v>
                </c:pt>
                <c:pt idx="3079">
                  <c:v>87347000</c:v>
                </c:pt>
                <c:pt idx="3080">
                  <c:v>87343000</c:v>
                </c:pt>
                <c:pt idx="3081">
                  <c:v>87336000</c:v>
                </c:pt>
                <c:pt idx="3082">
                  <c:v>87326000</c:v>
                </c:pt>
                <c:pt idx="3083">
                  <c:v>87312000</c:v>
                </c:pt>
                <c:pt idx="3084">
                  <c:v>87291000</c:v>
                </c:pt>
                <c:pt idx="3085">
                  <c:v>87262000</c:v>
                </c:pt>
                <c:pt idx="3086">
                  <c:v>87221000</c:v>
                </c:pt>
                <c:pt idx="3087">
                  <c:v>87165000</c:v>
                </c:pt>
                <c:pt idx="3088">
                  <c:v>87086000</c:v>
                </c:pt>
                <c:pt idx="3089">
                  <c:v>86978000</c:v>
                </c:pt>
                <c:pt idx="3090">
                  <c:v>86830000</c:v>
                </c:pt>
                <c:pt idx="3091">
                  <c:v>86626000</c:v>
                </c:pt>
                <c:pt idx="3092">
                  <c:v>86347000</c:v>
                </c:pt>
                <c:pt idx="3093">
                  <c:v>85964000</c:v>
                </c:pt>
                <c:pt idx="3094">
                  <c:v>85440000</c:v>
                </c:pt>
                <c:pt idx="3095">
                  <c:v>84724000</c:v>
                </c:pt>
                <c:pt idx="3096">
                  <c:v>83744000</c:v>
                </c:pt>
                <c:pt idx="3097">
                  <c:v>82404000</c:v>
                </c:pt>
                <c:pt idx="3098">
                  <c:v>80573000</c:v>
                </c:pt>
                <c:pt idx="3099">
                  <c:v>78071000</c:v>
                </c:pt>
                <c:pt idx="3100">
                  <c:v>78071000</c:v>
                </c:pt>
                <c:pt idx="3101">
                  <c:v>77511000</c:v>
                </c:pt>
                <c:pt idx="3102">
                  <c:v>77039000</c:v>
                </c:pt>
                <c:pt idx="3103">
                  <c:v>76643000</c:v>
                </c:pt>
                <c:pt idx="3104">
                  <c:v>76309000</c:v>
                </c:pt>
                <c:pt idx="3105">
                  <c:v>76028000</c:v>
                </c:pt>
                <c:pt idx="3106">
                  <c:v>75791000</c:v>
                </c:pt>
                <c:pt idx="3107">
                  <c:v>75592000</c:v>
                </c:pt>
                <c:pt idx="3108">
                  <c:v>75424000</c:v>
                </c:pt>
                <c:pt idx="3109">
                  <c:v>75283000</c:v>
                </c:pt>
                <c:pt idx="3110">
                  <c:v>75164000</c:v>
                </c:pt>
                <c:pt idx="3111">
                  <c:v>75063000</c:v>
                </c:pt>
                <c:pt idx="3112">
                  <c:v>74978000</c:v>
                </c:pt>
                <c:pt idx="3113">
                  <c:v>74907000</c:v>
                </c:pt>
                <c:pt idx="3114">
                  <c:v>74846000</c:v>
                </c:pt>
                <c:pt idx="3115">
                  <c:v>74794000</c:v>
                </c:pt>
                <c:pt idx="3116">
                  <c:v>74751000</c:v>
                </c:pt>
                <c:pt idx="3117">
                  <c:v>74713000</c:v>
                </c:pt>
                <c:pt idx="3118">
                  <c:v>74681000</c:v>
                </c:pt>
                <c:pt idx="3119">
                  <c:v>74652000</c:v>
                </c:pt>
                <c:pt idx="3120">
                  <c:v>74627000</c:v>
                </c:pt>
                <c:pt idx="3121">
                  <c:v>74605000</c:v>
                </c:pt>
                <c:pt idx="3122">
                  <c:v>74585000</c:v>
                </c:pt>
                <c:pt idx="3123">
                  <c:v>74566000</c:v>
                </c:pt>
                <c:pt idx="3124">
                  <c:v>74547000</c:v>
                </c:pt>
                <c:pt idx="3125">
                  <c:v>74529000</c:v>
                </c:pt>
                <c:pt idx="3126">
                  <c:v>74510000</c:v>
                </c:pt>
                <c:pt idx="3127">
                  <c:v>74491000</c:v>
                </c:pt>
                <c:pt idx="3128">
                  <c:v>74469000</c:v>
                </c:pt>
                <c:pt idx="3129">
                  <c:v>74446000</c:v>
                </c:pt>
                <c:pt idx="3130">
                  <c:v>74420000</c:v>
                </c:pt>
                <c:pt idx="3131">
                  <c:v>74390000</c:v>
                </c:pt>
                <c:pt idx="3132">
                  <c:v>74355000</c:v>
                </c:pt>
                <c:pt idx="3133">
                  <c:v>74315000</c:v>
                </c:pt>
                <c:pt idx="3134">
                  <c:v>74268000</c:v>
                </c:pt>
                <c:pt idx="3135">
                  <c:v>74213000</c:v>
                </c:pt>
                <c:pt idx="3136">
                  <c:v>74147000</c:v>
                </c:pt>
                <c:pt idx="3137">
                  <c:v>74070000</c:v>
                </c:pt>
                <c:pt idx="3138">
                  <c:v>73979000</c:v>
                </c:pt>
                <c:pt idx="3139">
                  <c:v>73870000</c:v>
                </c:pt>
                <c:pt idx="3140">
                  <c:v>73742000</c:v>
                </c:pt>
                <c:pt idx="3141">
                  <c:v>73589000</c:v>
                </c:pt>
                <c:pt idx="3142">
                  <c:v>73408000</c:v>
                </c:pt>
                <c:pt idx="3143">
                  <c:v>73193000</c:v>
                </c:pt>
                <c:pt idx="3144">
                  <c:v>72938000</c:v>
                </c:pt>
                <c:pt idx="3145">
                  <c:v>72635000</c:v>
                </c:pt>
                <c:pt idx="3146">
                  <c:v>72274000</c:v>
                </c:pt>
                <c:pt idx="3147">
                  <c:v>71846000</c:v>
                </c:pt>
                <c:pt idx="3148">
                  <c:v>71337000</c:v>
                </c:pt>
                <c:pt idx="3149">
                  <c:v>70733000</c:v>
                </c:pt>
                <c:pt idx="3150">
                  <c:v>70733000</c:v>
                </c:pt>
                <c:pt idx="3151">
                  <c:v>70502000</c:v>
                </c:pt>
                <c:pt idx="3152">
                  <c:v>70298000</c:v>
                </c:pt>
                <c:pt idx="3153">
                  <c:v>70118000</c:v>
                </c:pt>
                <c:pt idx="3154">
                  <c:v>69958000</c:v>
                </c:pt>
                <c:pt idx="3155">
                  <c:v>69817000</c:v>
                </c:pt>
                <c:pt idx="3156">
                  <c:v>69692000</c:v>
                </c:pt>
                <c:pt idx="3157">
                  <c:v>69581000</c:v>
                </c:pt>
                <c:pt idx="3158">
                  <c:v>69483000</c:v>
                </c:pt>
                <c:pt idx="3159">
                  <c:v>69396000</c:v>
                </c:pt>
                <c:pt idx="3160">
                  <c:v>69319000</c:v>
                </c:pt>
                <c:pt idx="3161">
                  <c:v>69250000</c:v>
                </c:pt>
                <c:pt idx="3162">
                  <c:v>69188000</c:v>
                </c:pt>
                <c:pt idx="3163">
                  <c:v>69134000</c:v>
                </c:pt>
                <c:pt idx="3164">
                  <c:v>69084000</c:v>
                </c:pt>
                <c:pt idx="3165">
                  <c:v>69040000</c:v>
                </c:pt>
                <c:pt idx="3166">
                  <c:v>69000000</c:v>
                </c:pt>
                <c:pt idx="3167">
                  <c:v>68963000</c:v>
                </c:pt>
                <c:pt idx="3168">
                  <c:v>68929000</c:v>
                </c:pt>
                <c:pt idx="3169">
                  <c:v>68898000</c:v>
                </c:pt>
                <c:pt idx="3170">
                  <c:v>68869000</c:v>
                </c:pt>
                <c:pt idx="3171">
                  <c:v>68842000</c:v>
                </c:pt>
                <c:pt idx="3172">
                  <c:v>68816000</c:v>
                </c:pt>
                <c:pt idx="3173">
                  <c:v>68790000</c:v>
                </c:pt>
                <c:pt idx="3174">
                  <c:v>68765000</c:v>
                </c:pt>
                <c:pt idx="3175">
                  <c:v>68739000</c:v>
                </c:pt>
                <c:pt idx="3176">
                  <c:v>68714000</c:v>
                </c:pt>
                <c:pt idx="3177">
                  <c:v>68687000</c:v>
                </c:pt>
                <c:pt idx="3178">
                  <c:v>68659000</c:v>
                </c:pt>
                <c:pt idx="3179">
                  <c:v>68629000</c:v>
                </c:pt>
                <c:pt idx="3180">
                  <c:v>68598000</c:v>
                </c:pt>
                <c:pt idx="3181">
                  <c:v>68563000</c:v>
                </c:pt>
                <c:pt idx="3182">
                  <c:v>68526000</c:v>
                </c:pt>
                <c:pt idx="3183">
                  <c:v>68485000</c:v>
                </c:pt>
                <c:pt idx="3184">
                  <c:v>68439000</c:v>
                </c:pt>
                <c:pt idx="3185">
                  <c:v>68388000</c:v>
                </c:pt>
                <c:pt idx="3186">
                  <c:v>68332000</c:v>
                </c:pt>
                <c:pt idx="3187">
                  <c:v>68269000</c:v>
                </c:pt>
                <c:pt idx="3188">
                  <c:v>68198000</c:v>
                </c:pt>
                <c:pt idx="3189">
                  <c:v>68118000</c:v>
                </c:pt>
                <c:pt idx="3190">
                  <c:v>68028000</c:v>
                </c:pt>
                <c:pt idx="3191">
                  <c:v>67926000</c:v>
                </c:pt>
                <c:pt idx="3192">
                  <c:v>67812000</c:v>
                </c:pt>
                <c:pt idx="3193">
                  <c:v>67683000</c:v>
                </c:pt>
                <c:pt idx="3194">
                  <c:v>67537000</c:v>
                </c:pt>
                <c:pt idx="3195">
                  <c:v>67373000</c:v>
                </c:pt>
                <c:pt idx="3196">
                  <c:v>67186000</c:v>
                </c:pt>
                <c:pt idx="3197">
                  <c:v>66975000</c:v>
                </c:pt>
                <c:pt idx="3198">
                  <c:v>66737000</c:v>
                </c:pt>
                <c:pt idx="3199">
                  <c:v>66467000</c:v>
                </c:pt>
                <c:pt idx="3200">
                  <c:v>66467000</c:v>
                </c:pt>
                <c:pt idx="3201">
                  <c:v>66300000</c:v>
                </c:pt>
                <c:pt idx="3202">
                  <c:v>66153000</c:v>
                </c:pt>
                <c:pt idx="3203">
                  <c:v>66025000</c:v>
                </c:pt>
                <c:pt idx="3204">
                  <c:v>65914000</c:v>
                </c:pt>
                <c:pt idx="3205">
                  <c:v>65816000</c:v>
                </c:pt>
                <c:pt idx="3206">
                  <c:v>65731000</c:v>
                </c:pt>
                <c:pt idx="3207">
                  <c:v>65656000</c:v>
                </c:pt>
                <c:pt idx="3208">
                  <c:v>65591000</c:v>
                </c:pt>
                <c:pt idx="3209">
                  <c:v>65533000</c:v>
                </c:pt>
                <c:pt idx="3210">
                  <c:v>65483000</c:v>
                </c:pt>
                <c:pt idx="3211">
                  <c:v>65440000</c:v>
                </c:pt>
                <c:pt idx="3212">
                  <c:v>65401000</c:v>
                </c:pt>
                <c:pt idx="3213">
                  <c:v>65367000</c:v>
                </c:pt>
                <c:pt idx="3214">
                  <c:v>65337000</c:v>
                </c:pt>
                <c:pt idx="3215">
                  <c:v>65311000</c:v>
                </c:pt>
                <c:pt idx="3216">
                  <c:v>65287000</c:v>
                </c:pt>
                <c:pt idx="3217">
                  <c:v>65267000</c:v>
                </c:pt>
                <c:pt idx="3218">
                  <c:v>65248000</c:v>
                </c:pt>
                <c:pt idx="3219">
                  <c:v>65231000</c:v>
                </c:pt>
                <c:pt idx="3220">
                  <c:v>65216000</c:v>
                </c:pt>
                <c:pt idx="3221">
                  <c:v>65202000</c:v>
                </c:pt>
                <c:pt idx="3222">
                  <c:v>65188000</c:v>
                </c:pt>
                <c:pt idx="3223">
                  <c:v>65176000</c:v>
                </c:pt>
                <c:pt idx="3224">
                  <c:v>65164000</c:v>
                </c:pt>
                <c:pt idx="3225">
                  <c:v>65152000</c:v>
                </c:pt>
                <c:pt idx="3226">
                  <c:v>65141000</c:v>
                </c:pt>
                <c:pt idx="3227">
                  <c:v>65129000</c:v>
                </c:pt>
                <c:pt idx="3228">
                  <c:v>65117000</c:v>
                </c:pt>
                <c:pt idx="3229">
                  <c:v>65104000</c:v>
                </c:pt>
                <c:pt idx="3230">
                  <c:v>65090000</c:v>
                </c:pt>
                <c:pt idx="3231">
                  <c:v>65075000</c:v>
                </c:pt>
                <c:pt idx="3232">
                  <c:v>65059000</c:v>
                </c:pt>
                <c:pt idx="3233">
                  <c:v>65041000</c:v>
                </c:pt>
                <c:pt idx="3234">
                  <c:v>65021000</c:v>
                </c:pt>
                <c:pt idx="3235">
                  <c:v>64999000</c:v>
                </c:pt>
                <c:pt idx="3236">
                  <c:v>64974000</c:v>
                </c:pt>
                <c:pt idx="3237">
                  <c:v>64946000</c:v>
                </c:pt>
                <c:pt idx="3238">
                  <c:v>64914000</c:v>
                </c:pt>
                <c:pt idx="3239">
                  <c:v>64877000</c:v>
                </c:pt>
                <c:pt idx="3240">
                  <c:v>64836000</c:v>
                </c:pt>
                <c:pt idx="3241">
                  <c:v>64789000</c:v>
                </c:pt>
                <c:pt idx="3242">
                  <c:v>64735000</c:v>
                </c:pt>
                <c:pt idx="3243">
                  <c:v>64673000</c:v>
                </c:pt>
                <c:pt idx="3244">
                  <c:v>64603000</c:v>
                </c:pt>
                <c:pt idx="3245">
                  <c:v>64522000</c:v>
                </c:pt>
                <c:pt idx="3246">
                  <c:v>64430000</c:v>
                </c:pt>
                <c:pt idx="3247">
                  <c:v>64325000</c:v>
                </c:pt>
                <c:pt idx="3248">
                  <c:v>64204000</c:v>
                </c:pt>
                <c:pt idx="3249">
                  <c:v>64066000</c:v>
                </c:pt>
                <c:pt idx="3250">
                  <c:v>64066000</c:v>
                </c:pt>
                <c:pt idx="3251">
                  <c:v>63995000</c:v>
                </c:pt>
                <c:pt idx="3252">
                  <c:v>63929000</c:v>
                </c:pt>
                <c:pt idx="3253">
                  <c:v>63870000</c:v>
                </c:pt>
                <c:pt idx="3254">
                  <c:v>63815000</c:v>
                </c:pt>
                <c:pt idx="3255">
                  <c:v>63766000</c:v>
                </c:pt>
                <c:pt idx="3256">
                  <c:v>63721000</c:v>
                </c:pt>
                <c:pt idx="3257">
                  <c:v>63679000</c:v>
                </c:pt>
                <c:pt idx="3258">
                  <c:v>63641000</c:v>
                </c:pt>
                <c:pt idx="3259">
                  <c:v>63606000</c:v>
                </c:pt>
                <c:pt idx="3260">
                  <c:v>63574000</c:v>
                </c:pt>
                <c:pt idx="3261">
                  <c:v>63544000</c:v>
                </c:pt>
                <c:pt idx="3262">
                  <c:v>63516000</c:v>
                </c:pt>
                <c:pt idx="3263">
                  <c:v>63490000</c:v>
                </c:pt>
                <c:pt idx="3264">
                  <c:v>63465000</c:v>
                </c:pt>
                <c:pt idx="3265">
                  <c:v>63442000</c:v>
                </c:pt>
                <c:pt idx="3266">
                  <c:v>63420000</c:v>
                </c:pt>
                <c:pt idx="3267">
                  <c:v>63398000</c:v>
                </c:pt>
                <c:pt idx="3268">
                  <c:v>63378000</c:v>
                </c:pt>
                <c:pt idx="3269">
                  <c:v>63358000</c:v>
                </c:pt>
                <c:pt idx="3270">
                  <c:v>63338000</c:v>
                </c:pt>
                <c:pt idx="3271">
                  <c:v>63318000</c:v>
                </c:pt>
                <c:pt idx="3272">
                  <c:v>63298000</c:v>
                </c:pt>
                <c:pt idx="3273">
                  <c:v>63278000</c:v>
                </c:pt>
                <c:pt idx="3274">
                  <c:v>63257000</c:v>
                </c:pt>
                <c:pt idx="3275">
                  <c:v>63236000</c:v>
                </c:pt>
                <c:pt idx="3276">
                  <c:v>63213000</c:v>
                </c:pt>
                <c:pt idx="3277">
                  <c:v>63190000</c:v>
                </c:pt>
                <c:pt idx="3278">
                  <c:v>63165000</c:v>
                </c:pt>
                <c:pt idx="3279">
                  <c:v>63138000</c:v>
                </c:pt>
                <c:pt idx="3280">
                  <c:v>63110000</c:v>
                </c:pt>
                <c:pt idx="3281">
                  <c:v>63079000</c:v>
                </c:pt>
                <c:pt idx="3282">
                  <c:v>63046000</c:v>
                </c:pt>
                <c:pt idx="3283">
                  <c:v>63011000</c:v>
                </c:pt>
                <c:pt idx="3284">
                  <c:v>62972000</c:v>
                </c:pt>
                <c:pt idx="3285">
                  <c:v>62929000</c:v>
                </c:pt>
                <c:pt idx="3286">
                  <c:v>62883000</c:v>
                </c:pt>
                <c:pt idx="3287">
                  <c:v>62833000</c:v>
                </c:pt>
                <c:pt idx="3288">
                  <c:v>62777000</c:v>
                </c:pt>
                <c:pt idx="3289">
                  <c:v>62716000</c:v>
                </c:pt>
                <c:pt idx="3290">
                  <c:v>62649000</c:v>
                </c:pt>
                <c:pt idx="3291">
                  <c:v>62576000</c:v>
                </c:pt>
                <c:pt idx="3292">
                  <c:v>62495000</c:v>
                </c:pt>
                <c:pt idx="3293">
                  <c:v>62406000</c:v>
                </c:pt>
                <c:pt idx="3294">
                  <c:v>62308000</c:v>
                </c:pt>
                <c:pt idx="3295">
                  <c:v>62200000</c:v>
                </c:pt>
                <c:pt idx="3296">
                  <c:v>62081000</c:v>
                </c:pt>
                <c:pt idx="3297">
                  <c:v>61950000</c:v>
                </c:pt>
                <c:pt idx="3298">
                  <c:v>61806000</c:v>
                </c:pt>
                <c:pt idx="3299">
                  <c:v>61646000</c:v>
                </c:pt>
                <c:pt idx="3300">
                  <c:v>61646000</c:v>
                </c:pt>
                <c:pt idx="3301">
                  <c:v>61578000</c:v>
                </c:pt>
                <c:pt idx="3302">
                  <c:v>61516000</c:v>
                </c:pt>
                <c:pt idx="3303">
                  <c:v>61459000</c:v>
                </c:pt>
                <c:pt idx="3304">
                  <c:v>61407000</c:v>
                </c:pt>
                <c:pt idx="3305">
                  <c:v>61361000</c:v>
                </c:pt>
                <c:pt idx="3306">
                  <c:v>61319000</c:v>
                </c:pt>
                <c:pt idx="3307">
                  <c:v>61281000</c:v>
                </c:pt>
                <c:pt idx="3308">
                  <c:v>61248000</c:v>
                </c:pt>
                <c:pt idx="3309">
                  <c:v>61218000</c:v>
                </c:pt>
                <c:pt idx="3310">
                  <c:v>61192000</c:v>
                </c:pt>
                <c:pt idx="3311">
                  <c:v>61169000</c:v>
                </c:pt>
                <c:pt idx="3312">
                  <c:v>61150000</c:v>
                </c:pt>
                <c:pt idx="3313">
                  <c:v>61134000</c:v>
                </c:pt>
                <c:pt idx="3314">
                  <c:v>61121000</c:v>
                </c:pt>
                <c:pt idx="3315">
                  <c:v>61111000</c:v>
                </c:pt>
                <c:pt idx="3316">
                  <c:v>61104000</c:v>
                </c:pt>
                <c:pt idx="3317">
                  <c:v>61100000</c:v>
                </c:pt>
                <c:pt idx="3318">
                  <c:v>61099000</c:v>
                </c:pt>
                <c:pt idx="3319">
                  <c:v>61100000</c:v>
                </c:pt>
                <c:pt idx="3320">
                  <c:v>61105000</c:v>
                </c:pt>
                <c:pt idx="3321">
                  <c:v>61112000</c:v>
                </c:pt>
                <c:pt idx="3322">
                  <c:v>61122000</c:v>
                </c:pt>
                <c:pt idx="3323">
                  <c:v>61135000</c:v>
                </c:pt>
                <c:pt idx="3324">
                  <c:v>61152000</c:v>
                </c:pt>
                <c:pt idx="3325">
                  <c:v>61171000</c:v>
                </c:pt>
                <c:pt idx="3326">
                  <c:v>61194000</c:v>
                </c:pt>
                <c:pt idx="3327">
                  <c:v>61220000</c:v>
                </c:pt>
                <c:pt idx="3328">
                  <c:v>61250000</c:v>
                </c:pt>
                <c:pt idx="3329">
                  <c:v>61284000</c:v>
                </c:pt>
                <c:pt idx="3330">
                  <c:v>61322000</c:v>
                </c:pt>
                <c:pt idx="3331">
                  <c:v>61364000</c:v>
                </c:pt>
                <c:pt idx="3332">
                  <c:v>61411000</c:v>
                </c:pt>
                <c:pt idx="3333">
                  <c:v>61463000</c:v>
                </c:pt>
                <c:pt idx="3334">
                  <c:v>61520000</c:v>
                </c:pt>
                <c:pt idx="3335">
                  <c:v>61583000</c:v>
                </c:pt>
                <c:pt idx="3336">
                  <c:v>61652000</c:v>
                </c:pt>
                <c:pt idx="3337">
                  <c:v>61727000</c:v>
                </c:pt>
                <c:pt idx="3338">
                  <c:v>61810000</c:v>
                </c:pt>
                <c:pt idx="3339">
                  <c:v>61900000</c:v>
                </c:pt>
                <c:pt idx="3340">
                  <c:v>61998000</c:v>
                </c:pt>
                <c:pt idx="3341">
                  <c:v>62105000</c:v>
                </c:pt>
                <c:pt idx="3342">
                  <c:v>62222000</c:v>
                </c:pt>
                <c:pt idx="3343">
                  <c:v>62350000</c:v>
                </c:pt>
                <c:pt idx="3344">
                  <c:v>62488000</c:v>
                </c:pt>
                <c:pt idx="3345">
                  <c:v>62639000</c:v>
                </c:pt>
                <c:pt idx="3346">
                  <c:v>62803000</c:v>
                </c:pt>
                <c:pt idx="3347">
                  <c:v>62981000</c:v>
                </c:pt>
                <c:pt idx="3348">
                  <c:v>63174000</c:v>
                </c:pt>
                <c:pt idx="3349">
                  <c:v>63385000</c:v>
                </c:pt>
                <c:pt idx="3350">
                  <c:v>63385000</c:v>
                </c:pt>
                <c:pt idx="3351">
                  <c:v>75446000</c:v>
                </c:pt>
                <c:pt idx="3352">
                  <c:v>87225000</c:v>
                </c:pt>
                <c:pt idx="3353">
                  <c:v>98880000</c:v>
                </c:pt>
                <c:pt idx="3354">
                  <c:v>110570000</c:v>
                </c:pt>
                <c:pt idx="3355">
                  <c:v>122450000</c:v>
                </c:pt>
                <c:pt idx="3356">
                  <c:v>134670000</c:v>
                </c:pt>
                <c:pt idx="3357">
                  <c:v>147410000</c:v>
                </c:pt>
                <c:pt idx="3358">
                  <c:v>160840000</c:v>
                </c:pt>
                <c:pt idx="3359">
                  <c:v>175130000</c:v>
                </c:pt>
                <c:pt idx="3360">
                  <c:v>190480000</c:v>
                </c:pt>
                <c:pt idx="3361">
                  <c:v>207100000</c:v>
                </c:pt>
                <c:pt idx="3362">
                  <c:v>225200000</c:v>
                </c:pt>
                <c:pt idx="3363">
                  <c:v>245040000</c:v>
                </c:pt>
                <c:pt idx="3364">
                  <c:v>266870000</c:v>
                </c:pt>
                <c:pt idx="3365">
                  <c:v>290990000</c:v>
                </c:pt>
                <c:pt idx="3366">
                  <c:v>317730000</c:v>
                </c:pt>
                <c:pt idx="3367">
                  <c:v>347440000</c:v>
                </c:pt>
                <c:pt idx="3368">
                  <c:v>380530000</c:v>
                </c:pt>
                <c:pt idx="3369">
                  <c:v>417440000</c:v>
                </c:pt>
                <c:pt idx="3370">
                  <c:v>458670000</c:v>
                </c:pt>
                <c:pt idx="3371">
                  <c:v>504770000</c:v>
                </c:pt>
                <c:pt idx="3372">
                  <c:v>556360000</c:v>
                </c:pt>
                <c:pt idx="3373">
                  <c:v>614130000</c:v>
                </c:pt>
                <c:pt idx="3374">
                  <c:v>678870000</c:v>
                </c:pt>
                <c:pt idx="3375">
                  <c:v>751440000</c:v>
                </c:pt>
                <c:pt idx="3376">
                  <c:v>832820000</c:v>
                </c:pt>
                <c:pt idx="3377">
                  <c:v>924110000</c:v>
                </c:pt>
                <c:pt idx="3378">
                  <c:v>1026500000</c:v>
                </c:pt>
                <c:pt idx="3379">
                  <c:v>1141500000</c:v>
                </c:pt>
                <c:pt idx="3380">
                  <c:v>1270400000</c:v>
                </c:pt>
                <c:pt idx="3381">
                  <c:v>1415200000</c:v>
                </c:pt>
                <c:pt idx="3382">
                  <c:v>1577700000</c:v>
                </c:pt>
                <c:pt idx="3383">
                  <c:v>1760200000</c:v>
                </c:pt>
                <c:pt idx="3384">
                  <c:v>1965000000</c:v>
                </c:pt>
                <c:pt idx="3385">
                  <c:v>2195000000</c:v>
                </c:pt>
                <c:pt idx="3386">
                  <c:v>2453200000</c:v>
                </c:pt>
                <c:pt idx="3387">
                  <c:v>2743100000</c:v>
                </c:pt>
                <c:pt idx="3388">
                  <c:v>3068600000</c:v>
                </c:pt>
                <c:pt idx="3389">
                  <c:v>3434100000</c:v>
                </c:pt>
                <c:pt idx="3390">
                  <c:v>3844500000</c:v>
                </c:pt>
                <c:pt idx="3391">
                  <c:v>4305300000</c:v>
                </c:pt>
                <c:pt idx="3392">
                  <c:v>4822800000</c:v>
                </c:pt>
                <c:pt idx="3393">
                  <c:v>5403800000</c:v>
                </c:pt>
                <c:pt idx="3394">
                  <c:v>6056200000</c:v>
                </c:pt>
                <c:pt idx="3395">
                  <c:v>6788900000</c:v>
                </c:pt>
                <c:pt idx="3396">
                  <c:v>7611500000</c:v>
                </c:pt>
                <c:pt idx="3397">
                  <c:v>8535300000</c:v>
                </c:pt>
                <c:pt idx="3398">
                  <c:v>9572700000</c:v>
                </c:pt>
                <c:pt idx="3399">
                  <c:v>10737000000</c:v>
                </c:pt>
                <c:pt idx="3400">
                  <c:v>10737000000</c:v>
                </c:pt>
                <c:pt idx="3401">
                  <c:v>12339000000</c:v>
                </c:pt>
                <c:pt idx="3402">
                  <c:v>14007000000</c:v>
                </c:pt>
                <c:pt idx="3403">
                  <c:v>15752000000</c:v>
                </c:pt>
                <c:pt idx="3404">
                  <c:v>17584000000</c:v>
                </c:pt>
                <c:pt idx="3405">
                  <c:v>19512000000</c:v>
                </c:pt>
                <c:pt idx="3406">
                  <c:v>21546000000</c:v>
                </c:pt>
                <c:pt idx="3407">
                  <c:v>23699000000</c:v>
                </c:pt>
                <c:pt idx="3408">
                  <c:v>25982000000</c:v>
                </c:pt>
                <c:pt idx="3409">
                  <c:v>28407000000</c:v>
                </c:pt>
                <c:pt idx="3410">
                  <c:v>30989000000</c:v>
                </c:pt>
                <c:pt idx="3411">
                  <c:v>33740000000</c:v>
                </c:pt>
                <c:pt idx="3412">
                  <c:v>36677000000</c:v>
                </c:pt>
                <c:pt idx="3413">
                  <c:v>39816000000</c:v>
                </c:pt>
                <c:pt idx="3414">
                  <c:v>43173000000</c:v>
                </c:pt>
                <c:pt idx="3415">
                  <c:v>46768000000</c:v>
                </c:pt>
                <c:pt idx="3416">
                  <c:v>50620000000</c:v>
                </c:pt>
                <c:pt idx="3417">
                  <c:v>54751000000</c:v>
                </c:pt>
                <c:pt idx="3418">
                  <c:v>59183000000</c:v>
                </c:pt>
                <c:pt idx="3419">
                  <c:v>63940000000</c:v>
                </c:pt>
                <c:pt idx="3420">
                  <c:v>69049000000</c:v>
                </c:pt>
                <c:pt idx="3421">
                  <c:v>74539000000</c:v>
                </c:pt>
                <c:pt idx="3422">
                  <c:v>80438000000</c:v>
                </c:pt>
                <c:pt idx="3423">
                  <c:v>86781000000</c:v>
                </c:pt>
                <c:pt idx="3424">
                  <c:v>93601000000</c:v>
                </c:pt>
                <c:pt idx="3425">
                  <c:v>100940000000</c:v>
                </c:pt>
                <c:pt idx="3426">
                  <c:v>108830000000</c:v>
                </c:pt>
                <c:pt idx="3427">
                  <c:v>117320000000</c:v>
                </c:pt>
                <c:pt idx="3428">
                  <c:v>126460000000</c:v>
                </c:pt>
                <c:pt idx="3429">
                  <c:v>136290000000</c:v>
                </c:pt>
                <c:pt idx="3430">
                  <c:v>146870000000</c:v>
                </c:pt>
                <c:pt idx="3431">
                  <c:v>158270000000</c:v>
                </c:pt>
                <c:pt idx="3432">
                  <c:v>170530000000</c:v>
                </c:pt>
                <c:pt idx="3433">
                  <c:v>183740000000</c:v>
                </c:pt>
                <c:pt idx="3434">
                  <c:v>197960000000</c:v>
                </c:pt>
                <c:pt idx="3435">
                  <c:v>213260000000</c:v>
                </c:pt>
                <c:pt idx="3436">
                  <c:v>229750000000</c:v>
                </c:pt>
                <c:pt idx="3437">
                  <c:v>247500000000</c:v>
                </c:pt>
                <c:pt idx="3438">
                  <c:v>266610000000</c:v>
                </c:pt>
                <c:pt idx="3439">
                  <c:v>287190000000</c:v>
                </c:pt>
                <c:pt idx="3440">
                  <c:v>309360000000</c:v>
                </c:pt>
                <c:pt idx="3441">
                  <c:v>333230000000</c:v>
                </c:pt>
                <c:pt idx="3442">
                  <c:v>358930000000</c:v>
                </c:pt>
                <c:pt idx="3443">
                  <c:v>386620000000</c:v>
                </c:pt>
                <c:pt idx="3444">
                  <c:v>416440000000</c:v>
                </c:pt>
                <c:pt idx="3445">
                  <c:v>448550000000</c:v>
                </c:pt>
                <c:pt idx="3446">
                  <c:v>483130000000</c:v>
                </c:pt>
                <c:pt idx="3447">
                  <c:v>520380000000</c:v>
                </c:pt>
                <c:pt idx="3448">
                  <c:v>560490000000</c:v>
                </c:pt>
                <c:pt idx="3449">
                  <c:v>603690000000</c:v>
                </c:pt>
                <c:pt idx="3450">
                  <c:v>603690000000</c:v>
                </c:pt>
                <c:pt idx="3451">
                  <c:v>832100000000</c:v>
                </c:pt>
                <c:pt idx="3452">
                  <c:v>1051600000000</c:v>
                </c:pt>
                <c:pt idx="3453">
                  <c:v>1262200000000</c:v>
                </c:pt>
                <c:pt idx="3454">
                  <c:v>1464000000000</c:v>
                </c:pt>
                <c:pt idx="3455">
                  <c:v>1656800000000</c:v>
                </c:pt>
                <c:pt idx="3456">
                  <c:v>1840800000000</c:v>
                </c:pt>
                <c:pt idx="3457">
                  <c:v>2015800000000</c:v>
                </c:pt>
                <c:pt idx="3458">
                  <c:v>2182000000000</c:v>
                </c:pt>
                <c:pt idx="3459">
                  <c:v>2339300000000</c:v>
                </c:pt>
                <c:pt idx="3460">
                  <c:v>2487600000000</c:v>
                </c:pt>
                <c:pt idx="3461">
                  <c:v>2627100000000</c:v>
                </c:pt>
                <c:pt idx="3462">
                  <c:v>2757700000000</c:v>
                </c:pt>
                <c:pt idx="3463">
                  <c:v>2879400000000</c:v>
                </c:pt>
                <c:pt idx="3464">
                  <c:v>2992200000000</c:v>
                </c:pt>
                <c:pt idx="3465">
                  <c:v>3096000000000</c:v>
                </c:pt>
                <c:pt idx="3466">
                  <c:v>3191000000000</c:v>
                </c:pt>
                <c:pt idx="3467">
                  <c:v>3277100000000</c:v>
                </c:pt>
                <c:pt idx="3468">
                  <c:v>3354300000000</c:v>
                </c:pt>
                <c:pt idx="3469">
                  <c:v>3422600000000</c:v>
                </c:pt>
                <c:pt idx="3470">
                  <c:v>3482000000000</c:v>
                </c:pt>
                <c:pt idx="3471">
                  <c:v>3532500000000</c:v>
                </c:pt>
                <c:pt idx="3472">
                  <c:v>3574100000000</c:v>
                </c:pt>
                <c:pt idx="3473">
                  <c:v>3606800000000</c:v>
                </c:pt>
                <c:pt idx="3474">
                  <c:v>3630600000000</c:v>
                </c:pt>
                <c:pt idx="3475">
                  <c:v>3645500000000</c:v>
                </c:pt>
                <c:pt idx="3476">
                  <c:v>3651500000000</c:v>
                </c:pt>
                <c:pt idx="3477">
                  <c:v>3648600000000</c:v>
                </c:pt>
                <c:pt idx="3478">
                  <c:v>3636800000000</c:v>
                </c:pt>
                <c:pt idx="3479">
                  <c:v>3616100000000</c:v>
                </c:pt>
                <c:pt idx="3480">
                  <c:v>3586500000000</c:v>
                </c:pt>
                <c:pt idx="3481">
                  <c:v>3548000000000</c:v>
                </c:pt>
                <c:pt idx="3482">
                  <c:v>3500600000000</c:v>
                </c:pt>
                <c:pt idx="3483">
                  <c:v>3444300000000</c:v>
                </c:pt>
                <c:pt idx="3484">
                  <c:v>3379100000000</c:v>
                </c:pt>
                <c:pt idx="3485">
                  <c:v>3305000000000</c:v>
                </c:pt>
                <c:pt idx="3486">
                  <c:v>3222000000000</c:v>
                </c:pt>
                <c:pt idx="3487">
                  <c:v>3130100000000</c:v>
                </c:pt>
                <c:pt idx="3488">
                  <c:v>3029400000000</c:v>
                </c:pt>
                <c:pt idx="3489">
                  <c:v>2919700000000</c:v>
                </c:pt>
                <c:pt idx="3490">
                  <c:v>2801100000000</c:v>
                </c:pt>
                <c:pt idx="3491">
                  <c:v>2673600000000</c:v>
                </c:pt>
                <c:pt idx="3492">
                  <c:v>2537200000000</c:v>
                </c:pt>
                <c:pt idx="3493">
                  <c:v>2391900000000</c:v>
                </c:pt>
                <c:pt idx="3494">
                  <c:v>2237700000000</c:v>
                </c:pt>
                <c:pt idx="3495">
                  <c:v>2074600000000</c:v>
                </c:pt>
                <c:pt idx="3496">
                  <c:v>1902700000000</c:v>
                </c:pt>
                <c:pt idx="3497">
                  <c:v>1721800000000</c:v>
                </c:pt>
                <c:pt idx="3498">
                  <c:v>1532000000000</c:v>
                </c:pt>
                <c:pt idx="3499">
                  <c:v>1333400000000</c:v>
                </c:pt>
                <c:pt idx="3500">
                  <c:v>1333400000000</c:v>
                </c:pt>
                <c:pt idx="3501">
                  <c:v>1097400000000</c:v>
                </c:pt>
                <c:pt idx="3502">
                  <c:v>903170000000</c:v>
                </c:pt>
                <c:pt idx="3503">
                  <c:v>743340000000</c:v>
                </c:pt>
                <c:pt idx="3504">
                  <c:v>611800000000</c:v>
                </c:pt>
                <c:pt idx="3505">
                  <c:v>503540000000</c:v>
                </c:pt>
                <c:pt idx="3506">
                  <c:v>414440000000</c:v>
                </c:pt>
                <c:pt idx="3507">
                  <c:v>341110000000</c:v>
                </c:pt>
                <c:pt idx="3508">
                  <c:v>280770000000</c:v>
                </c:pt>
                <c:pt idx="3509">
                  <c:v>231100000000</c:v>
                </c:pt>
                <c:pt idx="3510">
                  <c:v>190220000000</c:v>
                </c:pt>
                <c:pt idx="3511">
                  <c:v>156580000000</c:v>
                </c:pt>
                <c:pt idx="3512">
                  <c:v>128900000000</c:v>
                </c:pt>
                <c:pt idx="3513">
                  <c:v>106110000000</c:v>
                </c:pt>
                <c:pt idx="3514">
                  <c:v>87359000000</c:v>
                </c:pt>
                <c:pt idx="3515">
                  <c:v>71926000000</c:v>
                </c:pt>
                <c:pt idx="3516">
                  <c:v>59224000000</c:v>
                </c:pt>
                <c:pt idx="3517">
                  <c:v>48771000000</c:v>
                </c:pt>
                <c:pt idx="3518">
                  <c:v>40168000000</c:v>
                </c:pt>
                <c:pt idx="3519">
                  <c:v>33087000000</c:v>
                </c:pt>
                <c:pt idx="3520">
                  <c:v>27260000000</c:v>
                </c:pt>
                <c:pt idx="3521">
                  <c:v>22464000000</c:v>
                </c:pt>
                <c:pt idx="3522">
                  <c:v>18517000000</c:v>
                </c:pt>
                <c:pt idx="3523">
                  <c:v>15269000000</c:v>
                </c:pt>
                <c:pt idx="3524">
                  <c:v>12596000000</c:v>
                </c:pt>
                <c:pt idx="3525">
                  <c:v>10396000000</c:v>
                </c:pt>
                <c:pt idx="3526">
                  <c:v>8585000000</c:v>
                </c:pt>
                <c:pt idx="3527">
                  <c:v>7094900000</c:v>
                </c:pt>
                <c:pt idx="3528">
                  <c:v>5868500000</c:v>
                </c:pt>
                <c:pt idx="3529">
                  <c:v>4859100000</c:v>
                </c:pt>
                <c:pt idx="3530">
                  <c:v>4028500000</c:v>
                </c:pt>
                <c:pt idx="3531">
                  <c:v>3344900000</c:v>
                </c:pt>
                <c:pt idx="3532">
                  <c:v>2782200000</c:v>
                </c:pt>
                <c:pt idx="3533">
                  <c:v>2319200000</c:v>
                </c:pt>
                <c:pt idx="3534">
                  <c:v>1938200000</c:v>
                </c:pt>
                <c:pt idx="3535">
                  <c:v>1624600000</c:v>
                </c:pt>
                <c:pt idx="3536">
                  <c:v>1366500000</c:v>
                </c:pt>
                <c:pt idx="3537">
                  <c:v>1154200000</c:v>
                </c:pt>
                <c:pt idx="3538">
                  <c:v>979410000</c:v>
                </c:pt>
                <c:pt idx="3539">
                  <c:v>835590000</c:v>
                </c:pt>
                <c:pt idx="3540">
                  <c:v>717250000</c:v>
                </c:pt>
                <c:pt idx="3541">
                  <c:v>619870000</c:v>
                </c:pt>
                <c:pt idx="3542">
                  <c:v>539740000</c:v>
                </c:pt>
                <c:pt idx="3543">
                  <c:v>473810000</c:v>
                </c:pt>
                <c:pt idx="3544">
                  <c:v>419570000</c:v>
                </c:pt>
                <c:pt idx="3545">
                  <c:v>374940000</c:v>
                </c:pt>
                <c:pt idx="3546">
                  <c:v>338240000</c:v>
                </c:pt>
                <c:pt idx="3547">
                  <c:v>308050000</c:v>
                </c:pt>
                <c:pt idx="3548">
                  <c:v>283220000</c:v>
                </c:pt>
                <c:pt idx="3549">
                  <c:v>262800000</c:v>
                </c:pt>
                <c:pt idx="3550">
                  <c:v>262800000</c:v>
                </c:pt>
                <c:pt idx="3551">
                  <c:v>246020000</c:v>
                </c:pt>
                <c:pt idx="3552">
                  <c:v>232230000</c:v>
                </c:pt>
                <c:pt idx="3553">
                  <c:v>220900000</c:v>
                </c:pt>
                <c:pt idx="3554">
                  <c:v>211590000</c:v>
                </c:pt>
                <c:pt idx="3555">
                  <c:v>203960000</c:v>
                </c:pt>
                <c:pt idx="3556">
                  <c:v>197690000</c:v>
                </c:pt>
                <c:pt idx="3557">
                  <c:v>192560000</c:v>
                </c:pt>
                <c:pt idx="3558">
                  <c:v>188360000</c:v>
                </c:pt>
                <c:pt idx="3559">
                  <c:v>184920000</c:v>
                </c:pt>
                <c:pt idx="3560">
                  <c:v>182120000</c:v>
                </c:pt>
                <c:pt idx="3561">
                  <c:v>179830000</c:v>
                </c:pt>
                <c:pt idx="3562">
                  <c:v>177970000</c:v>
                </c:pt>
                <c:pt idx="3563">
                  <c:v>176470000</c:v>
                </c:pt>
                <c:pt idx="3564">
                  <c:v>175250000</c:v>
                </c:pt>
                <c:pt idx="3565">
                  <c:v>174280000</c:v>
                </c:pt>
                <c:pt idx="3566">
                  <c:v>173500000</c:v>
                </c:pt>
                <c:pt idx="3567">
                  <c:v>172880000</c:v>
                </c:pt>
                <c:pt idx="3568">
                  <c:v>172400000</c:v>
                </c:pt>
                <c:pt idx="3569">
                  <c:v>172040000</c:v>
                </c:pt>
                <c:pt idx="3570">
                  <c:v>171760000</c:v>
                </c:pt>
                <c:pt idx="3571">
                  <c:v>171560000</c:v>
                </c:pt>
                <c:pt idx="3572">
                  <c:v>171420000</c:v>
                </c:pt>
                <c:pt idx="3573">
                  <c:v>171330000</c:v>
                </c:pt>
                <c:pt idx="3574">
                  <c:v>171290000</c:v>
                </c:pt>
                <c:pt idx="3575">
                  <c:v>171280000</c:v>
                </c:pt>
                <c:pt idx="3576">
                  <c:v>171310000</c:v>
                </c:pt>
                <c:pt idx="3577">
                  <c:v>171360000</c:v>
                </c:pt>
                <c:pt idx="3578">
                  <c:v>171430000</c:v>
                </c:pt>
                <c:pt idx="3579">
                  <c:v>171520000</c:v>
                </c:pt>
                <c:pt idx="3580">
                  <c:v>171620000</c:v>
                </c:pt>
                <c:pt idx="3581">
                  <c:v>171740000</c:v>
                </c:pt>
                <c:pt idx="3582">
                  <c:v>171860000</c:v>
                </c:pt>
                <c:pt idx="3583">
                  <c:v>172000000</c:v>
                </c:pt>
                <c:pt idx="3584">
                  <c:v>172150000</c:v>
                </c:pt>
                <c:pt idx="3585">
                  <c:v>172300000</c:v>
                </c:pt>
                <c:pt idx="3586">
                  <c:v>172460000</c:v>
                </c:pt>
                <c:pt idx="3587">
                  <c:v>172630000</c:v>
                </c:pt>
                <c:pt idx="3588">
                  <c:v>172800000</c:v>
                </c:pt>
                <c:pt idx="3589">
                  <c:v>172980000</c:v>
                </c:pt>
                <c:pt idx="3590">
                  <c:v>173160000</c:v>
                </c:pt>
                <c:pt idx="3591">
                  <c:v>173340000</c:v>
                </c:pt>
                <c:pt idx="3592">
                  <c:v>173530000</c:v>
                </c:pt>
                <c:pt idx="3593">
                  <c:v>173730000</c:v>
                </c:pt>
                <c:pt idx="3594">
                  <c:v>173930000</c:v>
                </c:pt>
                <c:pt idx="3595">
                  <c:v>174130000</c:v>
                </c:pt>
                <c:pt idx="3596">
                  <c:v>174340000</c:v>
                </c:pt>
                <c:pt idx="3597">
                  <c:v>174550000</c:v>
                </c:pt>
                <c:pt idx="3598">
                  <c:v>174760000</c:v>
                </c:pt>
                <c:pt idx="3599">
                  <c:v>174980000</c:v>
                </c:pt>
                <c:pt idx="3600">
                  <c:v>174980000</c:v>
                </c:pt>
                <c:pt idx="3601">
                  <c:v>175200000</c:v>
                </c:pt>
                <c:pt idx="3602">
                  <c:v>175430000</c:v>
                </c:pt>
                <c:pt idx="3603">
                  <c:v>175670000</c:v>
                </c:pt>
                <c:pt idx="3604">
                  <c:v>175900000</c:v>
                </c:pt>
                <c:pt idx="3605">
                  <c:v>176150000</c:v>
                </c:pt>
                <c:pt idx="3606">
                  <c:v>176400000</c:v>
                </c:pt>
                <c:pt idx="3607">
                  <c:v>176660000</c:v>
                </c:pt>
                <c:pt idx="3608">
                  <c:v>176920000</c:v>
                </c:pt>
                <c:pt idx="3609">
                  <c:v>177190000</c:v>
                </c:pt>
                <c:pt idx="3610">
                  <c:v>177470000</c:v>
                </c:pt>
                <c:pt idx="3611">
                  <c:v>177770000</c:v>
                </c:pt>
                <c:pt idx="3612">
                  <c:v>178070000</c:v>
                </c:pt>
                <c:pt idx="3613">
                  <c:v>178390000</c:v>
                </c:pt>
                <c:pt idx="3614">
                  <c:v>178720000</c:v>
                </c:pt>
                <c:pt idx="3615">
                  <c:v>179080000</c:v>
                </c:pt>
                <c:pt idx="3616">
                  <c:v>179450000</c:v>
                </c:pt>
                <c:pt idx="3617">
                  <c:v>179850000</c:v>
                </c:pt>
                <c:pt idx="3618">
                  <c:v>180280000</c:v>
                </c:pt>
                <c:pt idx="3619">
                  <c:v>180750000</c:v>
                </c:pt>
                <c:pt idx="3620">
                  <c:v>181260000</c:v>
                </c:pt>
                <c:pt idx="3621">
                  <c:v>181820000</c:v>
                </c:pt>
                <c:pt idx="3622">
                  <c:v>182440000</c:v>
                </c:pt>
                <c:pt idx="3623">
                  <c:v>183140000</c:v>
                </c:pt>
                <c:pt idx="3624">
                  <c:v>183920000</c:v>
                </c:pt>
                <c:pt idx="3625">
                  <c:v>184820000</c:v>
                </c:pt>
                <c:pt idx="3626">
                  <c:v>185840000</c:v>
                </c:pt>
                <c:pt idx="3627">
                  <c:v>187010000</c:v>
                </c:pt>
                <c:pt idx="3628">
                  <c:v>188380000</c:v>
                </c:pt>
                <c:pt idx="3629">
                  <c:v>189970000</c:v>
                </c:pt>
                <c:pt idx="3630">
                  <c:v>191840000</c:v>
                </c:pt>
                <c:pt idx="3631">
                  <c:v>194040000</c:v>
                </c:pt>
                <c:pt idx="3632">
                  <c:v>196640000</c:v>
                </c:pt>
                <c:pt idx="3633">
                  <c:v>199740000</c:v>
                </c:pt>
                <c:pt idx="3634">
                  <c:v>203430000</c:v>
                </c:pt>
                <c:pt idx="3635">
                  <c:v>207840000</c:v>
                </c:pt>
                <c:pt idx="3636">
                  <c:v>213120000</c:v>
                </c:pt>
                <c:pt idx="3637">
                  <c:v>219470000</c:v>
                </c:pt>
                <c:pt idx="3638">
                  <c:v>227110000</c:v>
                </c:pt>
                <c:pt idx="3639">
                  <c:v>236310000</c:v>
                </c:pt>
                <c:pt idx="3640">
                  <c:v>247410000</c:v>
                </c:pt>
                <c:pt idx="3641">
                  <c:v>260820000</c:v>
                </c:pt>
                <c:pt idx="3642">
                  <c:v>277040000</c:v>
                </c:pt>
                <c:pt idx="3643">
                  <c:v>296660000</c:v>
                </c:pt>
                <c:pt idx="3644">
                  <c:v>320410000</c:v>
                </c:pt>
                <c:pt idx="3645">
                  <c:v>349190000</c:v>
                </c:pt>
                <c:pt idx="3646">
                  <c:v>384070000</c:v>
                </c:pt>
                <c:pt idx="3647">
                  <c:v>426370000</c:v>
                </c:pt>
                <c:pt idx="3648">
                  <c:v>477670000</c:v>
                </c:pt>
                <c:pt idx="3649">
                  <c:v>539920000</c:v>
                </c:pt>
                <c:pt idx="3650">
                  <c:v>539920000</c:v>
                </c:pt>
                <c:pt idx="3651">
                  <c:v>615460000</c:v>
                </c:pt>
                <c:pt idx="3652">
                  <c:v>707160000</c:v>
                </c:pt>
                <c:pt idx="3653">
                  <c:v>818480000</c:v>
                </c:pt>
                <c:pt idx="3654">
                  <c:v>953640000</c:v>
                </c:pt>
                <c:pt idx="3655">
                  <c:v>1117800000</c:v>
                </c:pt>
                <c:pt idx="3656">
                  <c:v>1317100000</c:v>
                </c:pt>
                <c:pt idx="3657">
                  <c:v>1559200000</c:v>
                </c:pt>
                <c:pt idx="3658">
                  <c:v>1853300000</c:v>
                </c:pt>
                <c:pt idx="3659">
                  <c:v>2210500000</c:v>
                </c:pt>
                <c:pt idx="3660">
                  <c:v>2644400000</c:v>
                </c:pt>
                <c:pt idx="3661">
                  <c:v>3171600000</c:v>
                </c:pt>
                <c:pt idx="3662">
                  <c:v>3812000000</c:v>
                </c:pt>
                <c:pt idx="3663">
                  <c:v>4590000000</c:v>
                </c:pt>
                <c:pt idx="3664">
                  <c:v>5535200000</c:v>
                </c:pt>
                <c:pt idx="3665">
                  <c:v>6683600000</c:v>
                </c:pt>
                <c:pt idx="3666">
                  <c:v>8078900000</c:v>
                </c:pt>
                <c:pt idx="3667">
                  <c:v>9774100000</c:v>
                </c:pt>
                <c:pt idx="3668">
                  <c:v>11834000000</c:v>
                </c:pt>
                <c:pt idx="3669">
                  <c:v>14336000000</c:v>
                </c:pt>
                <c:pt idx="3670">
                  <c:v>17377000000</c:v>
                </c:pt>
                <c:pt idx="3671">
                  <c:v>21071000000</c:v>
                </c:pt>
                <c:pt idx="3672">
                  <c:v>25560000000</c:v>
                </c:pt>
                <c:pt idx="3673">
                  <c:v>31014000000</c:v>
                </c:pt>
                <c:pt idx="3674">
                  <c:v>37641000000</c:v>
                </c:pt>
                <c:pt idx="3675">
                  <c:v>45693000000</c:v>
                </c:pt>
                <c:pt idx="3676">
                  <c:v>55477000000</c:v>
                </c:pt>
                <c:pt idx="3677">
                  <c:v>67365000000</c:v>
                </c:pt>
                <c:pt idx="3678">
                  <c:v>81809000000</c:v>
                </c:pt>
                <c:pt idx="3679">
                  <c:v>99360000000</c:v>
                </c:pt>
                <c:pt idx="3680">
                  <c:v>120680000000</c:v>
                </c:pt>
                <c:pt idx="3681">
                  <c:v>146600000000</c:v>
                </c:pt>
                <c:pt idx="3682">
                  <c:v>178080000000</c:v>
                </c:pt>
                <c:pt idx="3683">
                  <c:v>216330000000</c:v>
                </c:pt>
                <c:pt idx="3684">
                  <c:v>262820000000</c:v>
                </c:pt>
                <c:pt idx="3685">
                  <c:v>319290000000</c:v>
                </c:pt>
                <c:pt idx="3686">
                  <c:v>387920000000</c:v>
                </c:pt>
                <c:pt idx="3687">
                  <c:v>471300000000</c:v>
                </c:pt>
                <c:pt idx="3688">
                  <c:v>572620000000</c:v>
                </c:pt>
                <c:pt idx="3689">
                  <c:v>695720000000</c:v>
                </c:pt>
                <c:pt idx="3690">
                  <c:v>845300000000</c:v>
                </c:pt>
                <c:pt idx="3691">
                  <c:v>1027100000000</c:v>
                </c:pt>
                <c:pt idx="3692">
                  <c:v>1247900000000</c:v>
                </c:pt>
                <c:pt idx="3693">
                  <c:v>1516200000000</c:v>
                </c:pt>
                <c:pt idx="3694">
                  <c:v>1842300000000</c:v>
                </c:pt>
                <c:pt idx="3695">
                  <c:v>2238400000000</c:v>
                </c:pt>
                <c:pt idx="3696">
                  <c:v>2719800000000</c:v>
                </c:pt>
                <c:pt idx="3697">
                  <c:v>3304700000000</c:v>
                </c:pt>
                <c:pt idx="3698">
                  <c:v>4015400000000</c:v>
                </c:pt>
                <c:pt idx="3699">
                  <c:v>4878900000000</c:v>
                </c:pt>
                <c:pt idx="3700">
                  <c:v>4878900000000</c:v>
                </c:pt>
                <c:pt idx="3701">
                  <c:v>5428100000000</c:v>
                </c:pt>
                <c:pt idx="3702">
                  <c:v>5972400000000</c:v>
                </c:pt>
                <c:pt idx="3703">
                  <c:v>6511700000000</c:v>
                </c:pt>
                <c:pt idx="3704">
                  <c:v>7046100000000</c:v>
                </c:pt>
                <c:pt idx="3705">
                  <c:v>7575600000000</c:v>
                </c:pt>
                <c:pt idx="3706">
                  <c:v>8100200000000</c:v>
                </c:pt>
                <c:pt idx="3707">
                  <c:v>8619900000000</c:v>
                </c:pt>
                <c:pt idx="3708">
                  <c:v>9134700000000</c:v>
                </c:pt>
                <c:pt idx="3709">
                  <c:v>9644500000000</c:v>
                </c:pt>
                <c:pt idx="3710">
                  <c:v>10149000000000</c:v>
                </c:pt>
                <c:pt idx="3711">
                  <c:v>10649000000000</c:v>
                </c:pt>
                <c:pt idx="3712">
                  <c:v>11144000000000</c:v>
                </c:pt>
                <c:pt idx="3713">
                  <c:v>11635000000000</c:v>
                </c:pt>
                <c:pt idx="3714">
                  <c:v>12120000000000</c:v>
                </c:pt>
                <c:pt idx="3715">
                  <c:v>12600000000000</c:v>
                </c:pt>
                <c:pt idx="3716">
                  <c:v>13075000000000</c:v>
                </c:pt>
                <c:pt idx="3717">
                  <c:v>13546000000000</c:v>
                </c:pt>
                <c:pt idx="3718">
                  <c:v>14011000000000</c:v>
                </c:pt>
                <c:pt idx="3719">
                  <c:v>14472000000000</c:v>
                </c:pt>
                <c:pt idx="3720">
                  <c:v>14927000000000</c:v>
                </c:pt>
                <c:pt idx="3721">
                  <c:v>15378000000000</c:v>
                </c:pt>
                <c:pt idx="3722">
                  <c:v>15824000000000</c:v>
                </c:pt>
                <c:pt idx="3723">
                  <c:v>16265000000000</c:v>
                </c:pt>
                <c:pt idx="3724">
                  <c:v>16700000000000</c:v>
                </c:pt>
                <c:pt idx="3725">
                  <c:v>17131000000000</c:v>
                </c:pt>
                <c:pt idx="3726">
                  <c:v>17557000000000</c:v>
                </c:pt>
                <c:pt idx="3727">
                  <c:v>17978000000000</c:v>
                </c:pt>
                <c:pt idx="3728">
                  <c:v>18394000000000</c:v>
                </c:pt>
                <c:pt idx="3729">
                  <c:v>18806000000000</c:v>
                </c:pt>
                <c:pt idx="3730">
                  <c:v>19212000000000</c:v>
                </c:pt>
                <c:pt idx="3731">
                  <c:v>19613000000000</c:v>
                </c:pt>
                <c:pt idx="3732">
                  <c:v>20009000000000</c:v>
                </c:pt>
                <c:pt idx="3733">
                  <c:v>20401000000000</c:v>
                </c:pt>
                <c:pt idx="3734">
                  <c:v>20787000000000</c:v>
                </c:pt>
                <c:pt idx="3735">
                  <c:v>21169000000000</c:v>
                </c:pt>
                <c:pt idx="3736">
                  <c:v>21545000000000</c:v>
                </c:pt>
                <c:pt idx="3737">
                  <c:v>21917000000000</c:v>
                </c:pt>
                <c:pt idx="3738">
                  <c:v>22283000000000</c:v>
                </c:pt>
                <c:pt idx="3739">
                  <c:v>22645000000000</c:v>
                </c:pt>
                <c:pt idx="3740">
                  <c:v>23002000000000</c:v>
                </c:pt>
                <c:pt idx="3741">
                  <c:v>23353000000000</c:v>
                </c:pt>
                <c:pt idx="3742">
                  <c:v>23700000000000</c:v>
                </c:pt>
                <c:pt idx="3743">
                  <c:v>24042000000000</c:v>
                </c:pt>
                <c:pt idx="3744">
                  <c:v>24379000000000</c:v>
                </c:pt>
                <c:pt idx="3745">
                  <c:v>24711000000000</c:v>
                </c:pt>
                <c:pt idx="3746">
                  <c:v>25038000000000</c:v>
                </c:pt>
                <c:pt idx="3747">
                  <c:v>25360000000000</c:v>
                </c:pt>
                <c:pt idx="3748">
                  <c:v>25677000000000</c:v>
                </c:pt>
                <c:pt idx="3749">
                  <c:v>25989000000000</c:v>
                </c:pt>
                <c:pt idx="3750">
                  <c:v>25989000000000</c:v>
                </c:pt>
                <c:pt idx="3751">
                  <c:v>26692000000000</c:v>
                </c:pt>
                <c:pt idx="3752">
                  <c:v>27387000000000</c:v>
                </c:pt>
                <c:pt idx="3753">
                  <c:v>28074000000000</c:v>
                </c:pt>
                <c:pt idx="3754">
                  <c:v>28752000000000</c:v>
                </c:pt>
                <c:pt idx="3755">
                  <c:v>29422000000000</c:v>
                </c:pt>
                <c:pt idx="3756">
                  <c:v>30085000000000</c:v>
                </c:pt>
                <c:pt idx="3757">
                  <c:v>30739000000000</c:v>
                </c:pt>
                <c:pt idx="3758">
                  <c:v>31384000000000</c:v>
                </c:pt>
                <c:pt idx="3759">
                  <c:v>32022000000000</c:v>
                </c:pt>
                <c:pt idx="3760">
                  <c:v>32652000000000</c:v>
                </c:pt>
                <c:pt idx="3761">
                  <c:v>33273000000000</c:v>
                </c:pt>
                <c:pt idx="3762">
                  <c:v>33886000000000</c:v>
                </c:pt>
                <c:pt idx="3763">
                  <c:v>34491000000000</c:v>
                </c:pt>
                <c:pt idx="3764">
                  <c:v>35088000000000</c:v>
                </c:pt>
                <c:pt idx="3765">
                  <c:v>35677000000000</c:v>
                </c:pt>
                <c:pt idx="3766">
                  <c:v>36257000000000</c:v>
                </c:pt>
                <c:pt idx="3767">
                  <c:v>36829000000000</c:v>
                </c:pt>
                <c:pt idx="3768">
                  <c:v>37394000000000</c:v>
                </c:pt>
                <c:pt idx="3769">
                  <c:v>37949000000000</c:v>
                </c:pt>
                <c:pt idx="3770">
                  <c:v>38497000000000</c:v>
                </c:pt>
                <c:pt idx="3771">
                  <c:v>39037000000000</c:v>
                </c:pt>
                <c:pt idx="3772">
                  <c:v>39568000000000</c:v>
                </c:pt>
                <c:pt idx="3773">
                  <c:v>40091000000000</c:v>
                </c:pt>
                <c:pt idx="3774">
                  <c:v>40606000000000</c:v>
                </c:pt>
                <c:pt idx="3775">
                  <c:v>41113000000000</c:v>
                </c:pt>
                <c:pt idx="3776">
                  <c:v>41611000000000</c:v>
                </c:pt>
                <c:pt idx="3777">
                  <c:v>42102000000000</c:v>
                </c:pt>
                <c:pt idx="3778">
                  <c:v>42584000000000</c:v>
                </c:pt>
                <c:pt idx="3779">
                  <c:v>43058000000000</c:v>
                </c:pt>
                <c:pt idx="3780">
                  <c:v>43523000000000</c:v>
                </c:pt>
                <c:pt idx="3781">
                  <c:v>43981000000000</c:v>
                </c:pt>
                <c:pt idx="3782">
                  <c:v>44430000000000</c:v>
                </c:pt>
                <c:pt idx="3783">
                  <c:v>44871000000000</c:v>
                </c:pt>
                <c:pt idx="3784">
                  <c:v>45304000000000</c:v>
                </c:pt>
                <c:pt idx="3785">
                  <c:v>45728000000000</c:v>
                </c:pt>
                <c:pt idx="3786">
                  <c:v>46145000000000</c:v>
                </c:pt>
                <c:pt idx="3787">
                  <c:v>46553000000000</c:v>
                </c:pt>
                <c:pt idx="3788">
                  <c:v>46952000000000</c:v>
                </c:pt>
                <c:pt idx="3789">
                  <c:v>47344000000000</c:v>
                </c:pt>
                <c:pt idx="3790">
                  <c:v>47727000000000</c:v>
                </c:pt>
                <c:pt idx="3791">
                  <c:v>48103000000000</c:v>
                </c:pt>
                <c:pt idx="3792">
                  <c:v>48469000000000</c:v>
                </c:pt>
                <c:pt idx="3793">
                  <c:v>48828000000000</c:v>
                </c:pt>
                <c:pt idx="3794">
                  <c:v>49178000000000</c:v>
                </c:pt>
                <c:pt idx="3795">
                  <c:v>49521000000000</c:v>
                </c:pt>
                <c:pt idx="3796">
                  <c:v>49855000000000</c:v>
                </c:pt>
                <c:pt idx="3797">
                  <c:v>50180000000000</c:v>
                </c:pt>
                <c:pt idx="3798">
                  <c:v>50498000000000</c:v>
                </c:pt>
                <c:pt idx="3799">
                  <c:v>50807000000000</c:v>
                </c:pt>
                <c:pt idx="3800">
                  <c:v>50807000000000</c:v>
                </c:pt>
                <c:pt idx="3801">
                  <c:v>50869000000000</c:v>
                </c:pt>
                <c:pt idx="3802">
                  <c:v>50931000000000</c:v>
                </c:pt>
                <c:pt idx="3803">
                  <c:v>50993000000000</c:v>
                </c:pt>
                <c:pt idx="3804">
                  <c:v>51055000000000</c:v>
                </c:pt>
                <c:pt idx="3805">
                  <c:v>51116000000000</c:v>
                </c:pt>
                <c:pt idx="3806">
                  <c:v>51176000000000</c:v>
                </c:pt>
                <c:pt idx="3807">
                  <c:v>51237000000000</c:v>
                </c:pt>
                <c:pt idx="3808">
                  <c:v>51297000000000</c:v>
                </c:pt>
                <c:pt idx="3809">
                  <c:v>51357000000000</c:v>
                </c:pt>
                <c:pt idx="3810">
                  <c:v>51416000000000</c:v>
                </c:pt>
                <c:pt idx="3811">
                  <c:v>51475000000000</c:v>
                </c:pt>
                <c:pt idx="3812">
                  <c:v>51534000000000</c:v>
                </c:pt>
                <c:pt idx="3813">
                  <c:v>51592000000000</c:v>
                </c:pt>
                <c:pt idx="3814">
                  <c:v>51650000000000</c:v>
                </c:pt>
                <c:pt idx="3815">
                  <c:v>51708000000000</c:v>
                </c:pt>
                <c:pt idx="3816">
                  <c:v>51765000000000</c:v>
                </c:pt>
                <c:pt idx="3817">
                  <c:v>51822000000000</c:v>
                </c:pt>
                <c:pt idx="3818">
                  <c:v>51878000000000</c:v>
                </c:pt>
                <c:pt idx="3819">
                  <c:v>51934000000000</c:v>
                </c:pt>
                <c:pt idx="3820">
                  <c:v>51990000000000</c:v>
                </c:pt>
                <c:pt idx="3821">
                  <c:v>52046000000000</c:v>
                </c:pt>
                <c:pt idx="3822">
                  <c:v>52101000000000</c:v>
                </c:pt>
                <c:pt idx="3823">
                  <c:v>52156000000000</c:v>
                </c:pt>
                <c:pt idx="3824">
                  <c:v>52210000000000</c:v>
                </c:pt>
                <c:pt idx="3825">
                  <c:v>52264000000000</c:v>
                </c:pt>
                <c:pt idx="3826">
                  <c:v>52318000000000</c:v>
                </c:pt>
                <c:pt idx="3827">
                  <c:v>52372000000000</c:v>
                </c:pt>
                <c:pt idx="3828">
                  <c:v>52425000000000</c:v>
                </c:pt>
                <c:pt idx="3829">
                  <c:v>52478000000000</c:v>
                </c:pt>
                <c:pt idx="3830">
                  <c:v>52530000000000</c:v>
                </c:pt>
                <c:pt idx="3831">
                  <c:v>52582000000000</c:v>
                </c:pt>
                <c:pt idx="3832">
                  <c:v>52634000000000</c:v>
                </c:pt>
                <c:pt idx="3833">
                  <c:v>52685000000000</c:v>
                </c:pt>
                <c:pt idx="3834">
                  <c:v>52736000000000</c:v>
                </c:pt>
                <c:pt idx="3835">
                  <c:v>52787000000000</c:v>
                </c:pt>
                <c:pt idx="3836">
                  <c:v>52837000000000</c:v>
                </c:pt>
                <c:pt idx="3837">
                  <c:v>52887000000000</c:v>
                </c:pt>
                <c:pt idx="3838">
                  <c:v>52936000000000</c:v>
                </c:pt>
                <c:pt idx="3839">
                  <c:v>52986000000000</c:v>
                </c:pt>
                <c:pt idx="3840">
                  <c:v>53035000000000</c:v>
                </c:pt>
                <c:pt idx="3841">
                  <c:v>53083000000000</c:v>
                </c:pt>
                <c:pt idx="3842">
                  <c:v>53131000000000</c:v>
                </c:pt>
                <c:pt idx="3843">
                  <c:v>53179000000000</c:v>
                </c:pt>
                <c:pt idx="3844">
                  <c:v>53227000000000</c:v>
                </c:pt>
                <c:pt idx="3845">
                  <c:v>53274000000000</c:v>
                </c:pt>
                <c:pt idx="3846">
                  <c:v>53321000000000</c:v>
                </c:pt>
                <c:pt idx="3847">
                  <c:v>53367000000000</c:v>
                </c:pt>
                <c:pt idx="3848">
                  <c:v>53413000000000</c:v>
                </c:pt>
                <c:pt idx="3849">
                  <c:v>53459000000000</c:v>
                </c:pt>
                <c:pt idx="3850">
                  <c:v>53459000000000</c:v>
                </c:pt>
                <c:pt idx="3851">
                  <c:v>54592000000000</c:v>
                </c:pt>
                <c:pt idx="3852">
                  <c:v>55709000000000</c:v>
                </c:pt>
                <c:pt idx="3853">
                  <c:v>56811000000000</c:v>
                </c:pt>
                <c:pt idx="3854">
                  <c:v>57898000000000</c:v>
                </c:pt>
                <c:pt idx="3855">
                  <c:v>58969000000000</c:v>
                </c:pt>
                <c:pt idx="3856">
                  <c:v>60025000000000</c:v>
                </c:pt>
                <c:pt idx="3857">
                  <c:v>61067000000000</c:v>
                </c:pt>
                <c:pt idx="3858">
                  <c:v>62094000000000</c:v>
                </c:pt>
                <c:pt idx="3859">
                  <c:v>63107000000000</c:v>
                </c:pt>
                <c:pt idx="3860">
                  <c:v>64105000000000</c:v>
                </c:pt>
                <c:pt idx="3861">
                  <c:v>65090000000000</c:v>
                </c:pt>
                <c:pt idx="3862">
                  <c:v>66060000000000</c:v>
                </c:pt>
                <c:pt idx="3863">
                  <c:v>67017000000000</c:v>
                </c:pt>
                <c:pt idx="3864">
                  <c:v>67961000000000</c:v>
                </c:pt>
                <c:pt idx="3865">
                  <c:v>68891000000000</c:v>
                </c:pt>
                <c:pt idx="3866">
                  <c:v>69808000000000</c:v>
                </c:pt>
                <c:pt idx="3867">
                  <c:v>70712000000000</c:v>
                </c:pt>
                <c:pt idx="3868">
                  <c:v>71604000000000</c:v>
                </c:pt>
                <c:pt idx="3869">
                  <c:v>72483000000000</c:v>
                </c:pt>
                <c:pt idx="3870">
                  <c:v>73349000000000</c:v>
                </c:pt>
                <c:pt idx="3871">
                  <c:v>74203000000000</c:v>
                </c:pt>
                <c:pt idx="3872">
                  <c:v>75045000000000</c:v>
                </c:pt>
                <c:pt idx="3873">
                  <c:v>75875000000000</c:v>
                </c:pt>
                <c:pt idx="3874">
                  <c:v>76693000000000</c:v>
                </c:pt>
                <c:pt idx="3875">
                  <c:v>77499000000000</c:v>
                </c:pt>
                <c:pt idx="3876">
                  <c:v>78294000000000</c:v>
                </c:pt>
                <c:pt idx="3877">
                  <c:v>79078000000000</c:v>
                </c:pt>
                <c:pt idx="3878">
                  <c:v>79850000000000</c:v>
                </c:pt>
                <c:pt idx="3879">
                  <c:v>80611000000000</c:v>
                </c:pt>
                <c:pt idx="3880">
                  <c:v>81362000000000</c:v>
                </c:pt>
                <c:pt idx="3881">
                  <c:v>82101000000000</c:v>
                </c:pt>
                <c:pt idx="3882">
                  <c:v>82830000000000</c:v>
                </c:pt>
                <c:pt idx="3883">
                  <c:v>83548000000000</c:v>
                </c:pt>
                <c:pt idx="3884">
                  <c:v>84256000000000</c:v>
                </c:pt>
                <c:pt idx="3885">
                  <c:v>84954000000000</c:v>
                </c:pt>
                <c:pt idx="3886">
                  <c:v>85641000000000</c:v>
                </c:pt>
                <c:pt idx="3887">
                  <c:v>86318000000000</c:v>
                </c:pt>
                <c:pt idx="3888">
                  <c:v>86986000000000</c:v>
                </c:pt>
                <c:pt idx="3889">
                  <c:v>87644000000000</c:v>
                </c:pt>
                <c:pt idx="3890">
                  <c:v>88292000000000</c:v>
                </c:pt>
                <c:pt idx="3891">
                  <c:v>88931000000000</c:v>
                </c:pt>
                <c:pt idx="3892">
                  <c:v>89560000000000</c:v>
                </c:pt>
                <c:pt idx="3893">
                  <c:v>90180000000000</c:v>
                </c:pt>
                <c:pt idx="3894">
                  <c:v>90791000000000</c:v>
                </c:pt>
                <c:pt idx="3895">
                  <c:v>91393000000000</c:v>
                </c:pt>
                <c:pt idx="3896">
                  <c:v>91985000000000</c:v>
                </c:pt>
                <c:pt idx="3897">
                  <c:v>92569000000000</c:v>
                </c:pt>
                <c:pt idx="3898">
                  <c:v>93145000000000</c:v>
                </c:pt>
                <c:pt idx="3899">
                  <c:v>93711000000000</c:v>
                </c:pt>
                <c:pt idx="3900">
                  <c:v>93711000000000</c:v>
                </c:pt>
                <c:pt idx="3901">
                  <c:v>103420000000000</c:v>
                </c:pt>
                <c:pt idx="3902">
                  <c:v>111060000000000</c:v>
                </c:pt>
                <c:pt idx="3903">
                  <c:v>117070000000000</c:v>
                </c:pt>
                <c:pt idx="3904">
                  <c:v>121800000000000</c:v>
                </c:pt>
                <c:pt idx="3905">
                  <c:v>125520000000000</c:v>
                </c:pt>
                <c:pt idx="3906">
                  <c:v>128440000000000</c:v>
                </c:pt>
                <c:pt idx="3907">
                  <c:v>130740000000000</c:v>
                </c:pt>
                <c:pt idx="3908">
                  <c:v>132550000000000</c:v>
                </c:pt>
                <c:pt idx="3909">
                  <c:v>133970000000000</c:v>
                </c:pt>
                <c:pt idx="3910">
                  <c:v>135090000000000</c:v>
                </c:pt>
                <c:pt idx="3911">
                  <c:v>135970000000000</c:v>
                </c:pt>
                <c:pt idx="3912">
                  <c:v>136660000000000</c:v>
                </c:pt>
                <c:pt idx="3913">
                  <c:v>137200000000000</c:v>
                </c:pt>
                <c:pt idx="3914">
                  <c:v>137630000000000</c:v>
                </c:pt>
                <c:pt idx="3915">
                  <c:v>137960000000000</c:v>
                </c:pt>
                <c:pt idx="3916">
                  <c:v>138230000000000</c:v>
                </c:pt>
                <c:pt idx="3917">
                  <c:v>138440000000000</c:v>
                </c:pt>
                <c:pt idx="3918">
                  <c:v>138600000000000</c:v>
                </c:pt>
                <c:pt idx="3919">
                  <c:v>138730000000000</c:v>
                </c:pt>
                <c:pt idx="3920">
                  <c:v>138830000000000</c:v>
                </c:pt>
                <c:pt idx="3921">
                  <c:v>138910000000000</c:v>
                </c:pt>
                <c:pt idx="3922">
                  <c:v>138970000000000</c:v>
                </c:pt>
                <c:pt idx="3923">
                  <c:v>139020000000000</c:v>
                </c:pt>
                <c:pt idx="3924">
                  <c:v>139060000000000</c:v>
                </c:pt>
                <c:pt idx="3925">
                  <c:v>139090000000000</c:v>
                </c:pt>
                <c:pt idx="3926">
                  <c:v>139110000000000</c:v>
                </c:pt>
                <c:pt idx="3927">
                  <c:v>139130000000000</c:v>
                </c:pt>
                <c:pt idx="3928">
                  <c:v>139140000000000</c:v>
                </c:pt>
                <c:pt idx="3929">
                  <c:v>139160000000000</c:v>
                </c:pt>
                <c:pt idx="3930">
                  <c:v>139160000000000</c:v>
                </c:pt>
                <c:pt idx="3931">
                  <c:v>139170000000000</c:v>
                </c:pt>
                <c:pt idx="3932">
                  <c:v>139180000000000</c:v>
                </c:pt>
                <c:pt idx="3933">
                  <c:v>139180000000000</c:v>
                </c:pt>
                <c:pt idx="3934">
                  <c:v>139190000000000</c:v>
                </c:pt>
                <c:pt idx="3935">
                  <c:v>139190000000000</c:v>
                </c:pt>
                <c:pt idx="3936">
                  <c:v>139190000000000</c:v>
                </c:pt>
                <c:pt idx="3937">
                  <c:v>139190000000000</c:v>
                </c:pt>
                <c:pt idx="3938">
                  <c:v>139190000000000</c:v>
                </c:pt>
                <c:pt idx="3939">
                  <c:v>139190000000000</c:v>
                </c:pt>
                <c:pt idx="3940">
                  <c:v>139190000000000</c:v>
                </c:pt>
                <c:pt idx="3941">
                  <c:v>139200000000000</c:v>
                </c:pt>
                <c:pt idx="3942">
                  <c:v>139200000000000</c:v>
                </c:pt>
                <c:pt idx="3943">
                  <c:v>139200000000000</c:v>
                </c:pt>
                <c:pt idx="3944">
                  <c:v>139200000000000</c:v>
                </c:pt>
                <c:pt idx="3945">
                  <c:v>139200000000000</c:v>
                </c:pt>
                <c:pt idx="3946">
                  <c:v>139200000000000</c:v>
                </c:pt>
                <c:pt idx="3947">
                  <c:v>139200000000000</c:v>
                </c:pt>
                <c:pt idx="3948">
                  <c:v>139200000000000</c:v>
                </c:pt>
                <c:pt idx="3949">
                  <c:v>139200000000000</c:v>
                </c:pt>
                <c:pt idx="3950">
                  <c:v>139200000000000</c:v>
                </c:pt>
                <c:pt idx="3951">
                  <c:v>139200000000000</c:v>
                </c:pt>
                <c:pt idx="3952">
                  <c:v>139200000000000</c:v>
                </c:pt>
                <c:pt idx="3953">
                  <c:v>139200000000000</c:v>
                </c:pt>
                <c:pt idx="3954">
                  <c:v>139200000000000</c:v>
                </c:pt>
                <c:pt idx="3955">
                  <c:v>139200000000000</c:v>
                </c:pt>
                <c:pt idx="3956">
                  <c:v>139200000000000</c:v>
                </c:pt>
                <c:pt idx="3957">
                  <c:v>139200000000000</c:v>
                </c:pt>
                <c:pt idx="3958">
                  <c:v>139200000000000</c:v>
                </c:pt>
                <c:pt idx="3959">
                  <c:v>139200000000000</c:v>
                </c:pt>
                <c:pt idx="3960">
                  <c:v>139200000000000</c:v>
                </c:pt>
                <c:pt idx="3961">
                  <c:v>139200000000000</c:v>
                </c:pt>
                <c:pt idx="3962">
                  <c:v>139200000000000</c:v>
                </c:pt>
                <c:pt idx="3963">
                  <c:v>139200000000000</c:v>
                </c:pt>
                <c:pt idx="3964">
                  <c:v>139200000000000</c:v>
                </c:pt>
                <c:pt idx="3965">
                  <c:v>139200000000000</c:v>
                </c:pt>
                <c:pt idx="3966">
                  <c:v>139200000000000</c:v>
                </c:pt>
                <c:pt idx="3967">
                  <c:v>139200000000000</c:v>
                </c:pt>
                <c:pt idx="3968">
                  <c:v>139200000000000</c:v>
                </c:pt>
                <c:pt idx="3969">
                  <c:v>139200000000000</c:v>
                </c:pt>
                <c:pt idx="3970">
                  <c:v>139200000000000</c:v>
                </c:pt>
                <c:pt idx="3971">
                  <c:v>139200000000000</c:v>
                </c:pt>
                <c:pt idx="3972">
                  <c:v>139200000000000</c:v>
                </c:pt>
                <c:pt idx="3973">
                  <c:v>139200000000000</c:v>
                </c:pt>
                <c:pt idx="3974">
                  <c:v>139200000000000</c:v>
                </c:pt>
                <c:pt idx="3975">
                  <c:v>139210000000000</c:v>
                </c:pt>
                <c:pt idx="3976">
                  <c:v>139210000000000</c:v>
                </c:pt>
                <c:pt idx="3977">
                  <c:v>139210000000000</c:v>
                </c:pt>
                <c:pt idx="3978">
                  <c:v>139210000000000</c:v>
                </c:pt>
                <c:pt idx="3979">
                  <c:v>139210000000000</c:v>
                </c:pt>
                <c:pt idx="3980">
                  <c:v>139220000000000</c:v>
                </c:pt>
                <c:pt idx="3981">
                  <c:v>139220000000000</c:v>
                </c:pt>
                <c:pt idx="3982">
                  <c:v>139230000000000</c:v>
                </c:pt>
                <c:pt idx="3983">
                  <c:v>139240000000000</c:v>
                </c:pt>
                <c:pt idx="3984">
                  <c:v>139250000000000</c:v>
                </c:pt>
                <c:pt idx="3985">
                  <c:v>139260000000000</c:v>
                </c:pt>
                <c:pt idx="3986">
                  <c:v>139270000000000</c:v>
                </c:pt>
                <c:pt idx="3987">
                  <c:v>139280000000000</c:v>
                </c:pt>
                <c:pt idx="3988">
                  <c:v>139300000000000</c:v>
                </c:pt>
                <c:pt idx="3989">
                  <c:v>139320000000000</c:v>
                </c:pt>
                <c:pt idx="3990">
                  <c:v>139350000000000</c:v>
                </c:pt>
                <c:pt idx="3991">
                  <c:v>139380000000000</c:v>
                </c:pt>
                <c:pt idx="3992">
                  <c:v>139410000000000</c:v>
                </c:pt>
                <c:pt idx="3993">
                  <c:v>139450000000000</c:v>
                </c:pt>
                <c:pt idx="3994">
                  <c:v>139490000000000</c:v>
                </c:pt>
                <c:pt idx="3995">
                  <c:v>139540000000000</c:v>
                </c:pt>
                <c:pt idx="3996">
                  <c:v>139590000000000</c:v>
                </c:pt>
                <c:pt idx="3997">
                  <c:v>139650000000000</c:v>
                </c:pt>
                <c:pt idx="3998">
                  <c:v>139700000000000</c:v>
                </c:pt>
                <c:pt idx="3999">
                  <c:v>139750000000000</c:v>
                </c:pt>
                <c:pt idx="4000">
                  <c:v>139750000000000</c:v>
                </c:pt>
                <c:pt idx="4001">
                  <c:v>139750000000000</c:v>
                </c:pt>
                <c:pt idx="4002">
                  <c:v>139750000000000</c:v>
                </c:pt>
                <c:pt idx="4003">
                  <c:v>139760000000000</c:v>
                </c:pt>
                <c:pt idx="4004">
                  <c:v>139760000000000</c:v>
                </c:pt>
                <c:pt idx="4005">
                  <c:v>139760000000000</c:v>
                </c:pt>
                <c:pt idx="4006">
                  <c:v>139760000000000</c:v>
                </c:pt>
                <c:pt idx="4007">
                  <c:v>139760000000000</c:v>
                </c:pt>
                <c:pt idx="4008">
                  <c:v>139770000000000</c:v>
                </c:pt>
                <c:pt idx="4009">
                  <c:v>139770000000000</c:v>
                </c:pt>
                <c:pt idx="4010">
                  <c:v>139770000000000</c:v>
                </c:pt>
                <c:pt idx="4011">
                  <c:v>139770000000000</c:v>
                </c:pt>
                <c:pt idx="4012">
                  <c:v>139770000000000</c:v>
                </c:pt>
                <c:pt idx="4013">
                  <c:v>139770000000000</c:v>
                </c:pt>
                <c:pt idx="4014">
                  <c:v>139770000000000</c:v>
                </c:pt>
                <c:pt idx="4015">
                  <c:v>139770000000000</c:v>
                </c:pt>
                <c:pt idx="4016">
                  <c:v>139780000000000</c:v>
                </c:pt>
                <c:pt idx="4017">
                  <c:v>139780000000000</c:v>
                </c:pt>
                <c:pt idx="4018">
                  <c:v>139780000000000</c:v>
                </c:pt>
                <c:pt idx="4019">
                  <c:v>139780000000000</c:v>
                </c:pt>
                <c:pt idx="4020">
                  <c:v>139780000000000</c:v>
                </c:pt>
                <c:pt idx="4021">
                  <c:v>139780000000000</c:v>
                </c:pt>
                <c:pt idx="4022">
                  <c:v>139780000000000</c:v>
                </c:pt>
                <c:pt idx="4023">
                  <c:v>139780000000000</c:v>
                </c:pt>
                <c:pt idx="4024">
                  <c:v>139780000000000</c:v>
                </c:pt>
                <c:pt idx="4025">
                  <c:v>139780000000000</c:v>
                </c:pt>
                <c:pt idx="4026">
                  <c:v>139770000000000</c:v>
                </c:pt>
                <c:pt idx="4027">
                  <c:v>139770000000000</c:v>
                </c:pt>
                <c:pt idx="4028">
                  <c:v>139770000000000</c:v>
                </c:pt>
                <c:pt idx="4029">
                  <c:v>139770000000000</c:v>
                </c:pt>
                <c:pt idx="4030">
                  <c:v>139770000000000</c:v>
                </c:pt>
                <c:pt idx="4031">
                  <c:v>139770000000000</c:v>
                </c:pt>
                <c:pt idx="4032">
                  <c:v>139770000000000</c:v>
                </c:pt>
                <c:pt idx="4033">
                  <c:v>139770000000000</c:v>
                </c:pt>
                <c:pt idx="4034">
                  <c:v>139760000000000</c:v>
                </c:pt>
                <c:pt idx="4035">
                  <c:v>139760000000000</c:v>
                </c:pt>
                <c:pt idx="4036">
                  <c:v>139760000000000</c:v>
                </c:pt>
                <c:pt idx="4037">
                  <c:v>139760000000000</c:v>
                </c:pt>
                <c:pt idx="4038">
                  <c:v>139760000000000</c:v>
                </c:pt>
                <c:pt idx="4039">
                  <c:v>139750000000000</c:v>
                </c:pt>
                <c:pt idx="4040">
                  <c:v>139750000000000</c:v>
                </c:pt>
                <c:pt idx="4041">
                  <c:v>139750000000000</c:v>
                </c:pt>
                <c:pt idx="4042">
                  <c:v>139750000000000</c:v>
                </c:pt>
                <c:pt idx="4043">
                  <c:v>139740000000000</c:v>
                </c:pt>
                <c:pt idx="4044">
                  <c:v>139740000000000</c:v>
                </c:pt>
                <c:pt idx="4045">
                  <c:v>139740000000000</c:v>
                </c:pt>
                <c:pt idx="4046">
                  <c:v>139730000000000</c:v>
                </c:pt>
                <c:pt idx="4047">
                  <c:v>139730000000000</c:v>
                </c:pt>
                <c:pt idx="4048">
                  <c:v>139730000000000</c:v>
                </c:pt>
                <c:pt idx="4049">
                  <c:v>139720000000000</c:v>
                </c:pt>
                <c:pt idx="4050">
                  <c:v>139720000000000</c:v>
                </c:pt>
                <c:pt idx="4051">
                  <c:v>139660000000000</c:v>
                </c:pt>
                <c:pt idx="4052">
                  <c:v>139590000000000</c:v>
                </c:pt>
                <c:pt idx="4053">
                  <c:v>139530000000000</c:v>
                </c:pt>
                <c:pt idx="4054">
                  <c:v>139470000000000</c:v>
                </c:pt>
                <c:pt idx="4055">
                  <c:v>139420000000000</c:v>
                </c:pt>
                <c:pt idx="4056">
                  <c:v>139370000000000</c:v>
                </c:pt>
                <c:pt idx="4057">
                  <c:v>139340000000000</c:v>
                </c:pt>
                <c:pt idx="4058">
                  <c:v>139310000000000</c:v>
                </c:pt>
                <c:pt idx="4059">
                  <c:v>139280000000000</c:v>
                </c:pt>
                <c:pt idx="4060">
                  <c:v>139270000000000</c:v>
                </c:pt>
                <c:pt idx="4061">
                  <c:v>139250000000000</c:v>
                </c:pt>
                <c:pt idx="4062">
                  <c:v>139240000000000</c:v>
                </c:pt>
                <c:pt idx="4063">
                  <c:v>139230000000000</c:v>
                </c:pt>
                <c:pt idx="4064">
                  <c:v>139220000000000</c:v>
                </c:pt>
                <c:pt idx="4065">
                  <c:v>139220000000000</c:v>
                </c:pt>
                <c:pt idx="4066">
                  <c:v>139210000000000</c:v>
                </c:pt>
                <c:pt idx="4067">
                  <c:v>139210000000000</c:v>
                </c:pt>
                <c:pt idx="4068">
                  <c:v>139210000000000</c:v>
                </c:pt>
                <c:pt idx="4069">
                  <c:v>139200000000000</c:v>
                </c:pt>
                <c:pt idx="4070">
                  <c:v>139200000000000</c:v>
                </c:pt>
                <c:pt idx="4071">
                  <c:v>139200000000000</c:v>
                </c:pt>
                <c:pt idx="4072">
                  <c:v>139200000000000</c:v>
                </c:pt>
                <c:pt idx="4073">
                  <c:v>139200000000000</c:v>
                </c:pt>
                <c:pt idx="4074">
                  <c:v>139200000000000</c:v>
                </c:pt>
                <c:pt idx="4075">
                  <c:v>139200000000000</c:v>
                </c:pt>
                <c:pt idx="4076">
                  <c:v>139200000000000</c:v>
                </c:pt>
                <c:pt idx="4077">
                  <c:v>139200000000000</c:v>
                </c:pt>
                <c:pt idx="4078">
                  <c:v>139200000000000</c:v>
                </c:pt>
                <c:pt idx="4079">
                  <c:v>139200000000000</c:v>
                </c:pt>
                <c:pt idx="4080">
                  <c:v>139200000000000</c:v>
                </c:pt>
                <c:pt idx="4081">
                  <c:v>139200000000000</c:v>
                </c:pt>
                <c:pt idx="4082">
                  <c:v>139200000000000</c:v>
                </c:pt>
                <c:pt idx="4083">
                  <c:v>139200000000000</c:v>
                </c:pt>
                <c:pt idx="4084">
                  <c:v>139200000000000</c:v>
                </c:pt>
                <c:pt idx="4085">
                  <c:v>139200000000000</c:v>
                </c:pt>
                <c:pt idx="4086">
                  <c:v>139200000000000</c:v>
                </c:pt>
                <c:pt idx="4087">
                  <c:v>139200000000000</c:v>
                </c:pt>
                <c:pt idx="4088">
                  <c:v>139200000000000</c:v>
                </c:pt>
                <c:pt idx="4089">
                  <c:v>139200000000000</c:v>
                </c:pt>
                <c:pt idx="4090">
                  <c:v>139200000000000</c:v>
                </c:pt>
                <c:pt idx="4091">
                  <c:v>139200000000000</c:v>
                </c:pt>
                <c:pt idx="4092">
                  <c:v>139200000000000</c:v>
                </c:pt>
                <c:pt idx="4093">
                  <c:v>139200000000000</c:v>
                </c:pt>
                <c:pt idx="4094">
                  <c:v>139200000000000</c:v>
                </c:pt>
                <c:pt idx="4095">
                  <c:v>139200000000000</c:v>
                </c:pt>
                <c:pt idx="4096">
                  <c:v>139200000000000</c:v>
                </c:pt>
                <c:pt idx="4097">
                  <c:v>139200000000000</c:v>
                </c:pt>
                <c:pt idx="4098">
                  <c:v>139200000000000</c:v>
                </c:pt>
                <c:pt idx="4099">
                  <c:v>139200000000000</c:v>
                </c:pt>
                <c:pt idx="4100">
                  <c:v>139200000000000</c:v>
                </c:pt>
                <c:pt idx="4101">
                  <c:v>139200000000000</c:v>
                </c:pt>
                <c:pt idx="4102">
                  <c:v>139200000000000</c:v>
                </c:pt>
                <c:pt idx="4103">
                  <c:v>139200000000000</c:v>
                </c:pt>
                <c:pt idx="4104">
                  <c:v>139200000000000</c:v>
                </c:pt>
                <c:pt idx="4105">
                  <c:v>139200000000000</c:v>
                </c:pt>
                <c:pt idx="4106">
                  <c:v>139200000000000</c:v>
                </c:pt>
                <c:pt idx="4107">
                  <c:v>139200000000000</c:v>
                </c:pt>
                <c:pt idx="4108">
                  <c:v>139200000000000</c:v>
                </c:pt>
                <c:pt idx="4109">
                  <c:v>139200000000000</c:v>
                </c:pt>
                <c:pt idx="4110">
                  <c:v>139200000000000</c:v>
                </c:pt>
                <c:pt idx="4111">
                  <c:v>139200000000000</c:v>
                </c:pt>
                <c:pt idx="4112">
                  <c:v>139200000000000</c:v>
                </c:pt>
                <c:pt idx="4113">
                  <c:v>139200000000000</c:v>
                </c:pt>
                <c:pt idx="4114">
                  <c:v>139200000000000</c:v>
                </c:pt>
                <c:pt idx="4115">
                  <c:v>139200000000000</c:v>
                </c:pt>
                <c:pt idx="4116">
                  <c:v>139200000000000</c:v>
                </c:pt>
                <c:pt idx="4117">
                  <c:v>139200000000000</c:v>
                </c:pt>
                <c:pt idx="4118">
                  <c:v>139200000000000</c:v>
                </c:pt>
                <c:pt idx="4119">
                  <c:v>139200000000000</c:v>
                </c:pt>
                <c:pt idx="4120">
                  <c:v>139200000000000</c:v>
                </c:pt>
                <c:pt idx="4121">
                  <c:v>139200000000000</c:v>
                </c:pt>
                <c:pt idx="4122">
                  <c:v>139200000000000</c:v>
                </c:pt>
                <c:pt idx="4123">
                  <c:v>139200000000000</c:v>
                </c:pt>
                <c:pt idx="4124">
                  <c:v>139200000000000</c:v>
                </c:pt>
                <c:pt idx="4125">
                  <c:v>139200000000000</c:v>
                </c:pt>
                <c:pt idx="4126">
                  <c:v>139200000000000</c:v>
                </c:pt>
                <c:pt idx="4127">
                  <c:v>139200000000000</c:v>
                </c:pt>
                <c:pt idx="4128">
                  <c:v>139200000000000</c:v>
                </c:pt>
                <c:pt idx="4129">
                  <c:v>139200000000000</c:v>
                </c:pt>
                <c:pt idx="4130">
                  <c:v>139200000000000</c:v>
                </c:pt>
                <c:pt idx="4131">
                  <c:v>139210000000000</c:v>
                </c:pt>
                <c:pt idx="4132">
                  <c:v>139210000000000</c:v>
                </c:pt>
                <c:pt idx="4133">
                  <c:v>139210000000000</c:v>
                </c:pt>
                <c:pt idx="4134">
                  <c:v>139210000000000</c:v>
                </c:pt>
                <c:pt idx="4135">
                  <c:v>139220000000000</c:v>
                </c:pt>
                <c:pt idx="4136">
                  <c:v>139230000000000</c:v>
                </c:pt>
                <c:pt idx="4137">
                  <c:v>139230000000000</c:v>
                </c:pt>
                <c:pt idx="4138">
                  <c:v>139250000000000</c:v>
                </c:pt>
                <c:pt idx="4139">
                  <c:v>139260000000000</c:v>
                </c:pt>
                <c:pt idx="4140">
                  <c:v>139280000000000</c:v>
                </c:pt>
                <c:pt idx="4141">
                  <c:v>139300000000000</c:v>
                </c:pt>
                <c:pt idx="4142">
                  <c:v>139320000000000</c:v>
                </c:pt>
                <c:pt idx="4143">
                  <c:v>139360000000000</c:v>
                </c:pt>
                <c:pt idx="4144">
                  <c:v>139400000000000</c:v>
                </c:pt>
                <c:pt idx="4145">
                  <c:v>139440000000000</c:v>
                </c:pt>
                <c:pt idx="4146">
                  <c:v>139490000000000</c:v>
                </c:pt>
                <c:pt idx="4147">
                  <c:v>139550000000000</c:v>
                </c:pt>
                <c:pt idx="4148">
                  <c:v>139610000000000</c:v>
                </c:pt>
                <c:pt idx="4149">
                  <c:v>139660000000000</c:v>
                </c:pt>
                <c:pt idx="4150">
                  <c:v>139660000000000</c:v>
                </c:pt>
                <c:pt idx="4151">
                  <c:v>139670000000000</c:v>
                </c:pt>
                <c:pt idx="4152">
                  <c:v>139670000000000</c:v>
                </c:pt>
                <c:pt idx="4153">
                  <c:v>139670000000000</c:v>
                </c:pt>
                <c:pt idx="4154">
                  <c:v>139680000000000</c:v>
                </c:pt>
                <c:pt idx="4155">
                  <c:v>139680000000000</c:v>
                </c:pt>
                <c:pt idx="4156">
                  <c:v>139680000000000</c:v>
                </c:pt>
                <c:pt idx="4157">
                  <c:v>139680000000000</c:v>
                </c:pt>
                <c:pt idx="4158">
                  <c:v>139680000000000</c:v>
                </c:pt>
                <c:pt idx="4159">
                  <c:v>139690000000000</c:v>
                </c:pt>
                <c:pt idx="4160">
                  <c:v>139690000000000</c:v>
                </c:pt>
                <c:pt idx="4161">
                  <c:v>139690000000000</c:v>
                </c:pt>
                <c:pt idx="4162">
                  <c:v>139690000000000</c:v>
                </c:pt>
                <c:pt idx="4163">
                  <c:v>139690000000000</c:v>
                </c:pt>
                <c:pt idx="4164">
                  <c:v>139700000000000</c:v>
                </c:pt>
                <c:pt idx="4165">
                  <c:v>139700000000000</c:v>
                </c:pt>
                <c:pt idx="4166">
                  <c:v>139700000000000</c:v>
                </c:pt>
                <c:pt idx="4167">
                  <c:v>139700000000000</c:v>
                </c:pt>
                <c:pt idx="4168">
                  <c:v>139700000000000</c:v>
                </c:pt>
                <c:pt idx="4169">
                  <c:v>139700000000000</c:v>
                </c:pt>
                <c:pt idx="4170">
                  <c:v>139700000000000</c:v>
                </c:pt>
                <c:pt idx="4171">
                  <c:v>139700000000000</c:v>
                </c:pt>
                <c:pt idx="4172">
                  <c:v>139700000000000</c:v>
                </c:pt>
                <c:pt idx="4173">
                  <c:v>139700000000000</c:v>
                </c:pt>
                <c:pt idx="4174">
                  <c:v>139700000000000</c:v>
                </c:pt>
                <c:pt idx="4175">
                  <c:v>139700000000000</c:v>
                </c:pt>
                <c:pt idx="4176">
                  <c:v>139700000000000</c:v>
                </c:pt>
                <c:pt idx="4177">
                  <c:v>139700000000000</c:v>
                </c:pt>
                <c:pt idx="4178">
                  <c:v>139700000000000</c:v>
                </c:pt>
                <c:pt idx="4179">
                  <c:v>139700000000000</c:v>
                </c:pt>
                <c:pt idx="4180">
                  <c:v>139700000000000</c:v>
                </c:pt>
                <c:pt idx="4181">
                  <c:v>139700000000000</c:v>
                </c:pt>
                <c:pt idx="4182">
                  <c:v>139700000000000</c:v>
                </c:pt>
                <c:pt idx="4183">
                  <c:v>139700000000000</c:v>
                </c:pt>
                <c:pt idx="4184">
                  <c:v>139700000000000</c:v>
                </c:pt>
                <c:pt idx="4185">
                  <c:v>139700000000000</c:v>
                </c:pt>
                <c:pt idx="4186">
                  <c:v>139690000000000</c:v>
                </c:pt>
                <c:pt idx="4187">
                  <c:v>139690000000000</c:v>
                </c:pt>
                <c:pt idx="4188">
                  <c:v>139690000000000</c:v>
                </c:pt>
                <c:pt idx="4189">
                  <c:v>139690000000000</c:v>
                </c:pt>
                <c:pt idx="4190">
                  <c:v>139690000000000</c:v>
                </c:pt>
                <c:pt idx="4191">
                  <c:v>139680000000000</c:v>
                </c:pt>
                <c:pt idx="4192">
                  <c:v>139680000000000</c:v>
                </c:pt>
                <c:pt idx="4193">
                  <c:v>139680000000000</c:v>
                </c:pt>
                <c:pt idx="4194">
                  <c:v>139680000000000</c:v>
                </c:pt>
                <c:pt idx="4195">
                  <c:v>139680000000000</c:v>
                </c:pt>
                <c:pt idx="4196">
                  <c:v>139670000000000</c:v>
                </c:pt>
                <c:pt idx="4197">
                  <c:v>139670000000000</c:v>
                </c:pt>
                <c:pt idx="4198">
                  <c:v>139670000000000</c:v>
                </c:pt>
                <c:pt idx="4199">
                  <c:v>139660000000000</c:v>
                </c:pt>
                <c:pt idx="4200">
                  <c:v>139660000000000</c:v>
                </c:pt>
                <c:pt idx="4201">
                  <c:v>139630000000000</c:v>
                </c:pt>
                <c:pt idx="4202">
                  <c:v>139580000000000</c:v>
                </c:pt>
                <c:pt idx="4203">
                  <c:v>139540000000000</c:v>
                </c:pt>
                <c:pt idx="4204">
                  <c:v>139490000000000</c:v>
                </c:pt>
                <c:pt idx="4205">
                  <c:v>139450000000000</c:v>
                </c:pt>
                <c:pt idx="4206">
                  <c:v>139420000000000</c:v>
                </c:pt>
                <c:pt idx="4207">
                  <c:v>139380000000000</c:v>
                </c:pt>
                <c:pt idx="4208">
                  <c:v>139350000000000</c:v>
                </c:pt>
                <c:pt idx="4209">
                  <c:v>139330000000000</c:v>
                </c:pt>
                <c:pt idx="4210">
                  <c:v>139310000000000</c:v>
                </c:pt>
                <c:pt idx="4211">
                  <c:v>139290000000000</c:v>
                </c:pt>
                <c:pt idx="4212">
                  <c:v>139270000000000</c:v>
                </c:pt>
                <c:pt idx="4213">
                  <c:v>139260000000000</c:v>
                </c:pt>
                <c:pt idx="4214">
                  <c:v>139250000000000</c:v>
                </c:pt>
                <c:pt idx="4215">
                  <c:v>139240000000000</c:v>
                </c:pt>
                <c:pt idx="4216">
                  <c:v>139230000000000</c:v>
                </c:pt>
                <c:pt idx="4217">
                  <c:v>139230000000000</c:v>
                </c:pt>
                <c:pt idx="4218">
                  <c:v>139220000000000</c:v>
                </c:pt>
                <c:pt idx="4219">
                  <c:v>139220000000000</c:v>
                </c:pt>
                <c:pt idx="4220">
                  <c:v>139210000000000</c:v>
                </c:pt>
                <c:pt idx="4221">
                  <c:v>139210000000000</c:v>
                </c:pt>
                <c:pt idx="4222">
                  <c:v>139210000000000</c:v>
                </c:pt>
                <c:pt idx="4223">
                  <c:v>139210000000000</c:v>
                </c:pt>
                <c:pt idx="4224">
                  <c:v>139200000000000</c:v>
                </c:pt>
                <c:pt idx="4225">
                  <c:v>139200000000000</c:v>
                </c:pt>
                <c:pt idx="4226">
                  <c:v>139200000000000</c:v>
                </c:pt>
                <c:pt idx="4227">
                  <c:v>139200000000000</c:v>
                </c:pt>
                <c:pt idx="4228">
                  <c:v>139200000000000</c:v>
                </c:pt>
                <c:pt idx="4229">
                  <c:v>139200000000000</c:v>
                </c:pt>
                <c:pt idx="4230">
                  <c:v>139200000000000</c:v>
                </c:pt>
                <c:pt idx="4231">
                  <c:v>139200000000000</c:v>
                </c:pt>
                <c:pt idx="4232">
                  <c:v>139200000000000</c:v>
                </c:pt>
                <c:pt idx="4233">
                  <c:v>139200000000000</c:v>
                </c:pt>
                <c:pt idx="4234">
                  <c:v>139200000000000</c:v>
                </c:pt>
                <c:pt idx="4235">
                  <c:v>139200000000000</c:v>
                </c:pt>
                <c:pt idx="4236">
                  <c:v>139200000000000</c:v>
                </c:pt>
                <c:pt idx="4237">
                  <c:v>139200000000000</c:v>
                </c:pt>
                <c:pt idx="4238">
                  <c:v>139200000000000</c:v>
                </c:pt>
                <c:pt idx="4239">
                  <c:v>139200000000000</c:v>
                </c:pt>
                <c:pt idx="4240">
                  <c:v>139200000000000</c:v>
                </c:pt>
                <c:pt idx="4241">
                  <c:v>139200000000000</c:v>
                </c:pt>
                <c:pt idx="4242">
                  <c:v>139200000000000</c:v>
                </c:pt>
                <c:pt idx="4243">
                  <c:v>139200000000000</c:v>
                </c:pt>
                <c:pt idx="4244">
                  <c:v>139200000000000</c:v>
                </c:pt>
                <c:pt idx="4245">
                  <c:v>139200000000000</c:v>
                </c:pt>
                <c:pt idx="4246">
                  <c:v>139200000000000</c:v>
                </c:pt>
                <c:pt idx="4247">
                  <c:v>139200000000000</c:v>
                </c:pt>
                <c:pt idx="4248">
                  <c:v>139200000000000</c:v>
                </c:pt>
                <c:pt idx="4249">
                  <c:v>139200000000000</c:v>
                </c:pt>
                <c:pt idx="4250">
                  <c:v>139200000000000</c:v>
                </c:pt>
                <c:pt idx="4251">
                  <c:v>139200000000000</c:v>
                </c:pt>
                <c:pt idx="4252">
                  <c:v>139200000000000</c:v>
                </c:pt>
                <c:pt idx="4253">
                  <c:v>139200000000000</c:v>
                </c:pt>
                <c:pt idx="4254">
                  <c:v>139200000000000</c:v>
                </c:pt>
                <c:pt idx="4255">
                  <c:v>139200000000000</c:v>
                </c:pt>
                <c:pt idx="4256">
                  <c:v>139200000000000</c:v>
                </c:pt>
                <c:pt idx="4257">
                  <c:v>139200000000000</c:v>
                </c:pt>
                <c:pt idx="4258">
                  <c:v>139200000000000</c:v>
                </c:pt>
                <c:pt idx="4259">
                  <c:v>139200000000000</c:v>
                </c:pt>
                <c:pt idx="4260">
                  <c:v>139200000000000</c:v>
                </c:pt>
                <c:pt idx="4261">
                  <c:v>139200000000000</c:v>
                </c:pt>
                <c:pt idx="4262">
                  <c:v>139200000000000</c:v>
                </c:pt>
                <c:pt idx="4263">
                  <c:v>139200000000000</c:v>
                </c:pt>
                <c:pt idx="4264">
                  <c:v>139200000000000</c:v>
                </c:pt>
                <c:pt idx="4265">
                  <c:v>139200000000000</c:v>
                </c:pt>
                <c:pt idx="4266">
                  <c:v>139200000000000</c:v>
                </c:pt>
                <c:pt idx="4267">
                  <c:v>139200000000000</c:v>
                </c:pt>
                <c:pt idx="4268">
                  <c:v>139200000000000</c:v>
                </c:pt>
                <c:pt idx="4269">
                  <c:v>139200000000000</c:v>
                </c:pt>
                <c:pt idx="4270">
                  <c:v>139200000000000</c:v>
                </c:pt>
                <c:pt idx="4271">
                  <c:v>139200000000000</c:v>
                </c:pt>
                <c:pt idx="4272">
                  <c:v>139200000000000</c:v>
                </c:pt>
                <c:pt idx="4273">
                  <c:v>139200000000000</c:v>
                </c:pt>
                <c:pt idx="4274">
                  <c:v>139200000000000</c:v>
                </c:pt>
                <c:pt idx="4275">
                  <c:v>139200000000000</c:v>
                </c:pt>
                <c:pt idx="4276">
                  <c:v>139210000000000</c:v>
                </c:pt>
                <c:pt idx="4277">
                  <c:v>139210000000000</c:v>
                </c:pt>
                <c:pt idx="4278">
                  <c:v>139210000000000</c:v>
                </c:pt>
                <c:pt idx="4279">
                  <c:v>139210000000000</c:v>
                </c:pt>
                <c:pt idx="4280">
                  <c:v>139220000000000</c:v>
                </c:pt>
                <c:pt idx="4281">
                  <c:v>139220000000000</c:v>
                </c:pt>
                <c:pt idx="4282">
                  <c:v>139220000000000</c:v>
                </c:pt>
                <c:pt idx="4283">
                  <c:v>139230000000000</c:v>
                </c:pt>
                <c:pt idx="4284">
                  <c:v>139240000000000</c:v>
                </c:pt>
                <c:pt idx="4285">
                  <c:v>139250000000000</c:v>
                </c:pt>
                <c:pt idx="4286">
                  <c:v>139260000000000</c:v>
                </c:pt>
                <c:pt idx="4287">
                  <c:v>139270000000000</c:v>
                </c:pt>
                <c:pt idx="4288">
                  <c:v>139280000000000</c:v>
                </c:pt>
                <c:pt idx="4289">
                  <c:v>139300000000000</c:v>
                </c:pt>
                <c:pt idx="4290">
                  <c:v>139320000000000</c:v>
                </c:pt>
                <c:pt idx="4291">
                  <c:v>139340000000000</c:v>
                </c:pt>
                <c:pt idx="4292">
                  <c:v>139370000000000</c:v>
                </c:pt>
                <c:pt idx="4293">
                  <c:v>139400000000000</c:v>
                </c:pt>
                <c:pt idx="4294">
                  <c:v>139430000000000</c:v>
                </c:pt>
                <c:pt idx="4295">
                  <c:v>139470000000000</c:v>
                </c:pt>
                <c:pt idx="4296">
                  <c:v>139510000000000</c:v>
                </c:pt>
                <c:pt idx="4297">
                  <c:v>139550000000000</c:v>
                </c:pt>
                <c:pt idx="4298">
                  <c:v>139580000000000</c:v>
                </c:pt>
                <c:pt idx="4299">
                  <c:v>139620000000000</c:v>
                </c:pt>
                <c:pt idx="4300">
                  <c:v>139620000000000</c:v>
                </c:pt>
                <c:pt idx="4301">
                  <c:v>139620000000000</c:v>
                </c:pt>
                <c:pt idx="4302">
                  <c:v>139620000000000</c:v>
                </c:pt>
                <c:pt idx="4303">
                  <c:v>139630000000000</c:v>
                </c:pt>
                <c:pt idx="4304">
                  <c:v>139630000000000</c:v>
                </c:pt>
                <c:pt idx="4305">
                  <c:v>139630000000000</c:v>
                </c:pt>
                <c:pt idx="4306">
                  <c:v>139630000000000</c:v>
                </c:pt>
                <c:pt idx="4307">
                  <c:v>139630000000000</c:v>
                </c:pt>
                <c:pt idx="4308">
                  <c:v>139640000000000</c:v>
                </c:pt>
                <c:pt idx="4309">
                  <c:v>139640000000000</c:v>
                </c:pt>
                <c:pt idx="4310">
                  <c:v>139640000000000</c:v>
                </c:pt>
                <c:pt idx="4311">
                  <c:v>139640000000000</c:v>
                </c:pt>
                <c:pt idx="4312">
                  <c:v>139640000000000</c:v>
                </c:pt>
                <c:pt idx="4313">
                  <c:v>139640000000000</c:v>
                </c:pt>
                <c:pt idx="4314">
                  <c:v>139640000000000</c:v>
                </c:pt>
                <c:pt idx="4315">
                  <c:v>139640000000000</c:v>
                </c:pt>
                <c:pt idx="4316">
                  <c:v>139650000000000</c:v>
                </c:pt>
                <c:pt idx="4317">
                  <c:v>139650000000000</c:v>
                </c:pt>
                <c:pt idx="4318">
                  <c:v>139650000000000</c:v>
                </c:pt>
                <c:pt idx="4319">
                  <c:v>139650000000000</c:v>
                </c:pt>
                <c:pt idx="4320">
                  <c:v>139650000000000</c:v>
                </c:pt>
                <c:pt idx="4321">
                  <c:v>139650000000000</c:v>
                </c:pt>
                <c:pt idx="4322">
                  <c:v>139650000000000</c:v>
                </c:pt>
                <c:pt idx="4323">
                  <c:v>139650000000000</c:v>
                </c:pt>
                <c:pt idx="4324">
                  <c:v>139650000000000</c:v>
                </c:pt>
                <c:pt idx="4325">
                  <c:v>139650000000000</c:v>
                </c:pt>
                <c:pt idx="4326">
                  <c:v>139650000000000</c:v>
                </c:pt>
                <c:pt idx="4327">
                  <c:v>139650000000000</c:v>
                </c:pt>
                <c:pt idx="4328">
                  <c:v>139650000000000</c:v>
                </c:pt>
                <c:pt idx="4329">
                  <c:v>139640000000000</c:v>
                </c:pt>
                <c:pt idx="4330">
                  <c:v>139640000000000</c:v>
                </c:pt>
                <c:pt idx="4331">
                  <c:v>139640000000000</c:v>
                </c:pt>
                <c:pt idx="4332">
                  <c:v>139640000000000</c:v>
                </c:pt>
                <c:pt idx="4333">
                  <c:v>139640000000000</c:v>
                </c:pt>
                <c:pt idx="4334">
                  <c:v>139640000000000</c:v>
                </c:pt>
                <c:pt idx="4335">
                  <c:v>139640000000000</c:v>
                </c:pt>
                <c:pt idx="4336">
                  <c:v>139640000000000</c:v>
                </c:pt>
                <c:pt idx="4337">
                  <c:v>139630000000000</c:v>
                </c:pt>
                <c:pt idx="4338">
                  <c:v>139630000000000</c:v>
                </c:pt>
                <c:pt idx="4339">
                  <c:v>139630000000000</c:v>
                </c:pt>
                <c:pt idx="4340">
                  <c:v>139630000000000</c:v>
                </c:pt>
                <c:pt idx="4341">
                  <c:v>139620000000000</c:v>
                </c:pt>
                <c:pt idx="4342">
                  <c:v>139620000000000</c:v>
                </c:pt>
                <c:pt idx="4343">
                  <c:v>139620000000000</c:v>
                </c:pt>
                <c:pt idx="4344">
                  <c:v>139620000000000</c:v>
                </c:pt>
                <c:pt idx="4345">
                  <c:v>139620000000000</c:v>
                </c:pt>
                <c:pt idx="4346">
                  <c:v>139610000000000</c:v>
                </c:pt>
                <c:pt idx="4347">
                  <c:v>139610000000000</c:v>
                </c:pt>
                <c:pt idx="4348">
                  <c:v>139610000000000</c:v>
                </c:pt>
                <c:pt idx="4349">
                  <c:v>139600000000000</c:v>
                </c:pt>
                <c:pt idx="4350">
                  <c:v>139600000000000</c:v>
                </c:pt>
                <c:pt idx="4351">
                  <c:v>139590000000000</c:v>
                </c:pt>
                <c:pt idx="4352">
                  <c:v>139580000000000</c:v>
                </c:pt>
                <c:pt idx="4353">
                  <c:v>139570000000000</c:v>
                </c:pt>
                <c:pt idx="4354">
                  <c:v>139560000000000</c:v>
                </c:pt>
                <c:pt idx="4355">
                  <c:v>139540000000000</c:v>
                </c:pt>
                <c:pt idx="4356">
                  <c:v>139530000000000</c:v>
                </c:pt>
                <c:pt idx="4357">
                  <c:v>139520000000000</c:v>
                </c:pt>
                <c:pt idx="4358">
                  <c:v>139500000000000</c:v>
                </c:pt>
                <c:pt idx="4359">
                  <c:v>139490000000000</c:v>
                </c:pt>
                <c:pt idx="4360">
                  <c:v>139480000000000</c:v>
                </c:pt>
                <c:pt idx="4361">
                  <c:v>139470000000000</c:v>
                </c:pt>
                <c:pt idx="4362">
                  <c:v>139450000000000</c:v>
                </c:pt>
                <c:pt idx="4363">
                  <c:v>139440000000000</c:v>
                </c:pt>
                <c:pt idx="4364">
                  <c:v>139430000000000</c:v>
                </c:pt>
                <c:pt idx="4365">
                  <c:v>139420000000000</c:v>
                </c:pt>
                <c:pt idx="4366">
                  <c:v>139410000000000</c:v>
                </c:pt>
                <c:pt idx="4367">
                  <c:v>139410000000000</c:v>
                </c:pt>
                <c:pt idx="4368">
                  <c:v>139400000000000</c:v>
                </c:pt>
                <c:pt idx="4369">
                  <c:v>139390000000000</c:v>
                </c:pt>
                <c:pt idx="4370">
                  <c:v>139380000000000</c:v>
                </c:pt>
                <c:pt idx="4371">
                  <c:v>139380000000000</c:v>
                </c:pt>
                <c:pt idx="4372">
                  <c:v>139370000000000</c:v>
                </c:pt>
                <c:pt idx="4373">
                  <c:v>139360000000000</c:v>
                </c:pt>
                <c:pt idx="4374">
                  <c:v>139360000000000</c:v>
                </c:pt>
                <c:pt idx="4375">
                  <c:v>139360000000000</c:v>
                </c:pt>
                <c:pt idx="4376">
                  <c:v>139350000000000</c:v>
                </c:pt>
                <c:pt idx="4377">
                  <c:v>139350000000000</c:v>
                </c:pt>
                <c:pt idx="4378">
                  <c:v>139350000000000</c:v>
                </c:pt>
                <c:pt idx="4379">
                  <c:v>139340000000000</c:v>
                </c:pt>
                <c:pt idx="4380">
                  <c:v>139340000000000</c:v>
                </c:pt>
                <c:pt idx="4381">
                  <c:v>139340000000000</c:v>
                </c:pt>
                <c:pt idx="4382">
                  <c:v>139340000000000</c:v>
                </c:pt>
                <c:pt idx="4383">
                  <c:v>139340000000000</c:v>
                </c:pt>
                <c:pt idx="4384">
                  <c:v>139340000000000</c:v>
                </c:pt>
                <c:pt idx="4385">
                  <c:v>139340000000000</c:v>
                </c:pt>
                <c:pt idx="4386">
                  <c:v>139340000000000</c:v>
                </c:pt>
                <c:pt idx="4387">
                  <c:v>139340000000000</c:v>
                </c:pt>
                <c:pt idx="4388">
                  <c:v>139350000000000</c:v>
                </c:pt>
                <c:pt idx="4389">
                  <c:v>139350000000000</c:v>
                </c:pt>
                <c:pt idx="4390">
                  <c:v>139350000000000</c:v>
                </c:pt>
                <c:pt idx="4391">
                  <c:v>139350000000000</c:v>
                </c:pt>
                <c:pt idx="4392">
                  <c:v>139350000000000</c:v>
                </c:pt>
                <c:pt idx="4393">
                  <c:v>139360000000000</c:v>
                </c:pt>
                <c:pt idx="4394">
                  <c:v>139360000000000</c:v>
                </c:pt>
                <c:pt idx="4395">
                  <c:v>139360000000000</c:v>
                </c:pt>
                <c:pt idx="4396">
                  <c:v>139360000000000</c:v>
                </c:pt>
                <c:pt idx="4397">
                  <c:v>139370000000000</c:v>
                </c:pt>
                <c:pt idx="4398">
                  <c:v>139370000000000</c:v>
                </c:pt>
                <c:pt idx="4399">
                  <c:v>139370000000000</c:v>
                </c:pt>
                <c:pt idx="4400">
                  <c:v>139370000000000</c:v>
                </c:pt>
                <c:pt idx="4401">
                  <c:v>139370000000000</c:v>
                </c:pt>
                <c:pt idx="4402">
                  <c:v>139370000000000</c:v>
                </c:pt>
                <c:pt idx="4403">
                  <c:v>139370000000000</c:v>
                </c:pt>
                <c:pt idx="4404">
                  <c:v>139370000000000</c:v>
                </c:pt>
                <c:pt idx="4405">
                  <c:v>139370000000000</c:v>
                </c:pt>
                <c:pt idx="4406">
                  <c:v>139370000000000</c:v>
                </c:pt>
                <c:pt idx="4407">
                  <c:v>139370000000000</c:v>
                </c:pt>
                <c:pt idx="4408">
                  <c:v>139370000000000</c:v>
                </c:pt>
                <c:pt idx="4409">
                  <c:v>139370000000000</c:v>
                </c:pt>
                <c:pt idx="4410">
                  <c:v>139370000000000</c:v>
                </c:pt>
                <c:pt idx="4411">
                  <c:v>139370000000000</c:v>
                </c:pt>
                <c:pt idx="4412">
                  <c:v>139370000000000</c:v>
                </c:pt>
                <c:pt idx="4413">
                  <c:v>139370000000000</c:v>
                </c:pt>
                <c:pt idx="4414">
                  <c:v>139370000000000</c:v>
                </c:pt>
                <c:pt idx="4415">
                  <c:v>139370000000000</c:v>
                </c:pt>
                <c:pt idx="4416">
                  <c:v>139370000000000</c:v>
                </c:pt>
                <c:pt idx="4417">
                  <c:v>139370000000000</c:v>
                </c:pt>
                <c:pt idx="4418">
                  <c:v>139370000000000</c:v>
                </c:pt>
                <c:pt idx="4419">
                  <c:v>139370000000000</c:v>
                </c:pt>
                <c:pt idx="4420">
                  <c:v>139370000000000</c:v>
                </c:pt>
                <c:pt idx="4421">
                  <c:v>139370000000000</c:v>
                </c:pt>
                <c:pt idx="4422">
                  <c:v>139370000000000</c:v>
                </c:pt>
                <c:pt idx="4423">
                  <c:v>139370000000000</c:v>
                </c:pt>
                <c:pt idx="4424">
                  <c:v>139370000000000</c:v>
                </c:pt>
                <c:pt idx="4425">
                  <c:v>139370000000000</c:v>
                </c:pt>
                <c:pt idx="4426">
                  <c:v>139370000000000</c:v>
                </c:pt>
                <c:pt idx="4427">
                  <c:v>139370000000000</c:v>
                </c:pt>
                <c:pt idx="4428">
                  <c:v>139370000000000</c:v>
                </c:pt>
                <c:pt idx="4429">
                  <c:v>139370000000000</c:v>
                </c:pt>
                <c:pt idx="4430">
                  <c:v>139370000000000</c:v>
                </c:pt>
                <c:pt idx="4431">
                  <c:v>139370000000000</c:v>
                </c:pt>
                <c:pt idx="4432">
                  <c:v>139370000000000</c:v>
                </c:pt>
                <c:pt idx="4433">
                  <c:v>139370000000000</c:v>
                </c:pt>
                <c:pt idx="4434">
                  <c:v>139370000000000</c:v>
                </c:pt>
                <c:pt idx="4435">
                  <c:v>139370000000000</c:v>
                </c:pt>
                <c:pt idx="4436">
                  <c:v>139370000000000</c:v>
                </c:pt>
                <c:pt idx="4437">
                  <c:v>139370000000000</c:v>
                </c:pt>
                <c:pt idx="4438">
                  <c:v>139370000000000</c:v>
                </c:pt>
                <c:pt idx="4439">
                  <c:v>139370000000000</c:v>
                </c:pt>
                <c:pt idx="4440">
                  <c:v>139370000000000</c:v>
                </c:pt>
                <c:pt idx="4441">
                  <c:v>139370000000000</c:v>
                </c:pt>
                <c:pt idx="4442">
                  <c:v>139370000000000</c:v>
                </c:pt>
                <c:pt idx="4443">
                  <c:v>139370000000000</c:v>
                </c:pt>
                <c:pt idx="4444">
                  <c:v>139370000000000</c:v>
                </c:pt>
                <c:pt idx="4445">
                  <c:v>139370000000000</c:v>
                </c:pt>
                <c:pt idx="4446">
                  <c:v>139370000000000</c:v>
                </c:pt>
                <c:pt idx="4447">
                  <c:v>139360000000000</c:v>
                </c:pt>
                <c:pt idx="4448">
                  <c:v>139360000000000</c:v>
                </c:pt>
                <c:pt idx="4449">
                  <c:v>139360000000000</c:v>
                </c:pt>
                <c:pt idx="4450">
                  <c:v>139360000000000</c:v>
                </c:pt>
                <c:pt idx="4451">
                  <c:v>139350000000000</c:v>
                </c:pt>
                <c:pt idx="4452">
                  <c:v>139340000000000</c:v>
                </c:pt>
                <c:pt idx="4453">
                  <c:v>139330000000000</c:v>
                </c:pt>
                <c:pt idx="4454">
                  <c:v>139320000000000</c:v>
                </c:pt>
                <c:pt idx="4455">
                  <c:v>139300000000000</c:v>
                </c:pt>
                <c:pt idx="4456">
                  <c:v>139290000000000</c:v>
                </c:pt>
                <c:pt idx="4457">
                  <c:v>139280000000000</c:v>
                </c:pt>
                <c:pt idx="4458">
                  <c:v>139270000000000</c:v>
                </c:pt>
                <c:pt idx="4459">
                  <c:v>139260000000000</c:v>
                </c:pt>
                <c:pt idx="4460">
                  <c:v>139250000000000</c:v>
                </c:pt>
                <c:pt idx="4461">
                  <c:v>139250000000000</c:v>
                </c:pt>
                <c:pt idx="4462">
                  <c:v>139240000000000</c:v>
                </c:pt>
                <c:pt idx="4463">
                  <c:v>139230000000000</c:v>
                </c:pt>
                <c:pt idx="4464">
                  <c:v>139230000000000</c:v>
                </c:pt>
                <c:pt idx="4465">
                  <c:v>139220000000000</c:v>
                </c:pt>
                <c:pt idx="4466">
                  <c:v>139220000000000</c:v>
                </c:pt>
                <c:pt idx="4467">
                  <c:v>139220000000000</c:v>
                </c:pt>
                <c:pt idx="4468">
                  <c:v>139210000000000</c:v>
                </c:pt>
                <c:pt idx="4469">
                  <c:v>139210000000000</c:v>
                </c:pt>
                <c:pt idx="4470">
                  <c:v>139210000000000</c:v>
                </c:pt>
                <c:pt idx="4471">
                  <c:v>139210000000000</c:v>
                </c:pt>
                <c:pt idx="4472">
                  <c:v>139210000000000</c:v>
                </c:pt>
                <c:pt idx="4473">
                  <c:v>139200000000000</c:v>
                </c:pt>
                <c:pt idx="4474">
                  <c:v>139200000000000</c:v>
                </c:pt>
                <c:pt idx="4475">
                  <c:v>139200000000000</c:v>
                </c:pt>
                <c:pt idx="4476">
                  <c:v>139200000000000</c:v>
                </c:pt>
                <c:pt idx="4477">
                  <c:v>139200000000000</c:v>
                </c:pt>
                <c:pt idx="4478">
                  <c:v>139200000000000</c:v>
                </c:pt>
                <c:pt idx="4479">
                  <c:v>139200000000000</c:v>
                </c:pt>
                <c:pt idx="4480">
                  <c:v>139200000000000</c:v>
                </c:pt>
                <c:pt idx="4481">
                  <c:v>139200000000000</c:v>
                </c:pt>
                <c:pt idx="4482">
                  <c:v>139200000000000</c:v>
                </c:pt>
                <c:pt idx="4483">
                  <c:v>139200000000000</c:v>
                </c:pt>
                <c:pt idx="4484">
                  <c:v>139200000000000</c:v>
                </c:pt>
                <c:pt idx="4485">
                  <c:v>139200000000000</c:v>
                </c:pt>
                <c:pt idx="4486">
                  <c:v>139200000000000</c:v>
                </c:pt>
                <c:pt idx="4487">
                  <c:v>139200000000000</c:v>
                </c:pt>
                <c:pt idx="4488">
                  <c:v>139200000000000</c:v>
                </c:pt>
                <c:pt idx="4489">
                  <c:v>139200000000000</c:v>
                </c:pt>
                <c:pt idx="4490">
                  <c:v>139200000000000</c:v>
                </c:pt>
                <c:pt idx="4491">
                  <c:v>139200000000000</c:v>
                </c:pt>
                <c:pt idx="4492">
                  <c:v>139200000000000</c:v>
                </c:pt>
                <c:pt idx="4493">
                  <c:v>139200000000000</c:v>
                </c:pt>
                <c:pt idx="4494">
                  <c:v>139200000000000</c:v>
                </c:pt>
                <c:pt idx="4495">
                  <c:v>139200000000000</c:v>
                </c:pt>
                <c:pt idx="4496">
                  <c:v>139200000000000</c:v>
                </c:pt>
                <c:pt idx="4497">
                  <c:v>139200000000000</c:v>
                </c:pt>
                <c:pt idx="4498">
                  <c:v>139200000000000</c:v>
                </c:pt>
                <c:pt idx="4499">
                  <c:v>139200000000000</c:v>
                </c:pt>
                <c:pt idx="4500">
                  <c:v>139200000000000</c:v>
                </c:pt>
                <c:pt idx="4501">
                  <c:v>139200000000000</c:v>
                </c:pt>
                <c:pt idx="4502">
                  <c:v>139200000000000</c:v>
                </c:pt>
                <c:pt idx="4503">
                  <c:v>139200000000000</c:v>
                </c:pt>
                <c:pt idx="4504">
                  <c:v>139200000000000</c:v>
                </c:pt>
                <c:pt idx="4505">
                  <c:v>139200000000000</c:v>
                </c:pt>
                <c:pt idx="4506">
                  <c:v>139200000000000</c:v>
                </c:pt>
                <c:pt idx="4507">
                  <c:v>139200000000000</c:v>
                </c:pt>
                <c:pt idx="4508">
                  <c:v>139200000000000</c:v>
                </c:pt>
                <c:pt idx="4509">
                  <c:v>139200000000000</c:v>
                </c:pt>
                <c:pt idx="4510">
                  <c:v>139200000000000</c:v>
                </c:pt>
                <c:pt idx="4511">
                  <c:v>139200000000000</c:v>
                </c:pt>
                <c:pt idx="4512">
                  <c:v>139200000000000</c:v>
                </c:pt>
                <c:pt idx="4513">
                  <c:v>139200000000000</c:v>
                </c:pt>
                <c:pt idx="4514">
                  <c:v>139200000000000</c:v>
                </c:pt>
                <c:pt idx="4515">
                  <c:v>139200000000000</c:v>
                </c:pt>
                <c:pt idx="4516">
                  <c:v>139200000000000</c:v>
                </c:pt>
                <c:pt idx="4517">
                  <c:v>139200000000000</c:v>
                </c:pt>
                <c:pt idx="4518">
                  <c:v>139200000000000</c:v>
                </c:pt>
                <c:pt idx="4519">
                  <c:v>139200000000000</c:v>
                </c:pt>
                <c:pt idx="4520">
                  <c:v>139200000000000</c:v>
                </c:pt>
                <c:pt idx="4521">
                  <c:v>139200000000000</c:v>
                </c:pt>
                <c:pt idx="4522">
                  <c:v>139200000000000</c:v>
                </c:pt>
                <c:pt idx="4523">
                  <c:v>139210000000000</c:v>
                </c:pt>
                <c:pt idx="4524">
                  <c:v>139210000000000</c:v>
                </c:pt>
                <c:pt idx="4525">
                  <c:v>139210000000000</c:v>
                </c:pt>
                <c:pt idx="4526">
                  <c:v>139210000000000</c:v>
                </c:pt>
                <c:pt idx="4527">
                  <c:v>139210000000000</c:v>
                </c:pt>
                <c:pt idx="4528">
                  <c:v>139220000000000</c:v>
                </c:pt>
                <c:pt idx="4529">
                  <c:v>139220000000000</c:v>
                </c:pt>
                <c:pt idx="4530">
                  <c:v>139220000000000</c:v>
                </c:pt>
                <c:pt idx="4531">
                  <c:v>139230000000000</c:v>
                </c:pt>
                <c:pt idx="4532">
                  <c:v>139230000000000</c:v>
                </c:pt>
                <c:pt idx="4533">
                  <c:v>139240000000000</c:v>
                </c:pt>
                <c:pt idx="4534">
                  <c:v>139250000000000</c:v>
                </c:pt>
                <c:pt idx="4535">
                  <c:v>139260000000000</c:v>
                </c:pt>
                <c:pt idx="4536">
                  <c:v>139270000000000</c:v>
                </c:pt>
                <c:pt idx="4537">
                  <c:v>139280000000000</c:v>
                </c:pt>
                <c:pt idx="4538">
                  <c:v>139290000000000</c:v>
                </c:pt>
                <c:pt idx="4539">
                  <c:v>139310000000000</c:v>
                </c:pt>
                <c:pt idx="4540">
                  <c:v>139330000000000</c:v>
                </c:pt>
                <c:pt idx="4541">
                  <c:v>139340000000000</c:v>
                </c:pt>
                <c:pt idx="4542">
                  <c:v>139370000000000</c:v>
                </c:pt>
                <c:pt idx="4543">
                  <c:v>139390000000000</c:v>
                </c:pt>
                <c:pt idx="4544">
                  <c:v>139410000000000</c:v>
                </c:pt>
                <c:pt idx="4545">
                  <c:v>139440000000000</c:v>
                </c:pt>
                <c:pt idx="4546">
                  <c:v>139470000000000</c:v>
                </c:pt>
                <c:pt idx="4547">
                  <c:v>139500000000000</c:v>
                </c:pt>
                <c:pt idx="4548">
                  <c:v>139520000000000</c:v>
                </c:pt>
                <c:pt idx="4549">
                  <c:v>139540000000000</c:v>
                </c:pt>
                <c:pt idx="4550">
                  <c:v>139540000000000</c:v>
                </c:pt>
                <c:pt idx="4551">
                  <c:v>139540000000000</c:v>
                </c:pt>
                <c:pt idx="4552">
                  <c:v>139550000000000</c:v>
                </c:pt>
                <c:pt idx="4553">
                  <c:v>139550000000000</c:v>
                </c:pt>
                <c:pt idx="4554">
                  <c:v>139550000000000</c:v>
                </c:pt>
                <c:pt idx="4555">
                  <c:v>139550000000000</c:v>
                </c:pt>
                <c:pt idx="4556">
                  <c:v>139550000000000</c:v>
                </c:pt>
                <c:pt idx="4557">
                  <c:v>139550000000000</c:v>
                </c:pt>
                <c:pt idx="4558">
                  <c:v>139550000000000</c:v>
                </c:pt>
                <c:pt idx="4559">
                  <c:v>139550000000000</c:v>
                </c:pt>
                <c:pt idx="4560">
                  <c:v>139550000000000</c:v>
                </c:pt>
                <c:pt idx="4561">
                  <c:v>139550000000000</c:v>
                </c:pt>
                <c:pt idx="4562">
                  <c:v>139550000000000</c:v>
                </c:pt>
                <c:pt idx="4563">
                  <c:v>139550000000000</c:v>
                </c:pt>
                <c:pt idx="4564">
                  <c:v>139550000000000</c:v>
                </c:pt>
                <c:pt idx="4565">
                  <c:v>139550000000000</c:v>
                </c:pt>
                <c:pt idx="4566">
                  <c:v>139550000000000</c:v>
                </c:pt>
                <c:pt idx="4567">
                  <c:v>139550000000000</c:v>
                </c:pt>
                <c:pt idx="4568">
                  <c:v>139560000000000</c:v>
                </c:pt>
                <c:pt idx="4569">
                  <c:v>139560000000000</c:v>
                </c:pt>
                <c:pt idx="4570">
                  <c:v>139560000000000</c:v>
                </c:pt>
                <c:pt idx="4571">
                  <c:v>139560000000000</c:v>
                </c:pt>
                <c:pt idx="4572">
                  <c:v>139560000000000</c:v>
                </c:pt>
                <c:pt idx="4573">
                  <c:v>139560000000000</c:v>
                </c:pt>
                <c:pt idx="4574">
                  <c:v>139560000000000</c:v>
                </c:pt>
                <c:pt idx="4575">
                  <c:v>139560000000000</c:v>
                </c:pt>
                <c:pt idx="4576">
                  <c:v>139560000000000</c:v>
                </c:pt>
                <c:pt idx="4577">
                  <c:v>139560000000000</c:v>
                </c:pt>
                <c:pt idx="4578">
                  <c:v>139560000000000</c:v>
                </c:pt>
                <c:pt idx="4579">
                  <c:v>139560000000000</c:v>
                </c:pt>
                <c:pt idx="4580">
                  <c:v>139560000000000</c:v>
                </c:pt>
                <c:pt idx="4581">
                  <c:v>139560000000000</c:v>
                </c:pt>
                <c:pt idx="4582">
                  <c:v>139560000000000</c:v>
                </c:pt>
                <c:pt idx="4583">
                  <c:v>139560000000000</c:v>
                </c:pt>
                <c:pt idx="4584">
                  <c:v>139560000000000</c:v>
                </c:pt>
                <c:pt idx="4585">
                  <c:v>139560000000000</c:v>
                </c:pt>
                <c:pt idx="4586">
                  <c:v>139560000000000</c:v>
                </c:pt>
                <c:pt idx="4587">
                  <c:v>139560000000000</c:v>
                </c:pt>
                <c:pt idx="4588">
                  <c:v>139560000000000</c:v>
                </c:pt>
                <c:pt idx="4589">
                  <c:v>139560000000000</c:v>
                </c:pt>
                <c:pt idx="4590">
                  <c:v>139560000000000</c:v>
                </c:pt>
                <c:pt idx="4591">
                  <c:v>139560000000000</c:v>
                </c:pt>
                <c:pt idx="4592">
                  <c:v>139560000000000</c:v>
                </c:pt>
                <c:pt idx="4593">
                  <c:v>139560000000000</c:v>
                </c:pt>
                <c:pt idx="4594">
                  <c:v>139560000000000</c:v>
                </c:pt>
                <c:pt idx="4595">
                  <c:v>139560000000000</c:v>
                </c:pt>
                <c:pt idx="4596">
                  <c:v>139560000000000</c:v>
                </c:pt>
                <c:pt idx="4597">
                  <c:v>139560000000000</c:v>
                </c:pt>
                <c:pt idx="4598">
                  <c:v>139560000000000</c:v>
                </c:pt>
                <c:pt idx="4599">
                  <c:v>139560000000000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DynE1e16!$I$6:$I$4805</c:f>
              <c:numCache>
                <c:formatCode>0.00E+00</c:formatCode>
                <c:ptCount val="4800"/>
                <c:pt idx="0">
                  <c:v>377840000000000</c:v>
                </c:pt>
                <c:pt idx="1">
                  <c:v>377840000000000</c:v>
                </c:pt>
                <c:pt idx="2">
                  <c:v>377840000000000</c:v>
                </c:pt>
                <c:pt idx="3">
                  <c:v>377840000000000</c:v>
                </c:pt>
                <c:pt idx="4">
                  <c:v>377840000000000</c:v>
                </c:pt>
                <c:pt idx="5">
                  <c:v>377840000000000</c:v>
                </c:pt>
                <c:pt idx="6">
                  <c:v>377840000000000</c:v>
                </c:pt>
                <c:pt idx="7">
                  <c:v>377840000000000</c:v>
                </c:pt>
                <c:pt idx="8">
                  <c:v>377840000000000</c:v>
                </c:pt>
                <c:pt idx="9">
                  <c:v>377840000000000</c:v>
                </c:pt>
                <c:pt idx="10">
                  <c:v>377840000000000</c:v>
                </c:pt>
                <c:pt idx="11">
                  <c:v>377840000000000</c:v>
                </c:pt>
                <c:pt idx="12">
                  <c:v>377840000000000</c:v>
                </c:pt>
                <c:pt idx="13">
                  <c:v>377840000000000</c:v>
                </c:pt>
                <c:pt idx="14">
                  <c:v>377840000000000</c:v>
                </c:pt>
                <c:pt idx="15">
                  <c:v>377840000000000</c:v>
                </c:pt>
                <c:pt idx="16">
                  <c:v>377840000000000</c:v>
                </c:pt>
                <c:pt idx="17">
                  <c:v>377840000000000</c:v>
                </c:pt>
                <c:pt idx="18">
                  <c:v>377840000000000</c:v>
                </c:pt>
                <c:pt idx="19">
                  <c:v>377840000000000</c:v>
                </c:pt>
                <c:pt idx="20">
                  <c:v>377840000000000</c:v>
                </c:pt>
                <c:pt idx="21">
                  <c:v>377840000000000</c:v>
                </c:pt>
                <c:pt idx="22">
                  <c:v>377840000000000</c:v>
                </c:pt>
                <c:pt idx="23">
                  <c:v>377840000000000</c:v>
                </c:pt>
                <c:pt idx="24">
                  <c:v>377840000000000</c:v>
                </c:pt>
                <c:pt idx="25">
                  <c:v>377840000000000</c:v>
                </c:pt>
                <c:pt idx="26">
                  <c:v>377840000000000</c:v>
                </c:pt>
                <c:pt idx="27">
                  <c:v>377840000000000</c:v>
                </c:pt>
                <c:pt idx="28">
                  <c:v>377840000000000</c:v>
                </c:pt>
                <c:pt idx="29">
                  <c:v>377840000000000</c:v>
                </c:pt>
                <c:pt idx="30">
                  <c:v>377840000000000</c:v>
                </c:pt>
                <c:pt idx="31">
                  <c:v>377840000000000</c:v>
                </c:pt>
                <c:pt idx="32">
                  <c:v>377840000000000</c:v>
                </c:pt>
                <c:pt idx="33">
                  <c:v>377830000000000</c:v>
                </c:pt>
                <c:pt idx="34">
                  <c:v>377830000000000</c:v>
                </c:pt>
                <c:pt idx="35">
                  <c:v>377830000000000</c:v>
                </c:pt>
                <c:pt idx="36">
                  <c:v>377830000000000</c:v>
                </c:pt>
                <c:pt idx="37">
                  <c:v>377830000000000</c:v>
                </c:pt>
                <c:pt idx="38">
                  <c:v>377830000000000</c:v>
                </c:pt>
                <c:pt idx="39">
                  <c:v>377830000000000</c:v>
                </c:pt>
                <c:pt idx="40">
                  <c:v>377830000000000</c:v>
                </c:pt>
                <c:pt idx="41">
                  <c:v>377830000000000</c:v>
                </c:pt>
                <c:pt idx="42">
                  <c:v>377830000000000</c:v>
                </c:pt>
                <c:pt idx="43">
                  <c:v>377830000000000</c:v>
                </c:pt>
                <c:pt idx="44">
                  <c:v>377830000000000</c:v>
                </c:pt>
                <c:pt idx="45">
                  <c:v>377830000000000</c:v>
                </c:pt>
                <c:pt idx="46">
                  <c:v>377830000000000</c:v>
                </c:pt>
                <c:pt idx="47">
                  <c:v>377830000000000</c:v>
                </c:pt>
                <c:pt idx="48">
                  <c:v>377830000000000</c:v>
                </c:pt>
                <c:pt idx="49">
                  <c:v>377830000000000</c:v>
                </c:pt>
                <c:pt idx="50">
                  <c:v>377830000000000</c:v>
                </c:pt>
                <c:pt idx="51">
                  <c:v>377810000000000</c:v>
                </c:pt>
                <c:pt idx="52">
                  <c:v>377790000000000</c:v>
                </c:pt>
                <c:pt idx="53">
                  <c:v>377770000000000</c:v>
                </c:pt>
                <c:pt idx="54">
                  <c:v>377750000000000</c:v>
                </c:pt>
                <c:pt idx="55">
                  <c:v>377730000000000</c:v>
                </c:pt>
                <c:pt idx="56">
                  <c:v>377710000000000</c:v>
                </c:pt>
                <c:pt idx="57">
                  <c:v>377690000000000</c:v>
                </c:pt>
                <c:pt idx="58">
                  <c:v>377680000000000</c:v>
                </c:pt>
                <c:pt idx="59">
                  <c:v>377660000000000</c:v>
                </c:pt>
                <c:pt idx="60">
                  <c:v>377650000000000</c:v>
                </c:pt>
                <c:pt idx="61">
                  <c:v>377640000000000</c:v>
                </c:pt>
                <c:pt idx="62">
                  <c:v>377630000000000</c:v>
                </c:pt>
                <c:pt idx="63">
                  <c:v>377620000000000</c:v>
                </c:pt>
                <c:pt idx="64">
                  <c:v>377620000000000</c:v>
                </c:pt>
                <c:pt idx="65">
                  <c:v>377610000000000</c:v>
                </c:pt>
                <c:pt idx="66">
                  <c:v>377600000000000</c:v>
                </c:pt>
                <c:pt idx="67">
                  <c:v>377600000000000</c:v>
                </c:pt>
                <c:pt idx="68">
                  <c:v>377590000000000</c:v>
                </c:pt>
                <c:pt idx="69">
                  <c:v>377590000000000</c:v>
                </c:pt>
                <c:pt idx="70">
                  <c:v>377590000000000</c:v>
                </c:pt>
                <c:pt idx="71">
                  <c:v>377590000000000</c:v>
                </c:pt>
                <c:pt idx="72">
                  <c:v>377580000000000</c:v>
                </c:pt>
                <c:pt idx="73">
                  <c:v>377580000000000</c:v>
                </c:pt>
                <c:pt idx="74">
                  <c:v>377580000000000</c:v>
                </c:pt>
                <c:pt idx="75">
                  <c:v>377580000000000</c:v>
                </c:pt>
                <c:pt idx="76">
                  <c:v>377580000000000</c:v>
                </c:pt>
                <c:pt idx="77">
                  <c:v>377580000000000</c:v>
                </c:pt>
                <c:pt idx="78">
                  <c:v>377580000000000</c:v>
                </c:pt>
                <c:pt idx="79">
                  <c:v>377570000000000</c:v>
                </c:pt>
                <c:pt idx="80">
                  <c:v>377570000000000</c:v>
                </c:pt>
                <c:pt idx="81">
                  <c:v>377570000000000</c:v>
                </c:pt>
                <c:pt idx="82">
                  <c:v>377570000000000</c:v>
                </c:pt>
                <c:pt idx="83">
                  <c:v>377570000000000</c:v>
                </c:pt>
                <c:pt idx="84">
                  <c:v>377570000000000</c:v>
                </c:pt>
                <c:pt idx="85">
                  <c:v>377570000000000</c:v>
                </c:pt>
                <c:pt idx="86">
                  <c:v>377570000000000</c:v>
                </c:pt>
                <c:pt idx="87">
                  <c:v>377570000000000</c:v>
                </c:pt>
                <c:pt idx="88">
                  <c:v>377570000000000</c:v>
                </c:pt>
                <c:pt idx="89">
                  <c:v>377570000000000</c:v>
                </c:pt>
                <c:pt idx="90">
                  <c:v>377570000000000</c:v>
                </c:pt>
                <c:pt idx="91">
                  <c:v>377570000000000</c:v>
                </c:pt>
                <c:pt idx="92">
                  <c:v>377570000000000</c:v>
                </c:pt>
                <c:pt idx="93">
                  <c:v>377570000000000</c:v>
                </c:pt>
                <c:pt idx="94">
                  <c:v>377570000000000</c:v>
                </c:pt>
                <c:pt idx="95">
                  <c:v>377570000000000</c:v>
                </c:pt>
                <c:pt idx="96">
                  <c:v>377570000000000</c:v>
                </c:pt>
                <c:pt idx="97">
                  <c:v>377570000000000</c:v>
                </c:pt>
                <c:pt idx="98">
                  <c:v>377570000000000</c:v>
                </c:pt>
                <c:pt idx="99">
                  <c:v>377570000000000</c:v>
                </c:pt>
                <c:pt idx="100">
                  <c:v>377570000000000</c:v>
                </c:pt>
                <c:pt idx="101">
                  <c:v>377570000000000</c:v>
                </c:pt>
                <c:pt idx="102">
                  <c:v>377570000000000</c:v>
                </c:pt>
                <c:pt idx="103">
                  <c:v>377570000000000</c:v>
                </c:pt>
                <c:pt idx="104">
                  <c:v>377570000000000</c:v>
                </c:pt>
                <c:pt idx="105">
                  <c:v>377570000000000</c:v>
                </c:pt>
                <c:pt idx="106">
                  <c:v>377570000000000</c:v>
                </c:pt>
                <c:pt idx="107">
                  <c:v>377570000000000</c:v>
                </c:pt>
                <c:pt idx="108">
                  <c:v>377570000000000</c:v>
                </c:pt>
                <c:pt idx="109">
                  <c:v>377570000000000</c:v>
                </c:pt>
                <c:pt idx="110">
                  <c:v>377570000000000</c:v>
                </c:pt>
                <c:pt idx="111">
                  <c:v>377570000000000</c:v>
                </c:pt>
                <c:pt idx="112">
                  <c:v>377570000000000</c:v>
                </c:pt>
                <c:pt idx="113">
                  <c:v>377570000000000</c:v>
                </c:pt>
                <c:pt idx="114">
                  <c:v>377570000000000</c:v>
                </c:pt>
                <c:pt idx="115">
                  <c:v>377570000000000</c:v>
                </c:pt>
                <c:pt idx="116">
                  <c:v>377570000000000</c:v>
                </c:pt>
                <c:pt idx="117">
                  <c:v>377570000000000</c:v>
                </c:pt>
                <c:pt idx="118">
                  <c:v>377570000000000</c:v>
                </c:pt>
                <c:pt idx="119">
                  <c:v>377570000000000</c:v>
                </c:pt>
                <c:pt idx="120">
                  <c:v>377570000000000</c:v>
                </c:pt>
                <c:pt idx="121">
                  <c:v>377580000000000</c:v>
                </c:pt>
                <c:pt idx="122">
                  <c:v>377580000000000</c:v>
                </c:pt>
                <c:pt idx="123">
                  <c:v>377580000000000</c:v>
                </c:pt>
                <c:pt idx="124">
                  <c:v>377580000000000</c:v>
                </c:pt>
                <c:pt idx="125">
                  <c:v>377580000000000</c:v>
                </c:pt>
                <c:pt idx="126">
                  <c:v>377580000000000</c:v>
                </c:pt>
                <c:pt idx="127">
                  <c:v>377580000000000</c:v>
                </c:pt>
                <c:pt idx="128">
                  <c:v>377590000000000</c:v>
                </c:pt>
                <c:pt idx="129">
                  <c:v>377590000000000</c:v>
                </c:pt>
                <c:pt idx="130">
                  <c:v>377590000000000</c:v>
                </c:pt>
                <c:pt idx="131">
                  <c:v>377600000000000</c:v>
                </c:pt>
                <c:pt idx="132">
                  <c:v>377600000000000</c:v>
                </c:pt>
                <c:pt idx="133">
                  <c:v>377610000000000</c:v>
                </c:pt>
                <c:pt idx="134">
                  <c:v>377610000000000</c:v>
                </c:pt>
                <c:pt idx="135">
                  <c:v>377620000000000</c:v>
                </c:pt>
                <c:pt idx="136">
                  <c:v>377630000000000</c:v>
                </c:pt>
                <c:pt idx="137">
                  <c:v>377640000000000</c:v>
                </c:pt>
                <c:pt idx="138">
                  <c:v>377650000000000</c:v>
                </c:pt>
                <c:pt idx="139">
                  <c:v>377660000000000</c:v>
                </c:pt>
                <c:pt idx="140">
                  <c:v>377680000000000</c:v>
                </c:pt>
                <c:pt idx="141">
                  <c:v>377690000000000</c:v>
                </c:pt>
                <c:pt idx="142">
                  <c:v>377710000000000</c:v>
                </c:pt>
                <c:pt idx="143">
                  <c:v>377730000000000</c:v>
                </c:pt>
                <c:pt idx="144">
                  <c:v>377750000000000</c:v>
                </c:pt>
                <c:pt idx="145">
                  <c:v>377770000000000</c:v>
                </c:pt>
                <c:pt idx="146">
                  <c:v>377800000000000</c:v>
                </c:pt>
                <c:pt idx="147">
                  <c:v>377820000000000</c:v>
                </c:pt>
                <c:pt idx="148">
                  <c:v>377840000000000</c:v>
                </c:pt>
                <c:pt idx="149">
                  <c:v>377860000000000</c:v>
                </c:pt>
                <c:pt idx="150">
                  <c:v>377860000000000</c:v>
                </c:pt>
                <c:pt idx="151">
                  <c:v>377860000000000</c:v>
                </c:pt>
                <c:pt idx="152">
                  <c:v>377860000000000</c:v>
                </c:pt>
                <c:pt idx="153">
                  <c:v>377870000000000</c:v>
                </c:pt>
                <c:pt idx="154">
                  <c:v>377870000000000</c:v>
                </c:pt>
                <c:pt idx="155">
                  <c:v>377870000000000</c:v>
                </c:pt>
                <c:pt idx="156">
                  <c:v>377870000000000</c:v>
                </c:pt>
                <c:pt idx="157">
                  <c:v>377870000000000</c:v>
                </c:pt>
                <c:pt idx="158">
                  <c:v>377870000000000</c:v>
                </c:pt>
                <c:pt idx="159">
                  <c:v>377870000000000</c:v>
                </c:pt>
                <c:pt idx="160">
                  <c:v>377870000000000</c:v>
                </c:pt>
                <c:pt idx="161">
                  <c:v>377870000000000</c:v>
                </c:pt>
                <c:pt idx="162">
                  <c:v>377880000000000</c:v>
                </c:pt>
                <c:pt idx="163">
                  <c:v>377880000000000</c:v>
                </c:pt>
                <c:pt idx="164">
                  <c:v>377880000000000</c:v>
                </c:pt>
                <c:pt idx="165">
                  <c:v>377880000000000</c:v>
                </c:pt>
                <c:pt idx="166">
                  <c:v>377880000000000</c:v>
                </c:pt>
                <c:pt idx="167">
                  <c:v>377880000000000</c:v>
                </c:pt>
                <c:pt idx="168">
                  <c:v>377880000000000</c:v>
                </c:pt>
                <c:pt idx="169">
                  <c:v>377880000000000</c:v>
                </c:pt>
                <c:pt idx="170">
                  <c:v>377880000000000</c:v>
                </c:pt>
                <c:pt idx="171">
                  <c:v>377880000000000</c:v>
                </c:pt>
                <c:pt idx="172">
                  <c:v>377880000000000</c:v>
                </c:pt>
                <c:pt idx="173">
                  <c:v>377880000000000</c:v>
                </c:pt>
                <c:pt idx="174">
                  <c:v>377880000000000</c:v>
                </c:pt>
                <c:pt idx="175">
                  <c:v>377880000000000</c:v>
                </c:pt>
                <c:pt idx="176">
                  <c:v>377880000000000</c:v>
                </c:pt>
                <c:pt idx="177">
                  <c:v>377880000000000</c:v>
                </c:pt>
                <c:pt idx="178">
                  <c:v>377880000000000</c:v>
                </c:pt>
                <c:pt idx="179">
                  <c:v>377880000000000</c:v>
                </c:pt>
                <c:pt idx="180">
                  <c:v>377880000000000</c:v>
                </c:pt>
                <c:pt idx="181">
                  <c:v>377880000000000</c:v>
                </c:pt>
                <c:pt idx="182">
                  <c:v>377880000000000</c:v>
                </c:pt>
                <c:pt idx="183">
                  <c:v>377880000000000</c:v>
                </c:pt>
                <c:pt idx="184">
                  <c:v>377880000000000</c:v>
                </c:pt>
                <c:pt idx="185">
                  <c:v>377880000000000</c:v>
                </c:pt>
                <c:pt idx="186">
                  <c:v>377880000000000</c:v>
                </c:pt>
                <c:pt idx="187">
                  <c:v>377880000000000</c:v>
                </c:pt>
                <c:pt idx="188">
                  <c:v>377880000000000</c:v>
                </c:pt>
                <c:pt idx="189">
                  <c:v>377880000000000</c:v>
                </c:pt>
                <c:pt idx="190">
                  <c:v>377880000000000</c:v>
                </c:pt>
                <c:pt idx="191">
                  <c:v>377880000000000</c:v>
                </c:pt>
                <c:pt idx="192">
                  <c:v>377880000000000</c:v>
                </c:pt>
                <c:pt idx="193">
                  <c:v>377880000000000</c:v>
                </c:pt>
                <c:pt idx="194">
                  <c:v>377880000000000</c:v>
                </c:pt>
                <c:pt idx="195">
                  <c:v>377880000000000</c:v>
                </c:pt>
                <c:pt idx="196">
                  <c:v>377880000000000</c:v>
                </c:pt>
                <c:pt idx="197">
                  <c:v>377880000000000</c:v>
                </c:pt>
                <c:pt idx="198">
                  <c:v>377870000000000</c:v>
                </c:pt>
                <c:pt idx="199">
                  <c:v>377870000000000</c:v>
                </c:pt>
                <c:pt idx="200">
                  <c:v>377870000000000</c:v>
                </c:pt>
                <c:pt idx="201">
                  <c:v>377860000000000</c:v>
                </c:pt>
                <c:pt idx="202">
                  <c:v>377850000000000</c:v>
                </c:pt>
                <c:pt idx="203">
                  <c:v>377840000000000</c:v>
                </c:pt>
                <c:pt idx="204">
                  <c:v>377830000000000</c:v>
                </c:pt>
                <c:pt idx="205">
                  <c:v>377820000000000</c:v>
                </c:pt>
                <c:pt idx="206">
                  <c:v>377810000000000</c:v>
                </c:pt>
                <c:pt idx="207">
                  <c:v>377790000000000</c:v>
                </c:pt>
                <c:pt idx="208">
                  <c:v>377780000000000</c:v>
                </c:pt>
                <c:pt idx="209">
                  <c:v>377770000000000</c:v>
                </c:pt>
                <c:pt idx="210">
                  <c:v>377760000000000</c:v>
                </c:pt>
                <c:pt idx="211">
                  <c:v>377750000000000</c:v>
                </c:pt>
                <c:pt idx="212">
                  <c:v>377740000000000</c:v>
                </c:pt>
                <c:pt idx="213">
                  <c:v>377730000000000</c:v>
                </c:pt>
                <c:pt idx="214">
                  <c:v>377720000000000</c:v>
                </c:pt>
                <c:pt idx="215">
                  <c:v>377720000000000</c:v>
                </c:pt>
                <c:pt idx="216">
                  <c:v>377710000000000</c:v>
                </c:pt>
                <c:pt idx="217">
                  <c:v>377710000000000</c:v>
                </c:pt>
                <c:pt idx="218">
                  <c:v>377700000000000</c:v>
                </c:pt>
                <c:pt idx="219">
                  <c:v>377700000000000</c:v>
                </c:pt>
                <c:pt idx="220">
                  <c:v>377690000000000</c:v>
                </c:pt>
                <c:pt idx="221">
                  <c:v>377690000000000</c:v>
                </c:pt>
                <c:pt idx="222">
                  <c:v>377690000000000</c:v>
                </c:pt>
                <c:pt idx="223">
                  <c:v>377690000000000</c:v>
                </c:pt>
                <c:pt idx="224">
                  <c:v>377690000000000</c:v>
                </c:pt>
                <c:pt idx="225">
                  <c:v>377690000000000</c:v>
                </c:pt>
                <c:pt idx="226">
                  <c:v>377690000000000</c:v>
                </c:pt>
                <c:pt idx="227">
                  <c:v>377690000000000</c:v>
                </c:pt>
                <c:pt idx="228">
                  <c:v>377690000000000</c:v>
                </c:pt>
                <c:pt idx="229">
                  <c:v>377700000000000</c:v>
                </c:pt>
                <c:pt idx="230">
                  <c:v>377700000000000</c:v>
                </c:pt>
                <c:pt idx="231">
                  <c:v>377710000000000</c:v>
                </c:pt>
                <c:pt idx="232">
                  <c:v>377720000000000</c:v>
                </c:pt>
                <c:pt idx="233">
                  <c:v>377720000000000</c:v>
                </c:pt>
                <c:pt idx="234">
                  <c:v>377730000000000</c:v>
                </c:pt>
                <c:pt idx="235">
                  <c:v>377740000000000</c:v>
                </c:pt>
                <c:pt idx="236">
                  <c:v>377750000000000</c:v>
                </c:pt>
                <c:pt idx="237">
                  <c:v>377760000000000</c:v>
                </c:pt>
                <c:pt idx="238">
                  <c:v>377770000000000</c:v>
                </c:pt>
                <c:pt idx="239">
                  <c:v>377780000000000</c:v>
                </c:pt>
                <c:pt idx="240">
                  <c:v>377800000000000</c:v>
                </c:pt>
                <c:pt idx="241">
                  <c:v>377810000000000</c:v>
                </c:pt>
                <c:pt idx="242">
                  <c:v>377820000000000</c:v>
                </c:pt>
                <c:pt idx="243">
                  <c:v>377840000000000</c:v>
                </c:pt>
                <c:pt idx="244">
                  <c:v>377850000000000</c:v>
                </c:pt>
                <c:pt idx="245">
                  <c:v>377870000000000</c:v>
                </c:pt>
                <c:pt idx="246">
                  <c:v>377880000000000</c:v>
                </c:pt>
                <c:pt idx="247">
                  <c:v>377900000000000</c:v>
                </c:pt>
                <c:pt idx="248">
                  <c:v>377910000000000</c:v>
                </c:pt>
                <c:pt idx="249">
                  <c:v>377920000000000</c:v>
                </c:pt>
                <c:pt idx="250">
                  <c:v>377920000000000</c:v>
                </c:pt>
                <c:pt idx="251">
                  <c:v>377920000000000</c:v>
                </c:pt>
                <c:pt idx="252">
                  <c:v>377930000000000</c:v>
                </c:pt>
                <c:pt idx="253">
                  <c:v>377930000000000</c:v>
                </c:pt>
                <c:pt idx="254">
                  <c:v>377930000000000</c:v>
                </c:pt>
                <c:pt idx="255">
                  <c:v>377930000000000</c:v>
                </c:pt>
                <c:pt idx="256">
                  <c:v>377930000000000</c:v>
                </c:pt>
                <c:pt idx="257">
                  <c:v>377930000000000</c:v>
                </c:pt>
                <c:pt idx="258">
                  <c:v>377940000000000</c:v>
                </c:pt>
                <c:pt idx="259">
                  <c:v>377940000000000</c:v>
                </c:pt>
                <c:pt idx="260">
                  <c:v>377940000000000</c:v>
                </c:pt>
                <c:pt idx="261">
                  <c:v>377940000000000</c:v>
                </c:pt>
                <c:pt idx="262">
                  <c:v>377940000000000</c:v>
                </c:pt>
                <c:pt idx="263">
                  <c:v>377940000000000</c:v>
                </c:pt>
                <c:pt idx="264">
                  <c:v>377940000000000</c:v>
                </c:pt>
                <c:pt idx="265">
                  <c:v>377940000000000</c:v>
                </c:pt>
                <c:pt idx="266">
                  <c:v>377950000000000</c:v>
                </c:pt>
                <c:pt idx="267">
                  <c:v>377950000000000</c:v>
                </c:pt>
                <c:pt idx="268">
                  <c:v>377950000000000</c:v>
                </c:pt>
                <c:pt idx="269">
                  <c:v>377950000000000</c:v>
                </c:pt>
                <c:pt idx="270">
                  <c:v>377950000000000</c:v>
                </c:pt>
                <c:pt idx="271">
                  <c:v>377950000000000</c:v>
                </c:pt>
                <c:pt idx="272">
                  <c:v>377950000000000</c:v>
                </c:pt>
                <c:pt idx="273">
                  <c:v>377950000000000</c:v>
                </c:pt>
                <c:pt idx="274">
                  <c:v>377950000000000</c:v>
                </c:pt>
                <c:pt idx="275">
                  <c:v>377950000000000</c:v>
                </c:pt>
                <c:pt idx="276">
                  <c:v>377950000000000</c:v>
                </c:pt>
                <c:pt idx="277">
                  <c:v>377950000000000</c:v>
                </c:pt>
                <c:pt idx="278">
                  <c:v>377950000000000</c:v>
                </c:pt>
                <c:pt idx="279">
                  <c:v>377950000000000</c:v>
                </c:pt>
                <c:pt idx="280">
                  <c:v>377950000000000</c:v>
                </c:pt>
                <c:pt idx="281">
                  <c:v>377950000000000</c:v>
                </c:pt>
                <c:pt idx="282">
                  <c:v>377950000000000</c:v>
                </c:pt>
                <c:pt idx="283">
                  <c:v>377940000000000</c:v>
                </c:pt>
                <c:pt idx="284">
                  <c:v>377940000000000</c:v>
                </c:pt>
                <c:pt idx="285">
                  <c:v>377940000000000</c:v>
                </c:pt>
                <c:pt idx="286">
                  <c:v>377940000000000</c:v>
                </c:pt>
                <c:pt idx="287">
                  <c:v>377940000000000</c:v>
                </c:pt>
                <c:pt idx="288">
                  <c:v>377940000000000</c:v>
                </c:pt>
                <c:pt idx="289">
                  <c:v>377940000000000</c:v>
                </c:pt>
                <c:pt idx="290">
                  <c:v>377940000000000</c:v>
                </c:pt>
                <c:pt idx="291">
                  <c:v>377930000000000</c:v>
                </c:pt>
                <c:pt idx="292">
                  <c:v>377930000000000</c:v>
                </c:pt>
                <c:pt idx="293">
                  <c:v>377930000000000</c:v>
                </c:pt>
                <c:pt idx="294">
                  <c:v>377930000000000</c:v>
                </c:pt>
                <c:pt idx="295">
                  <c:v>377930000000000</c:v>
                </c:pt>
                <c:pt idx="296">
                  <c:v>377930000000000</c:v>
                </c:pt>
                <c:pt idx="297">
                  <c:v>377920000000000</c:v>
                </c:pt>
                <c:pt idx="298">
                  <c:v>377920000000000</c:v>
                </c:pt>
                <c:pt idx="299">
                  <c:v>377920000000000</c:v>
                </c:pt>
                <c:pt idx="300">
                  <c:v>377920000000000</c:v>
                </c:pt>
                <c:pt idx="301">
                  <c:v>377890000000000</c:v>
                </c:pt>
                <c:pt idx="302">
                  <c:v>377860000000000</c:v>
                </c:pt>
                <c:pt idx="303">
                  <c:v>377820000000000</c:v>
                </c:pt>
                <c:pt idx="304">
                  <c:v>377790000000000</c:v>
                </c:pt>
                <c:pt idx="305">
                  <c:v>377760000000000</c:v>
                </c:pt>
                <c:pt idx="306">
                  <c:v>377730000000000</c:v>
                </c:pt>
                <c:pt idx="307">
                  <c:v>377710000000000</c:v>
                </c:pt>
                <c:pt idx="308">
                  <c:v>377690000000000</c:v>
                </c:pt>
                <c:pt idx="309">
                  <c:v>377670000000000</c:v>
                </c:pt>
                <c:pt idx="310">
                  <c:v>377650000000000</c:v>
                </c:pt>
                <c:pt idx="311">
                  <c:v>377640000000000</c:v>
                </c:pt>
                <c:pt idx="312">
                  <c:v>377630000000000</c:v>
                </c:pt>
                <c:pt idx="313">
                  <c:v>377620000000000</c:v>
                </c:pt>
                <c:pt idx="314">
                  <c:v>377610000000000</c:v>
                </c:pt>
                <c:pt idx="315">
                  <c:v>377600000000000</c:v>
                </c:pt>
                <c:pt idx="316">
                  <c:v>377600000000000</c:v>
                </c:pt>
                <c:pt idx="317">
                  <c:v>377590000000000</c:v>
                </c:pt>
                <c:pt idx="318">
                  <c:v>377590000000000</c:v>
                </c:pt>
                <c:pt idx="319">
                  <c:v>377590000000000</c:v>
                </c:pt>
                <c:pt idx="320">
                  <c:v>377580000000000</c:v>
                </c:pt>
                <c:pt idx="321">
                  <c:v>377580000000000</c:v>
                </c:pt>
                <c:pt idx="322">
                  <c:v>377580000000000</c:v>
                </c:pt>
                <c:pt idx="323">
                  <c:v>377580000000000</c:v>
                </c:pt>
                <c:pt idx="324">
                  <c:v>377580000000000</c:v>
                </c:pt>
                <c:pt idx="325">
                  <c:v>377580000000000</c:v>
                </c:pt>
                <c:pt idx="326">
                  <c:v>377570000000000</c:v>
                </c:pt>
                <c:pt idx="327">
                  <c:v>377570000000000</c:v>
                </c:pt>
                <c:pt idx="328">
                  <c:v>377570000000000</c:v>
                </c:pt>
                <c:pt idx="329">
                  <c:v>377570000000000</c:v>
                </c:pt>
                <c:pt idx="330">
                  <c:v>377570000000000</c:v>
                </c:pt>
                <c:pt idx="331">
                  <c:v>377570000000000</c:v>
                </c:pt>
                <c:pt idx="332">
                  <c:v>377570000000000</c:v>
                </c:pt>
                <c:pt idx="333">
                  <c:v>377570000000000</c:v>
                </c:pt>
                <c:pt idx="334">
                  <c:v>377570000000000</c:v>
                </c:pt>
                <c:pt idx="335">
                  <c:v>377570000000000</c:v>
                </c:pt>
                <c:pt idx="336">
                  <c:v>377570000000000</c:v>
                </c:pt>
                <c:pt idx="337">
                  <c:v>377570000000000</c:v>
                </c:pt>
                <c:pt idx="338">
                  <c:v>377570000000000</c:v>
                </c:pt>
                <c:pt idx="339">
                  <c:v>377570000000000</c:v>
                </c:pt>
                <c:pt idx="340">
                  <c:v>377570000000000</c:v>
                </c:pt>
                <c:pt idx="341">
                  <c:v>377570000000000</c:v>
                </c:pt>
                <c:pt idx="342">
                  <c:v>377570000000000</c:v>
                </c:pt>
                <c:pt idx="343">
                  <c:v>377570000000000</c:v>
                </c:pt>
                <c:pt idx="344">
                  <c:v>377570000000000</c:v>
                </c:pt>
                <c:pt idx="345">
                  <c:v>377570000000000</c:v>
                </c:pt>
                <c:pt idx="346">
                  <c:v>377570000000000</c:v>
                </c:pt>
                <c:pt idx="347">
                  <c:v>377570000000000</c:v>
                </c:pt>
                <c:pt idx="348">
                  <c:v>377570000000000</c:v>
                </c:pt>
                <c:pt idx="349">
                  <c:v>377570000000000</c:v>
                </c:pt>
                <c:pt idx="350">
                  <c:v>377570000000000</c:v>
                </c:pt>
                <c:pt idx="351">
                  <c:v>377570000000000</c:v>
                </c:pt>
                <c:pt idx="352">
                  <c:v>377570000000000</c:v>
                </c:pt>
                <c:pt idx="353">
                  <c:v>377570000000000</c:v>
                </c:pt>
                <c:pt idx="354">
                  <c:v>377570000000000</c:v>
                </c:pt>
                <c:pt idx="355">
                  <c:v>377570000000000</c:v>
                </c:pt>
                <c:pt idx="356">
                  <c:v>377570000000000</c:v>
                </c:pt>
                <c:pt idx="357">
                  <c:v>377570000000000</c:v>
                </c:pt>
                <c:pt idx="358">
                  <c:v>377570000000000</c:v>
                </c:pt>
                <c:pt idx="359">
                  <c:v>377570000000000</c:v>
                </c:pt>
                <c:pt idx="360">
                  <c:v>377570000000000</c:v>
                </c:pt>
                <c:pt idx="361">
                  <c:v>377570000000000</c:v>
                </c:pt>
                <c:pt idx="362">
                  <c:v>377570000000000</c:v>
                </c:pt>
                <c:pt idx="363">
                  <c:v>377570000000000</c:v>
                </c:pt>
                <c:pt idx="364">
                  <c:v>377570000000000</c:v>
                </c:pt>
                <c:pt idx="365">
                  <c:v>377570000000000</c:v>
                </c:pt>
                <c:pt idx="366">
                  <c:v>377570000000000</c:v>
                </c:pt>
                <c:pt idx="367">
                  <c:v>377570000000000</c:v>
                </c:pt>
                <c:pt idx="368">
                  <c:v>377570000000000</c:v>
                </c:pt>
                <c:pt idx="369">
                  <c:v>377570000000000</c:v>
                </c:pt>
                <c:pt idx="370">
                  <c:v>377570000000000</c:v>
                </c:pt>
                <c:pt idx="371">
                  <c:v>377570000000000</c:v>
                </c:pt>
                <c:pt idx="372">
                  <c:v>377570000000000</c:v>
                </c:pt>
                <c:pt idx="373">
                  <c:v>377570000000000</c:v>
                </c:pt>
                <c:pt idx="374">
                  <c:v>377580000000000</c:v>
                </c:pt>
                <c:pt idx="375">
                  <c:v>377580000000000</c:v>
                </c:pt>
                <c:pt idx="376">
                  <c:v>377580000000000</c:v>
                </c:pt>
                <c:pt idx="377">
                  <c:v>377580000000000</c:v>
                </c:pt>
                <c:pt idx="378">
                  <c:v>377580000000000</c:v>
                </c:pt>
                <c:pt idx="379">
                  <c:v>377580000000000</c:v>
                </c:pt>
                <c:pt idx="380">
                  <c:v>377590000000000</c:v>
                </c:pt>
                <c:pt idx="381">
                  <c:v>377590000000000</c:v>
                </c:pt>
                <c:pt idx="382">
                  <c:v>377590000000000</c:v>
                </c:pt>
                <c:pt idx="383">
                  <c:v>377600000000000</c:v>
                </c:pt>
                <c:pt idx="384">
                  <c:v>377600000000000</c:v>
                </c:pt>
                <c:pt idx="385">
                  <c:v>377610000000000</c:v>
                </c:pt>
                <c:pt idx="386">
                  <c:v>377620000000000</c:v>
                </c:pt>
                <c:pt idx="387">
                  <c:v>377630000000000</c:v>
                </c:pt>
                <c:pt idx="388">
                  <c:v>377640000000000</c:v>
                </c:pt>
                <c:pt idx="389">
                  <c:v>377650000000000</c:v>
                </c:pt>
                <c:pt idx="390">
                  <c:v>377670000000000</c:v>
                </c:pt>
                <c:pt idx="391">
                  <c:v>377690000000000</c:v>
                </c:pt>
                <c:pt idx="392">
                  <c:v>377710000000000</c:v>
                </c:pt>
                <c:pt idx="393">
                  <c:v>377730000000000</c:v>
                </c:pt>
                <c:pt idx="394">
                  <c:v>377760000000000</c:v>
                </c:pt>
                <c:pt idx="395">
                  <c:v>377790000000000</c:v>
                </c:pt>
                <c:pt idx="396">
                  <c:v>377820000000000</c:v>
                </c:pt>
                <c:pt idx="397">
                  <c:v>377850000000000</c:v>
                </c:pt>
                <c:pt idx="398">
                  <c:v>377890000000000</c:v>
                </c:pt>
                <c:pt idx="399">
                  <c:v>377920000000000</c:v>
                </c:pt>
                <c:pt idx="400">
                  <c:v>377920000000000</c:v>
                </c:pt>
                <c:pt idx="401">
                  <c:v>377920000000000</c:v>
                </c:pt>
                <c:pt idx="402">
                  <c:v>377920000000000</c:v>
                </c:pt>
                <c:pt idx="403">
                  <c:v>377920000000000</c:v>
                </c:pt>
                <c:pt idx="404">
                  <c:v>377920000000000</c:v>
                </c:pt>
                <c:pt idx="405">
                  <c:v>377930000000000</c:v>
                </c:pt>
                <c:pt idx="406">
                  <c:v>377930000000000</c:v>
                </c:pt>
                <c:pt idx="407">
                  <c:v>377930000000000</c:v>
                </c:pt>
                <c:pt idx="408">
                  <c:v>377930000000000</c:v>
                </c:pt>
                <c:pt idx="409">
                  <c:v>377930000000000</c:v>
                </c:pt>
                <c:pt idx="410">
                  <c:v>377930000000000</c:v>
                </c:pt>
                <c:pt idx="411">
                  <c:v>377940000000000</c:v>
                </c:pt>
                <c:pt idx="412">
                  <c:v>377940000000000</c:v>
                </c:pt>
                <c:pt idx="413">
                  <c:v>377940000000000</c:v>
                </c:pt>
                <c:pt idx="414">
                  <c:v>377940000000000</c:v>
                </c:pt>
                <c:pt idx="415">
                  <c:v>377940000000000</c:v>
                </c:pt>
                <c:pt idx="416">
                  <c:v>377940000000000</c:v>
                </c:pt>
                <c:pt idx="417">
                  <c:v>377940000000000</c:v>
                </c:pt>
                <c:pt idx="418">
                  <c:v>377940000000000</c:v>
                </c:pt>
                <c:pt idx="419">
                  <c:v>377940000000000</c:v>
                </c:pt>
                <c:pt idx="420">
                  <c:v>377940000000000</c:v>
                </c:pt>
                <c:pt idx="421">
                  <c:v>377940000000000</c:v>
                </c:pt>
                <c:pt idx="422">
                  <c:v>377940000000000</c:v>
                </c:pt>
                <c:pt idx="423">
                  <c:v>377940000000000</c:v>
                </c:pt>
                <c:pt idx="424">
                  <c:v>377940000000000</c:v>
                </c:pt>
                <c:pt idx="425">
                  <c:v>377940000000000</c:v>
                </c:pt>
                <c:pt idx="426">
                  <c:v>377940000000000</c:v>
                </c:pt>
                <c:pt idx="427">
                  <c:v>377940000000000</c:v>
                </c:pt>
                <c:pt idx="428">
                  <c:v>377940000000000</c:v>
                </c:pt>
                <c:pt idx="429">
                  <c:v>377940000000000</c:v>
                </c:pt>
                <c:pt idx="430">
                  <c:v>377940000000000</c:v>
                </c:pt>
                <c:pt idx="431">
                  <c:v>377940000000000</c:v>
                </c:pt>
                <c:pt idx="432">
                  <c:v>377940000000000</c:v>
                </c:pt>
                <c:pt idx="433">
                  <c:v>377940000000000</c:v>
                </c:pt>
                <c:pt idx="434">
                  <c:v>377940000000000</c:v>
                </c:pt>
                <c:pt idx="435">
                  <c:v>377940000000000</c:v>
                </c:pt>
                <c:pt idx="436">
                  <c:v>377940000000000</c:v>
                </c:pt>
                <c:pt idx="437">
                  <c:v>377940000000000</c:v>
                </c:pt>
                <c:pt idx="438">
                  <c:v>377940000000000</c:v>
                </c:pt>
                <c:pt idx="439">
                  <c:v>377930000000000</c:v>
                </c:pt>
                <c:pt idx="440">
                  <c:v>377930000000000</c:v>
                </c:pt>
                <c:pt idx="441">
                  <c:v>377930000000000</c:v>
                </c:pt>
                <c:pt idx="442">
                  <c:v>377930000000000</c:v>
                </c:pt>
                <c:pt idx="443">
                  <c:v>377930000000000</c:v>
                </c:pt>
                <c:pt idx="444">
                  <c:v>377930000000000</c:v>
                </c:pt>
                <c:pt idx="445">
                  <c:v>377920000000000</c:v>
                </c:pt>
                <c:pt idx="446">
                  <c:v>377920000000000</c:v>
                </c:pt>
                <c:pt idx="447">
                  <c:v>377920000000000</c:v>
                </c:pt>
                <c:pt idx="448">
                  <c:v>377920000000000</c:v>
                </c:pt>
                <c:pt idx="449">
                  <c:v>377920000000000</c:v>
                </c:pt>
                <c:pt idx="450">
                  <c:v>377920000000000</c:v>
                </c:pt>
                <c:pt idx="451">
                  <c:v>377880000000000</c:v>
                </c:pt>
                <c:pt idx="452">
                  <c:v>377830000000000</c:v>
                </c:pt>
                <c:pt idx="453">
                  <c:v>377790000000000</c:v>
                </c:pt>
                <c:pt idx="454">
                  <c:v>377750000000000</c:v>
                </c:pt>
                <c:pt idx="455">
                  <c:v>377720000000000</c:v>
                </c:pt>
                <c:pt idx="456">
                  <c:v>377690000000000</c:v>
                </c:pt>
                <c:pt idx="457">
                  <c:v>377660000000000</c:v>
                </c:pt>
                <c:pt idx="458">
                  <c:v>377640000000000</c:v>
                </c:pt>
                <c:pt idx="459">
                  <c:v>377630000000000</c:v>
                </c:pt>
                <c:pt idx="460">
                  <c:v>377620000000000</c:v>
                </c:pt>
                <c:pt idx="461">
                  <c:v>377610000000000</c:v>
                </c:pt>
                <c:pt idx="462">
                  <c:v>377600000000000</c:v>
                </c:pt>
                <c:pt idx="463">
                  <c:v>377590000000000</c:v>
                </c:pt>
                <c:pt idx="464">
                  <c:v>377590000000000</c:v>
                </c:pt>
                <c:pt idx="465">
                  <c:v>377580000000000</c:v>
                </c:pt>
                <c:pt idx="466">
                  <c:v>377580000000000</c:v>
                </c:pt>
                <c:pt idx="467">
                  <c:v>377580000000000</c:v>
                </c:pt>
                <c:pt idx="468">
                  <c:v>377580000000000</c:v>
                </c:pt>
                <c:pt idx="469">
                  <c:v>377580000000000</c:v>
                </c:pt>
                <c:pt idx="470">
                  <c:v>377570000000000</c:v>
                </c:pt>
                <c:pt idx="471">
                  <c:v>377570000000000</c:v>
                </c:pt>
                <c:pt idx="472">
                  <c:v>377570000000000</c:v>
                </c:pt>
                <c:pt idx="473">
                  <c:v>377570000000000</c:v>
                </c:pt>
                <c:pt idx="474">
                  <c:v>377570000000000</c:v>
                </c:pt>
                <c:pt idx="475">
                  <c:v>377570000000000</c:v>
                </c:pt>
                <c:pt idx="476">
                  <c:v>377570000000000</c:v>
                </c:pt>
                <c:pt idx="477">
                  <c:v>377570000000000</c:v>
                </c:pt>
                <c:pt idx="478">
                  <c:v>377570000000000</c:v>
                </c:pt>
                <c:pt idx="479">
                  <c:v>377570000000000</c:v>
                </c:pt>
                <c:pt idx="480">
                  <c:v>377570000000000</c:v>
                </c:pt>
                <c:pt idx="481">
                  <c:v>377570000000000</c:v>
                </c:pt>
                <c:pt idx="482">
                  <c:v>377570000000000</c:v>
                </c:pt>
                <c:pt idx="483">
                  <c:v>377570000000000</c:v>
                </c:pt>
                <c:pt idx="484">
                  <c:v>377570000000000</c:v>
                </c:pt>
                <c:pt idx="485">
                  <c:v>377570000000000</c:v>
                </c:pt>
                <c:pt idx="486">
                  <c:v>377570000000000</c:v>
                </c:pt>
                <c:pt idx="487">
                  <c:v>377570000000000</c:v>
                </c:pt>
                <c:pt idx="488">
                  <c:v>377570000000000</c:v>
                </c:pt>
                <c:pt idx="489">
                  <c:v>377570000000000</c:v>
                </c:pt>
                <c:pt idx="490">
                  <c:v>377570000000000</c:v>
                </c:pt>
                <c:pt idx="491">
                  <c:v>377570000000000</c:v>
                </c:pt>
                <c:pt idx="492">
                  <c:v>377570000000000</c:v>
                </c:pt>
                <c:pt idx="493">
                  <c:v>377570000000000</c:v>
                </c:pt>
                <c:pt idx="494">
                  <c:v>377570000000000</c:v>
                </c:pt>
                <c:pt idx="495">
                  <c:v>377570000000000</c:v>
                </c:pt>
                <c:pt idx="496">
                  <c:v>377570000000000</c:v>
                </c:pt>
                <c:pt idx="497">
                  <c:v>377570000000000</c:v>
                </c:pt>
                <c:pt idx="498">
                  <c:v>377570000000000</c:v>
                </c:pt>
                <c:pt idx="499">
                  <c:v>377570000000000</c:v>
                </c:pt>
                <c:pt idx="500">
                  <c:v>377570000000000</c:v>
                </c:pt>
                <c:pt idx="501">
                  <c:v>377570000000000</c:v>
                </c:pt>
                <c:pt idx="502">
                  <c:v>377570000000000</c:v>
                </c:pt>
                <c:pt idx="503">
                  <c:v>377570000000000</c:v>
                </c:pt>
                <c:pt idx="504">
                  <c:v>377570000000000</c:v>
                </c:pt>
                <c:pt idx="505">
                  <c:v>377570000000000</c:v>
                </c:pt>
                <c:pt idx="506">
                  <c:v>377570000000000</c:v>
                </c:pt>
                <c:pt idx="507">
                  <c:v>377570000000000</c:v>
                </c:pt>
                <c:pt idx="508">
                  <c:v>377570000000000</c:v>
                </c:pt>
                <c:pt idx="509">
                  <c:v>377570000000000</c:v>
                </c:pt>
                <c:pt idx="510">
                  <c:v>377570000000000</c:v>
                </c:pt>
                <c:pt idx="511">
                  <c:v>377570000000000</c:v>
                </c:pt>
                <c:pt idx="512">
                  <c:v>377570000000000</c:v>
                </c:pt>
                <c:pt idx="513">
                  <c:v>377570000000000</c:v>
                </c:pt>
                <c:pt idx="514">
                  <c:v>377570000000000</c:v>
                </c:pt>
                <c:pt idx="515">
                  <c:v>377570000000000</c:v>
                </c:pt>
                <c:pt idx="516">
                  <c:v>377570000000000</c:v>
                </c:pt>
                <c:pt idx="517">
                  <c:v>377570000000000</c:v>
                </c:pt>
                <c:pt idx="518">
                  <c:v>377570000000000</c:v>
                </c:pt>
                <c:pt idx="519">
                  <c:v>377570000000000</c:v>
                </c:pt>
                <c:pt idx="520">
                  <c:v>377570000000000</c:v>
                </c:pt>
                <c:pt idx="521">
                  <c:v>377570000000000</c:v>
                </c:pt>
                <c:pt idx="522">
                  <c:v>377570000000000</c:v>
                </c:pt>
                <c:pt idx="523">
                  <c:v>377570000000000</c:v>
                </c:pt>
                <c:pt idx="524">
                  <c:v>377570000000000</c:v>
                </c:pt>
                <c:pt idx="525">
                  <c:v>377570000000000</c:v>
                </c:pt>
                <c:pt idx="526">
                  <c:v>377570000000000</c:v>
                </c:pt>
                <c:pt idx="527">
                  <c:v>377570000000000</c:v>
                </c:pt>
                <c:pt idx="528">
                  <c:v>377570000000000</c:v>
                </c:pt>
                <c:pt idx="529">
                  <c:v>377570000000000</c:v>
                </c:pt>
                <c:pt idx="530">
                  <c:v>377580000000000</c:v>
                </c:pt>
                <c:pt idx="531">
                  <c:v>377580000000000</c:v>
                </c:pt>
                <c:pt idx="532">
                  <c:v>377580000000000</c:v>
                </c:pt>
                <c:pt idx="533">
                  <c:v>377580000000000</c:v>
                </c:pt>
                <c:pt idx="534">
                  <c:v>377580000000000</c:v>
                </c:pt>
                <c:pt idx="535">
                  <c:v>377590000000000</c:v>
                </c:pt>
                <c:pt idx="536">
                  <c:v>377590000000000</c:v>
                </c:pt>
                <c:pt idx="537">
                  <c:v>377600000000000</c:v>
                </c:pt>
                <c:pt idx="538">
                  <c:v>377610000000000</c:v>
                </c:pt>
                <c:pt idx="539">
                  <c:v>377620000000000</c:v>
                </c:pt>
                <c:pt idx="540">
                  <c:v>377630000000000</c:v>
                </c:pt>
                <c:pt idx="541">
                  <c:v>377650000000000</c:v>
                </c:pt>
                <c:pt idx="542">
                  <c:v>377670000000000</c:v>
                </c:pt>
                <c:pt idx="543">
                  <c:v>377700000000000</c:v>
                </c:pt>
                <c:pt idx="544">
                  <c:v>377730000000000</c:v>
                </c:pt>
                <c:pt idx="545">
                  <c:v>377770000000000</c:v>
                </c:pt>
                <c:pt idx="546">
                  <c:v>377810000000000</c:v>
                </c:pt>
                <c:pt idx="547">
                  <c:v>377860000000000</c:v>
                </c:pt>
                <c:pt idx="548">
                  <c:v>377910000000000</c:v>
                </c:pt>
                <c:pt idx="549">
                  <c:v>377960000000000</c:v>
                </c:pt>
                <c:pt idx="550">
                  <c:v>377960000000000</c:v>
                </c:pt>
                <c:pt idx="551">
                  <c:v>377960000000000</c:v>
                </c:pt>
                <c:pt idx="552">
                  <c:v>377960000000000</c:v>
                </c:pt>
                <c:pt idx="553">
                  <c:v>377970000000000</c:v>
                </c:pt>
                <c:pt idx="554">
                  <c:v>377970000000000</c:v>
                </c:pt>
                <c:pt idx="555">
                  <c:v>377970000000000</c:v>
                </c:pt>
                <c:pt idx="556">
                  <c:v>377970000000000</c:v>
                </c:pt>
                <c:pt idx="557">
                  <c:v>377980000000000</c:v>
                </c:pt>
                <c:pt idx="558">
                  <c:v>377980000000000</c:v>
                </c:pt>
                <c:pt idx="559">
                  <c:v>377980000000000</c:v>
                </c:pt>
                <c:pt idx="560">
                  <c:v>377980000000000</c:v>
                </c:pt>
                <c:pt idx="561">
                  <c:v>377980000000000</c:v>
                </c:pt>
                <c:pt idx="562">
                  <c:v>377990000000000</c:v>
                </c:pt>
                <c:pt idx="563">
                  <c:v>377990000000000</c:v>
                </c:pt>
                <c:pt idx="564">
                  <c:v>377990000000000</c:v>
                </c:pt>
                <c:pt idx="565">
                  <c:v>377990000000000</c:v>
                </c:pt>
                <c:pt idx="566">
                  <c:v>377990000000000</c:v>
                </c:pt>
                <c:pt idx="567">
                  <c:v>377990000000000</c:v>
                </c:pt>
                <c:pt idx="568">
                  <c:v>377990000000000</c:v>
                </c:pt>
                <c:pt idx="569">
                  <c:v>377990000000000</c:v>
                </c:pt>
                <c:pt idx="570">
                  <c:v>378000000000000</c:v>
                </c:pt>
                <c:pt idx="571">
                  <c:v>378000000000000</c:v>
                </c:pt>
                <c:pt idx="572">
                  <c:v>378000000000000</c:v>
                </c:pt>
                <c:pt idx="573">
                  <c:v>378000000000000</c:v>
                </c:pt>
                <c:pt idx="574">
                  <c:v>378000000000000</c:v>
                </c:pt>
                <c:pt idx="575">
                  <c:v>378000000000000</c:v>
                </c:pt>
                <c:pt idx="576">
                  <c:v>378000000000000</c:v>
                </c:pt>
                <c:pt idx="577">
                  <c:v>378000000000000</c:v>
                </c:pt>
                <c:pt idx="578">
                  <c:v>378000000000000</c:v>
                </c:pt>
                <c:pt idx="579">
                  <c:v>378000000000000</c:v>
                </c:pt>
                <c:pt idx="580">
                  <c:v>378000000000000</c:v>
                </c:pt>
                <c:pt idx="581">
                  <c:v>378000000000000</c:v>
                </c:pt>
                <c:pt idx="582">
                  <c:v>378000000000000</c:v>
                </c:pt>
                <c:pt idx="583">
                  <c:v>378000000000000</c:v>
                </c:pt>
                <c:pt idx="584">
                  <c:v>378000000000000</c:v>
                </c:pt>
                <c:pt idx="585">
                  <c:v>378000000000000</c:v>
                </c:pt>
                <c:pt idx="586">
                  <c:v>378000000000000</c:v>
                </c:pt>
                <c:pt idx="587">
                  <c:v>377990000000000</c:v>
                </c:pt>
                <c:pt idx="588">
                  <c:v>377990000000000</c:v>
                </c:pt>
                <c:pt idx="589">
                  <c:v>377990000000000</c:v>
                </c:pt>
                <c:pt idx="590">
                  <c:v>377990000000000</c:v>
                </c:pt>
                <c:pt idx="591">
                  <c:v>377990000000000</c:v>
                </c:pt>
                <c:pt idx="592">
                  <c:v>377990000000000</c:v>
                </c:pt>
                <c:pt idx="593">
                  <c:v>377990000000000</c:v>
                </c:pt>
                <c:pt idx="594">
                  <c:v>377990000000000</c:v>
                </c:pt>
                <c:pt idx="595">
                  <c:v>377980000000000</c:v>
                </c:pt>
                <c:pt idx="596">
                  <c:v>377980000000000</c:v>
                </c:pt>
                <c:pt idx="597">
                  <c:v>377980000000000</c:v>
                </c:pt>
                <c:pt idx="598">
                  <c:v>377980000000000</c:v>
                </c:pt>
                <c:pt idx="599">
                  <c:v>377980000000000</c:v>
                </c:pt>
                <c:pt idx="600">
                  <c:v>377980000000000</c:v>
                </c:pt>
                <c:pt idx="601">
                  <c:v>377940000000000</c:v>
                </c:pt>
                <c:pt idx="602">
                  <c:v>377900000000000</c:v>
                </c:pt>
                <c:pt idx="603">
                  <c:v>377860000000000</c:v>
                </c:pt>
                <c:pt idx="604">
                  <c:v>377820000000000</c:v>
                </c:pt>
                <c:pt idx="605">
                  <c:v>377790000000000</c:v>
                </c:pt>
                <c:pt idx="606">
                  <c:v>377760000000000</c:v>
                </c:pt>
                <c:pt idx="607">
                  <c:v>377730000000000</c:v>
                </c:pt>
                <c:pt idx="608">
                  <c:v>377700000000000</c:v>
                </c:pt>
                <c:pt idx="609">
                  <c:v>377680000000000</c:v>
                </c:pt>
                <c:pt idx="610">
                  <c:v>377660000000000</c:v>
                </c:pt>
                <c:pt idx="611">
                  <c:v>377650000000000</c:v>
                </c:pt>
                <c:pt idx="612">
                  <c:v>377630000000000</c:v>
                </c:pt>
                <c:pt idx="613">
                  <c:v>377620000000000</c:v>
                </c:pt>
                <c:pt idx="614">
                  <c:v>377610000000000</c:v>
                </c:pt>
                <c:pt idx="615">
                  <c:v>377610000000000</c:v>
                </c:pt>
                <c:pt idx="616">
                  <c:v>377600000000000</c:v>
                </c:pt>
                <c:pt idx="617">
                  <c:v>377590000000000</c:v>
                </c:pt>
                <c:pt idx="618">
                  <c:v>377590000000000</c:v>
                </c:pt>
                <c:pt idx="619">
                  <c:v>377590000000000</c:v>
                </c:pt>
                <c:pt idx="620">
                  <c:v>377580000000000</c:v>
                </c:pt>
                <c:pt idx="621">
                  <c:v>377580000000000</c:v>
                </c:pt>
                <c:pt idx="622">
                  <c:v>377580000000000</c:v>
                </c:pt>
                <c:pt idx="623">
                  <c:v>377580000000000</c:v>
                </c:pt>
                <c:pt idx="624">
                  <c:v>377580000000000</c:v>
                </c:pt>
                <c:pt idx="625">
                  <c:v>377580000000000</c:v>
                </c:pt>
                <c:pt idx="626">
                  <c:v>377570000000000</c:v>
                </c:pt>
                <c:pt idx="627">
                  <c:v>377570000000000</c:v>
                </c:pt>
                <c:pt idx="628">
                  <c:v>377570000000000</c:v>
                </c:pt>
                <c:pt idx="629">
                  <c:v>377570000000000</c:v>
                </c:pt>
                <c:pt idx="630">
                  <c:v>377570000000000</c:v>
                </c:pt>
                <c:pt idx="631">
                  <c:v>377570000000000</c:v>
                </c:pt>
                <c:pt idx="632">
                  <c:v>377570000000000</c:v>
                </c:pt>
                <c:pt idx="633">
                  <c:v>377570000000000</c:v>
                </c:pt>
                <c:pt idx="634">
                  <c:v>377570000000000</c:v>
                </c:pt>
                <c:pt idx="635">
                  <c:v>377570000000000</c:v>
                </c:pt>
                <c:pt idx="636">
                  <c:v>377570000000000</c:v>
                </c:pt>
                <c:pt idx="637">
                  <c:v>377570000000000</c:v>
                </c:pt>
                <c:pt idx="638">
                  <c:v>377570000000000</c:v>
                </c:pt>
                <c:pt idx="639">
                  <c:v>377570000000000</c:v>
                </c:pt>
                <c:pt idx="640">
                  <c:v>377570000000000</c:v>
                </c:pt>
                <c:pt idx="641">
                  <c:v>377570000000000</c:v>
                </c:pt>
                <c:pt idx="642">
                  <c:v>377570000000000</c:v>
                </c:pt>
                <c:pt idx="643">
                  <c:v>377570000000000</c:v>
                </c:pt>
                <c:pt idx="644">
                  <c:v>377570000000000</c:v>
                </c:pt>
                <c:pt idx="645">
                  <c:v>377570000000000</c:v>
                </c:pt>
                <c:pt idx="646">
                  <c:v>377570000000000</c:v>
                </c:pt>
                <c:pt idx="647">
                  <c:v>377570000000000</c:v>
                </c:pt>
                <c:pt idx="648">
                  <c:v>377570000000000</c:v>
                </c:pt>
                <c:pt idx="649">
                  <c:v>377570000000000</c:v>
                </c:pt>
                <c:pt idx="650">
                  <c:v>377570000000000</c:v>
                </c:pt>
                <c:pt idx="651">
                  <c:v>377570000000000</c:v>
                </c:pt>
                <c:pt idx="652">
                  <c:v>377570000000000</c:v>
                </c:pt>
                <c:pt idx="653">
                  <c:v>377570000000000</c:v>
                </c:pt>
                <c:pt idx="654">
                  <c:v>377570000000000</c:v>
                </c:pt>
                <c:pt idx="655">
                  <c:v>377570000000000</c:v>
                </c:pt>
                <c:pt idx="656">
                  <c:v>377570000000000</c:v>
                </c:pt>
                <c:pt idx="657">
                  <c:v>377570000000000</c:v>
                </c:pt>
                <c:pt idx="658">
                  <c:v>377570000000000</c:v>
                </c:pt>
                <c:pt idx="659">
                  <c:v>377560000000000</c:v>
                </c:pt>
                <c:pt idx="660">
                  <c:v>377560000000000</c:v>
                </c:pt>
                <c:pt idx="661">
                  <c:v>377560000000000</c:v>
                </c:pt>
                <c:pt idx="662">
                  <c:v>377550000000000</c:v>
                </c:pt>
                <c:pt idx="663">
                  <c:v>377550000000000</c:v>
                </c:pt>
                <c:pt idx="664">
                  <c:v>377540000000000</c:v>
                </c:pt>
                <c:pt idx="665">
                  <c:v>377540000000000</c:v>
                </c:pt>
                <c:pt idx="666">
                  <c:v>377530000000000</c:v>
                </c:pt>
                <c:pt idx="667">
                  <c:v>377510000000000</c:v>
                </c:pt>
                <c:pt idx="668">
                  <c:v>377500000000000</c:v>
                </c:pt>
                <c:pt idx="669">
                  <c:v>377480000000000</c:v>
                </c:pt>
                <c:pt idx="670">
                  <c:v>377450000000000</c:v>
                </c:pt>
                <c:pt idx="671">
                  <c:v>377410000000000</c:v>
                </c:pt>
                <c:pt idx="672">
                  <c:v>377370000000000</c:v>
                </c:pt>
                <c:pt idx="673">
                  <c:v>377310000000000</c:v>
                </c:pt>
                <c:pt idx="674">
                  <c:v>377240000000000</c:v>
                </c:pt>
                <c:pt idx="675">
                  <c:v>377150000000000</c:v>
                </c:pt>
                <c:pt idx="676">
                  <c:v>377030000000000</c:v>
                </c:pt>
                <c:pt idx="677">
                  <c:v>376870000000000</c:v>
                </c:pt>
                <c:pt idx="678">
                  <c:v>376680000000000</c:v>
                </c:pt>
                <c:pt idx="679">
                  <c:v>376420000000000</c:v>
                </c:pt>
                <c:pt idx="680">
                  <c:v>376100000000000</c:v>
                </c:pt>
                <c:pt idx="681">
                  <c:v>375680000000000</c:v>
                </c:pt>
                <c:pt idx="682">
                  <c:v>375150000000000</c:v>
                </c:pt>
                <c:pt idx="683">
                  <c:v>374460000000000</c:v>
                </c:pt>
                <c:pt idx="684">
                  <c:v>373580000000000</c:v>
                </c:pt>
                <c:pt idx="685">
                  <c:v>372450000000000</c:v>
                </c:pt>
                <c:pt idx="686">
                  <c:v>371010000000000</c:v>
                </c:pt>
                <c:pt idx="687">
                  <c:v>369150000000000</c:v>
                </c:pt>
                <c:pt idx="688">
                  <c:v>366770000000000</c:v>
                </c:pt>
                <c:pt idx="689">
                  <c:v>363710000000000</c:v>
                </c:pt>
                <c:pt idx="690">
                  <c:v>359790000000000</c:v>
                </c:pt>
                <c:pt idx="691">
                  <c:v>354760000000000</c:v>
                </c:pt>
                <c:pt idx="692">
                  <c:v>348310000000000</c:v>
                </c:pt>
                <c:pt idx="693">
                  <c:v>340020000000000</c:v>
                </c:pt>
                <c:pt idx="694">
                  <c:v>329400000000000</c:v>
                </c:pt>
                <c:pt idx="695">
                  <c:v>315770000000000</c:v>
                </c:pt>
                <c:pt idx="696">
                  <c:v>298290000000000</c:v>
                </c:pt>
                <c:pt idx="697">
                  <c:v>275850000000000</c:v>
                </c:pt>
                <c:pt idx="698">
                  <c:v>247070000000000</c:v>
                </c:pt>
                <c:pt idx="699">
                  <c:v>210150000000000</c:v>
                </c:pt>
                <c:pt idx="700">
                  <c:v>210150000000000</c:v>
                </c:pt>
                <c:pt idx="701">
                  <c:v>207980000000000</c:v>
                </c:pt>
                <c:pt idx="702">
                  <c:v>205790000000000</c:v>
                </c:pt>
                <c:pt idx="703">
                  <c:v>203550000000000</c:v>
                </c:pt>
                <c:pt idx="704">
                  <c:v>201280000000000</c:v>
                </c:pt>
                <c:pt idx="705">
                  <c:v>198980000000000</c:v>
                </c:pt>
                <c:pt idx="706">
                  <c:v>196640000000000</c:v>
                </c:pt>
                <c:pt idx="707">
                  <c:v>194260000000000</c:v>
                </c:pt>
                <c:pt idx="708">
                  <c:v>191850000000000</c:v>
                </c:pt>
                <c:pt idx="709">
                  <c:v>189400000000000</c:v>
                </c:pt>
                <c:pt idx="710">
                  <c:v>186910000000000</c:v>
                </c:pt>
                <c:pt idx="711">
                  <c:v>184380000000000</c:v>
                </c:pt>
                <c:pt idx="712">
                  <c:v>181810000000000</c:v>
                </c:pt>
                <c:pt idx="713">
                  <c:v>179200000000000</c:v>
                </c:pt>
                <c:pt idx="714">
                  <c:v>176560000000000</c:v>
                </c:pt>
                <c:pt idx="715">
                  <c:v>173870000000000</c:v>
                </c:pt>
                <c:pt idx="716">
                  <c:v>171140000000000</c:v>
                </c:pt>
                <c:pt idx="717">
                  <c:v>168370000000000</c:v>
                </c:pt>
                <c:pt idx="718">
                  <c:v>165560000000000</c:v>
                </c:pt>
                <c:pt idx="719">
                  <c:v>162710000000000</c:v>
                </c:pt>
                <c:pt idx="720">
                  <c:v>159810000000000</c:v>
                </c:pt>
                <c:pt idx="721">
                  <c:v>156870000000000</c:v>
                </c:pt>
                <c:pt idx="722">
                  <c:v>153880000000000</c:v>
                </c:pt>
                <c:pt idx="723">
                  <c:v>150850000000000</c:v>
                </c:pt>
                <c:pt idx="724">
                  <c:v>147770000000000</c:v>
                </c:pt>
                <c:pt idx="725">
                  <c:v>144650000000000</c:v>
                </c:pt>
                <c:pt idx="726">
                  <c:v>141480000000000</c:v>
                </c:pt>
                <c:pt idx="727">
                  <c:v>138260000000000</c:v>
                </c:pt>
                <c:pt idx="728">
                  <c:v>135000000000000</c:v>
                </c:pt>
                <c:pt idx="729">
                  <c:v>131680000000000</c:v>
                </c:pt>
                <c:pt idx="730">
                  <c:v>128320000000000</c:v>
                </c:pt>
                <c:pt idx="731">
                  <c:v>124900000000000</c:v>
                </c:pt>
                <c:pt idx="732">
                  <c:v>121440000000000</c:v>
                </c:pt>
                <c:pt idx="733">
                  <c:v>117920000000000</c:v>
                </c:pt>
                <c:pt idx="734">
                  <c:v>114350000000000</c:v>
                </c:pt>
                <c:pt idx="735">
                  <c:v>110730000000000</c:v>
                </c:pt>
                <c:pt idx="736">
                  <c:v>107050000000000</c:v>
                </c:pt>
                <c:pt idx="737">
                  <c:v>103320000000000</c:v>
                </c:pt>
                <c:pt idx="738">
                  <c:v>99533000000000</c:v>
                </c:pt>
                <c:pt idx="739">
                  <c:v>95691000000000</c:v>
                </c:pt>
                <c:pt idx="740">
                  <c:v>91791000000000</c:v>
                </c:pt>
                <c:pt idx="741">
                  <c:v>87835000000000</c:v>
                </c:pt>
                <c:pt idx="742">
                  <c:v>83819000000000</c:v>
                </c:pt>
                <c:pt idx="743">
                  <c:v>79745000000000</c:v>
                </c:pt>
                <c:pt idx="744">
                  <c:v>75610000000000</c:v>
                </c:pt>
                <c:pt idx="745">
                  <c:v>71415000000000</c:v>
                </c:pt>
                <c:pt idx="746">
                  <c:v>67158000000000</c:v>
                </c:pt>
                <c:pt idx="747">
                  <c:v>62838000000000</c:v>
                </c:pt>
                <c:pt idx="748">
                  <c:v>58455000000000</c:v>
                </c:pt>
                <c:pt idx="749">
                  <c:v>54007000000000</c:v>
                </c:pt>
                <c:pt idx="750">
                  <c:v>54007000000000</c:v>
                </c:pt>
                <c:pt idx="751">
                  <c:v>53925000000000</c:v>
                </c:pt>
                <c:pt idx="752">
                  <c:v>53831000000000</c:v>
                </c:pt>
                <c:pt idx="753">
                  <c:v>53723000000000</c:v>
                </c:pt>
                <c:pt idx="754">
                  <c:v>53603000000000</c:v>
                </c:pt>
                <c:pt idx="755">
                  <c:v>53470000000000</c:v>
                </c:pt>
                <c:pt idx="756">
                  <c:v>53325000000000</c:v>
                </c:pt>
                <c:pt idx="757">
                  <c:v>53166000000000</c:v>
                </c:pt>
                <c:pt idx="758">
                  <c:v>52995000000000</c:v>
                </c:pt>
                <c:pt idx="759">
                  <c:v>52811000000000</c:v>
                </c:pt>
                <c:pt idx="760">
                  <c:v>52614000000000</c:v>
                </c:pt>
                <c:pt idx="761">
                  <c:v>52405000000000</c:v>
                </c:pt>
                <c:pt idx="762">
                  <c:v>52183000000000</c:v>
                </c:pt>
                <c:pt idx="763">
                  <c:v>51948000000000</c:v>
                </c:pt>
                <c:pt idx="764">
                  <c:v>51700000000000</c:v>
                </c:pt>
                <c:pt idx="765">
                  <c:v>51439000000000</c:v>
                </c:pt>
                <c:pt idx="766">
                  <c:v>51166000000000</c:v>
                </c:pt>
                <c:pt idx="767">
                  <c:v>50879000000000</c:v>
                </c:pt>
                <c:pt idx="768">
                  <c:v>50581000000000</c:v>
                </c:pt>
                <c:pt idx="769">
                  <c:v>50269000000000</c:v>
                </c:pt>
                <c:pt idx="770">
                  <c:v>49944000000000</c:v>
                </c:pt>
                <c:pt idx="771">
                  <c:v>49607000000000</c:v>
                </c:pt>
                <c:pt idx="772">
                  <c:v>49257000000000</c:v>
                </c:pt>
                <c:pt idx="773">
                  <c:v>48894000000000</c:v>
                </c:pt>
                <c:pt idx="774">
                  <c:v>48519000000000</c:v>
                </c:pt>
                <c:pt idx="775">
                  <c:v>48130000000000</c:v>
                </c:pt>
                <c:pt idx="776">
                  <c:v>47729000000000</c:v>
                </c:pt>
                <c:pt idx="777">
                  <c:v>47315000000000</c:v>
                </c:pt>
                <c:pt idx="778">
                  <c:v>46889000000000</c:v>
                </c:pt>
                <c:pt idx="779">
                  <c:v>46449000000000</c:v>
                </c:pt>
                <c:pt idx="780">
                  <c:v>45997000000000</c:v>
                </c:pt>
                <c:pt idx="781">
                  <c:v>45532000000000</c:v>
                </c:pt>
                <c:pt idx="782">
                  <c:v>45054000000000</c:v>
                </c:pt>
                <c:pt idx="783">
                  <c:v>44564000000000</c:v>
                </c:pt>
                <c:pt idx="784">
                  <c:v>44060000000000</c:v>
                </c:pt>
                <c:pt idx="785">
                  <c:v>43544000000000</c:v>
                </c:pt>
                <c:pt idx="786">
                  <c:v>43016000000000</c:v>
                </c:pt>
                <c:pt idx="787">
                  <c:v>42474000000000</c:v>
                </c:pt>
                <c:pt idx="788">
                  <c:v>41920000000000</c:v>
                </c:pt>
                <c:pt idx="789">
                  <c:v>41353000000000</c:v>
                </c:pt>
                <c:pt idx="790">
                  <c:v>40773000000000</c:v>
                </c:pt>
                <c:pt idx="791">
                  <c:v>40180000000000</c:v>
                </c:pt>
                <c:pt idx="792">
                  <c:v>39575000000000</c:v>
                </c:pt>
                <c:pt idx="793">
                  <c:v>38957000000000</c:v>
                </c:pt>
                <c:pt idx="794">
                  <c:v>38326000000000</c:v>
                </c:pt>
                <c:pt idx="795">
                  <c:v>37683000000000</c:v>
                </c:pt>
                <c:pt idx="796">
                  <c:v>37026000000000</c:v>
                </c:pt>
                <c:pt idx="797">
                  <c:v>36357000000000</c:v>
                </c:pt>
                <c:pt idx="798">
                  <c:v>35675000000000</c:v>
                </c:pt>
                <c:pt idx="799">
                  <c:v>34981000000000</c:v>
                </c:pt>
                <c:pt idx="800">
                  <c:v>34981000000000</c:v>
                </c:pt>
                <c:pt idx="801">
                  <c:v>34524000000000</c:v>
                </c:pt>
                <c:pt idx="802">
                  <c:v>34062000000000</c:v>
                </c:pt>
                <c:pt idx="803">
                  <c:v>33595000000000</c:v>
                </c:pt>
                <c:pt idx="804">
                  <c:v>33122000000000</c:v>
                </c:pt>
                <c:pt idx="805">
                  <c:v>32644000000000</c:v>
                </c:pt>
                <c:pt idx="806">
                  <c:v>32160000000000</c:v>
                </c:pt>
                <c:pt idx="807">
                  <c:v>31672000000000</c:v>
                </c:pt>
                <c:pt idx="808">
                  <c:v>31178000000000</c:v>
                </c:pt>
                <c:pt idx="809">
                  <c:v>30678000000000</c:v>
                </c:pt>
                <c:pt idx="810">
                  <c:v>30173000000000</c:v>
                </c:pt>
                <c:pt idx="811">
                  <c:v>29663000000000</c:v>
                </c:pt>
                <c:pt idx="812">
                  <c:v>29148000000000</c:v>
                </c:pt>
                <c:pt idx="813">
                  <c:v>28627000000000</c:v>
                </c:pt>
                <c:pt idx="814">
                  <c:v>28101000000000</c:v>
                </c:pt>
                <c:pt idx="815">
                  <c:v>27569000000000</c:v>
                </c:pt>
                <c:pt idx="816">
                  <c:v>27033000000000</c:v>
                </c:pt>
                <c:pt idx="817">
                  <c:v>26490000000000</c:v>
                </c:pt>
                <c:pt idx="818">
                  <c:v>25943000000000</c:v>
                </c:pt>
                <c:pt idx="819">
                  <c:v>25390000000000</c:v>
                </c:pt>
                <c:pt idx="820">
                  <c:v>24832000000000</c:v>
                </c:pt>
                <c:pt idx="821">
                  <c:v>24269000000000</c:v>
                </c:pt>
                <c:pt idx="822">
                  <c:v>23700000000000</c:v>
                </c:pt>
                <c:pt idx="823">
                  <c:v>23126000000000</c:v>
                </c:pt>
                <c:pt idx="824">
                  <c:v>22546000000000</c:v>
                </c:pt>
                <c:pt idx="825">
                  <c:v>21961000000000</c:v>
                </c:pt>
                <c:pt idx="826">
                  <c:v>21371000000000</c:v>
                </c:pt>
                <c:pt idx="827">
                  <c:v>20776000000000</c:v>
                </c:pt>
                <c:pt idx="828">
                  <c:v>20175000000000</c:v>
                </c:pt>
                <c:pt idx="829">
                  <c:v>19569000000000</c:v>
                </c:pt>
                <c:pt idx="830">
                  <c:v>18957000000000</c:v>
                </c:pt>
                <c:pt idx="831">
                  <c:v>18340000000000</c:v>
                </c:pt>
                <c:pt idx="832">
                  <c:v>17718000000000</c:v>
                </c:pt>
                <c:pt idx="833">
                  <c:v>17091000000000</c:v>
                </c:pt>
                <c:pt idx="834">
                  <c:v>16458000000000</c:v>
                </c:pt>
                <c:pt idx="835">
                  <c:v>15820000000000</c:v>
                </c:pt>
                <c:pt idx="836">
                  <c:v>15176000000000</c:v>
                </c:pt>
                <c:pt idx="837">
                  <c:v>14527000000000</c:v>
                </c:pt>
                <c:pt idx="838">
                  <c:v>13873000000000</c:v>
                </c:pt>
                <c:pt idx="839">
                  <c:v>13214000000000</c:v>
                </c:pt>
                <c:pt idx="840">
                  <c:v>12549000000000</c:v>
                </c:pt>
                <c:pt idx="841">
                  <c:v>11879000000000</c:v>
                </c:pt>
                <c:pt idx="842">
                  <c:v>11204000000000</c:v>
                </c:pt>
                <c:pt idx="843">
                  <c:v>10523000000000</c:v>
                </c:pt>
                <c:pt idx="844">
                  <c:v>9836800000000</c:v>
                </c:pt>
                <c:pt idx="845">
                  <c:v>9145400000000</c:v>
                </c:pt>
                <c:pt idx="846">
                  <c:v>8448700000000</c:v>
                </c:pt>
                <c:pt idx="847">
                  <c:v>7746700000000</c:v>
                </c:pt>
                <c:pt idx="848">
                  <c:v>7039300000000</c:v>
                </c:pt>
                <c:pt idx="849">
                  <c:v>6326600000000</c:v>
                </c:pt>
                <c:pt idx="850">
                  <c:v>6326600000000</c:v>
                </c:pt>
                <c:pt idx="851">
                  <c:v>5206800000000</c:v>
                </c:pt>
                <c:pt idx="852">
                  <c:v>4285200000000</c:v>
                </c:pt>
                <c:pt idx="853">
                  <c:v>3526800000000</c:v>
                </c:pt>
                <c:pt idx="854">
                  <c:v>2902600000000</c:v>
                </c:pt>
                <c:pt idx="855">
                  <c:v>2388800000000</c:v>
                </c:pt>
                <c:pt idx="856">
                  <c:v>1966000000000</c:v>
                </c:pt>
                <c:pt idx="857">
                  <c:v>1618100000000</c:v>
                </c:pt>
                <c:pt idx="858">
                  <c:v>1331700000000</c:v>
                </c:pt>
                <c:pt idx="859">
                  <c:v>1096000000000</c:v>
                </c:pt>
                <c:pt idx="860">
                  <c:v>902060000000</c:v>
                </c:pt>
                <c:pt idx="861">
                  <c:v>742420000000</c:v>
                </c:pt>
                <c:pt idx="862">
                  <c:v>611040000000</c:v>
                </c:pt>
                <c:pt idx="863">
                  <c:v>502910000000</c:v>
                </c:pt>
                <c:pt idx="864">
                  <c:v>413930000000</c:v>
                </c:pt>
                <c:pt idx="865">
                  <c:v>340690000000</c:v>
                </c:pt>
                <c:pt idx="866">
                  <c:v>280420000000</c:v>
                </c:pt>
                <c:pt idx="867">
                  <c:v>230810000000</c:v>
                </c:pt>
                <c:pt idx="868">
                  <c:v>189990000000</c:v>
                </c:pt>
                <c:pt idx="869">
                  <c:v>156390000000</c:v>
                </c:pt>
                <c:pt idx="870">
                  <c:v>128730000000</c:v>
                </c:pt>
                <c:pt idx="871">
                  <c:v>105980000000</c:v>
                </c:pt>
                <c:pt idx="872">
                  <c:v>87246000000</c:v>
                </c:pt>
                <c:pt idx="873">
                  <c:v>71831000000</c:v>
                </c:pt>
                <c:pt idx="874">
                  <c:v>59145000000</c:v>
                </c:pt>
                <c:pt idx="875">
                  <c:v>48704000000</c:v>
                </c:pt>
                <c:pt idx="876">
                  <c:v>40111000000</c:v>
                </c:pt>
                <c:pt idx="877">
                  <c:v>33038000000</c:v>
                </c:pt>
                <c:pt idx="878">
                  <c:v>27218000000</c:v>
                </c:pt>
                <c:pt idx="879">
                  <c:v>22428000000</c:v>
                </c:pt>
                <c:pt idx="880">
                  <c:v>18485000000</c:v>
                </c:pt>
                <c:pt idx="881">
                  <c:v>15241000000</c:v>
                </c:pt>
                <c:pt idx="882">
                  <c:v>12570000000</c:v>
                </c:pt>
                <c:pt idx="883">
                  <c:v>10372000000</c:v>
                </c:pt>
                <c:pt idx="884">
                  <c:v>8563400000</c:v>
                </c:pt>
                <c:pt idx="885">
                  <c:v>7074500000</c:v>
                </c:pt>
                <c:pt idx="886">
                  <c:v>5849200000</c:v>
                </c:pt>
                <c:pt idx="887">
                  <c:v>4840700000</c:v>
                </c:pt>
                <c:pt idx="888">
                  <c:v>4010600000</c:v>
                </c:pt>
                <c:pt idx="889">
                  <c:v>3327400000</c:v>
                </c:pt>
                <c:pt idx="890">
                  <c:v>2765000000</c:v>
                </c:pt>
                <c:pt idx="891">
                  <c:v>2302100000</c:v>
                </c:pt>
                <c:pt idx="892">
                  <c:v>1921100000</c:v>
                </c:pt>
                <c:pt idx="893">
                  <c:v>1607500000</c:v>
                </c:pt>
                <c:pt idx="894">
                  <c:v>1349300000</c:v>
                </c:pt>
                <c:pt idx="895">
                  <c:v>1136700000</c:v>
                </c:pt>
                <c:pt idx="896">
                  <c:v>961760000</c:v>
                </c:pt>
                <c:pt idx="897">
                  <c:v>817700000</c:v>
                </c:pt>
                <c:pt idx="898">
                  <c:v>699070000</c:v>
                </c:pt>
                <c:pt idx="899">
                  <c:v>601390000</c:v>
                </c:pt>
                <c:pt idx="900">
                  <c:v>601390000</c:v>
                </c:pt>
                <c:pt idx="901">
                  <c:v>520940000</c:v>
                </c:pt>
                <c:pt idx="902">
                  <c:v>454680000</c:v>
                </c:pt>
                <c:pt idx="903">
                  <c:v>400090000</c:v>
                </c:pt>
                <c:pt idx="904">
                  <c:v>355110000</c:v>
                </c:pt>
                <c:pt idx="905">
                  <c:v>318050000</c:v>
                </c:pt>
                <c:pt idx="906">
                  <c:v>287490000</c:v>
                </c:pt>
                <c:pt idx="907">
                  <c:v>262290000</c:v>
                </c:pt>
                <c:pt idx="908">
                  <c:v>241500000</c:v>
                </c:pt>
                <c:pt idx="909">
                  <c:v>224340000</c:v>
                </c:pt>
                <c:pt idx="910">
                  <c:v>210170000</c:v>
                </c:pt>
                <c:pt idx="911">
                  <c:v>198470000</c:v>
                </c:pt>
                <c:pt idx="912">
                  <c:v>188780000</c:v>
                </c:pt>
                <c:pt idx="913">
                  <c:v>180770000</c:v>
                </c:pt>
                <c:pt idx="914">
                  <c:v>174130000</c:v>
                </c:pt>
                <c:pt idx="915">
                  <c:v>168620000</c:v>
                </c:pt>
                <c:pt idx="916">
                  <c:v>164040000</c:v>
                </c:pt>
                <c:pt idx="917">
                  <c:v>160230000</c:v>
                </c:pt>
                <c:pt idx="918">
                  <c:v>157050000</c:v>
                </c:pt>
                <c:pt idx="919">
                  <c:v>154390000</c:v>
                </c:pt>
                <c:pt idx="920">
                  <c:v>152160000</c:v>
                </c:pt>
                <c:pt idx="921">
                  <c:v>150280000</c:v>
                </c:pt>
                <c:pt idx="922">
                  <c:v>148700000</c:v>
                </c:pt>
                <c:pt idx="923">
                  <c:v>147350000</c:v>
                </c:pt>
                <c:pt idx="924">
                  <c:v>146210000</c:v>
                </c:pt>
                <c:pt idx="925">
                  <c:v>145230000</c:v>
                </c:pt>
                <c:pt idx="926">
                  <c:v>144380000</c:v>
                </c:pt>
                <c:pt idx="927">
                  <c:v>143650000</c:v>
                </c:pt>
                <c:pt idx="928">
                  <c:v>143010000</c:v>
                </c:pt>
                <c:pt idx="929">
                  <c:v>142450000</c:v>
                </c:pt>
                <c:pt idx="930">
                  <c:v>141950000</c:v>
                </c:pt>
                <c:pt idx="931">
                  <c:v>141500000</c:v>
                </c:pt>
                <c:pt idx="932">
                  <c:v>141100000</c:v>
                </c:pt>
                <c:pt idx="933">
                  <c:v>140740000</c:v>
                </c:pt>
                <c:pt idx="934">
                  <c:v>140400000</c:v>
                </c:pt>
                <c:pt idx="935">
                  <c:v>140090000</c:v>
                </c:pt>
                <c:pt idx="936">
                  <c:v>139810000</c:v>
                </c:pt>
                <c:pt idx="937">
                  <c:v>139540000</c:v>
                </c:pt>
                <c:pt idx="938">
                  <c:v>139290000</c:v>
                </c:pt>
                <c:pt idx="939">
                  <c:v>139050000</c:v>
                </c:pt>
                <c:pt idx="940">
                  <c:v>138820000</c:v>
                </c:pt>
                <c:pt idx="941">
                  <c:v>138600000</c:v>
                </c:pt>
                <c:pt idx="942">
                  <c:v>138400000</c:v>
                </c:pt>
                <c:pt idx="943">
                  <c:v>138190000</c:v>
                </c:pt>
                <c:pt idx="944">
                  <c:v>138000000</c:v>
                </c:pt>
                <c:pt idx="945">
                  <c:v>137810000</c:v>
                </c:pt>
                <c:pt idx="946">
                  <c:v>137630000</c:v>
                </c:pt>
                <c:pt idx="947">
                  <c:v>137450000</c:v>
                </c:pt>
                <c:pt idx="948">
                  <c:v>137280000</c:v>
                </c:pt>
                <c:pt idx="949">
                  <c:v>137110000</c:v>
                </c:pt>
                <c:pt idx="950">
                  <c:v>137110000</c:v>
                </c:pt>
                <c:pt idx="951">
                  <c:v>136950000</c:v>
                </c:pt>
                <c:pt idx="952">
                  <c:v>136790000</c:v>
                </c:pt>
                <c:pt idx="953">
                  <c:v>136630000</c:v>
                </c:pt>
                <c:pt idx="954">
                  <c:v>136480000</c:v>
                </c:pt>
                <c:pt idx="955">
                  <c:v>136330000</c:v>
                </c:pt>
                <c:pt idx="956">
                  <c:v>136190000</c:v>
                </c:pt>
                <c:pt idx="957">
                  <c:v>136050000</c:v>
                </c:pt>
                <c:pt idx="958">
                  <c:v>135920000</c:v>
                </c:pt>
                <c:pt idx="959">
                  <c:v>135790000</c:v>
                </c:pt>
                <c:pt idx="960">
                  <c:v>135660000</c:v>
                </c:pt>
                <c:pt idx="961">
                  <c:v>135550000</c:v>
                </c:pt>
                <c:pt idx="962">
                  <c:v>135430000</c:v>
                </c:pt>
                <c:pt idx="963">
                  <c:v>135330000</c:v>
                </c:pt>
                <c:pt idx="964">
                  <c:v>135240000</c:v>
                </c:pt>
                <c:pt idx="965">
                  <c:v>135150000</c:v>
                </c:pt>
                <c:pt idx="966">
                  <c:v>135080000</c:v>
                </c:pt>
                <c:pt idx="967">
                  <c:v>135020000</c:v>
                </c:pt>
                <c:pt idx="968">
                  <c:v>134980000</c:v>
                </c:pt>
                <c:pt idx="969">
                  <c:v>134960000</c:v>
                </c:pt>
                <c:pt idx="970">
                  <c:v>134960000</c:v>
                </c:pt>
                <c:pt idx="971">
                  <c:v>134990000</c:v>
                </c:pt>
                <c:pt idx="972">
                  <c:v>135050000</c:v>
                </c:pt>
                <c:pt idx="973">
                  <c:v>135160000</c:v>
                </c:pt>
                <c:pt idx="974">
                  <c:v>135310000</c:v>
                </c:pt>
                <c:pt idx="975">
                  <c:v>135520000</c:v>
                </c:pt>
                <c:pt idx="976">
                  <c:v>135790000</c:v>
                </c:pt>
                <c:pt idx="977">
                  <c:v>136160000</c:v>
                </c:pt>
                <c:pt idx="978">
                  <c:v>136620000</c:v>
                </c:pt>
                <c:pt idx="979">
                  <c:v>137210000</c:v>
                </c:pt>
                <c:pt idx="980">
                  <c:v>137950000</c:v>
                </c:pt>
                <c:pt idx="981">
                  <c:v>138860000</c:v>
                </c:pt>
                <c:pt idx="982">
                  <c:v>140000000</c:v>
                </c:pt>
                <c:pt idx="983">
                  <c:v>141410000</c:v>
                </c:pt>
                <c:pt idx="984">
                  <c:v>143140000</c:v>
                </c:pt>
                <c:pt idx="985">
                  <c:v>145260000</c:v>
                </c:pt>
                <c:pt idx="986">
                  <c:v>147860000</c:v>
                </c:pt>
                <c:pt idx="987">
                  <c:v>151030000</c:v>
                </c:pt>
                <c:pt idx="988">
                  <c:v>154910000</c:v>
                </c:pt>
                <c:pt idx="989">
                  <c:v>159640000</c:v>
                </c:pt>
                <c:pt idx="990">
                  <c:v>165410000</c:v>
                </c:pt>
                <c:pt idx="991">
                  <c:v>172440000</c:v>
                </c:pt>
                <c:pt idx="992">
                  <c:v>181000000</c:v>
                </c:pt>
                <c:pt idx="993">
                  <c:v>191410000</c:v>
                </c:pt>
                <c:pt idx="994">
                  <c:v>204080000</c:v>
                </c:pt>
                <c:pt idx="995">
                  <c:v>219490000</c:v>
                </c:pt>
                <c:pt idx="996">
                  <c:v>238230000</c:v>
                </c:pt>
                <c:pt idx="997">
                  <c:v>261020000</c:v>
                </c:pt>
                <c:pt idx="998">
                  <c:v>288720000</c:v>
                </c:pt>
                <c:pt idx="999">
                  <c:v>322400000</c:v>
                </c:pt>
                <c:pt idx="1000">
                  <c:v>322400000</c:v>
                </c:pt>
                <c:pt idx="1001">
                  <c:v>363330000</c:v>
                </c:pt>
                <c:pt idx="1002">
                  <c:v>413070000</c:v>
                </c:pt>
                <c:pt idx="1003">
                  <c:v>473530000</c:v>
                </c:pt>
                <c:pt idx="1004">
                  <c:v>547010000</c:v>
                </c:pt>
                <c:pt idx="1005">
                  <c:v>636300000</c:v>
                </c:pt>
                <c:pt idx="1006">
                  <c:v>744800000</c:v>
                </c:pt>
                <c:pt idx="1007">
                  <c:v>876650000</c:v>
                </c:pt>
                <c:pt idx="1008">
                  <c:v>1036900000</c:v>
                </c:pt>
                <c:pt idx="1009">
                  <c:v>1231500000</c:v>
                </c:pt>
                <c:pt idx="1010">
                  <c:v>1468100000</c:v>
                </c:pt>
                <c:pt idx="1011">
                  <c:v>1755600000</c:v>
                </c:pt>
                <c:pt idx="1012">
                  <c:v>2104800000</c:v>
                </c:pt>
                <c:pt idx="1013">
                  <c:v>2529200000</c:v>
                </c:pt>
                <c:pt idx="1014">
                  <c:v>3044900000</c:v>
                </c:pt>
                <c:pt idx="1015">
                  <c:v>3671500000</c:v>
                </c:pt>
                <c:pt idx="1016">
                  <c:v>4432900000</c:v>
                </c:pt>
                <c:pt idx="1017">
                  <c:v>5358000000</c:v>
                </c:pt>
                <c:pt idx="1018">
                  <c:v>6482100000</c:v>
                </c:pt>
                <c:pt idx="1019">
                  <c:v>7848000000</c:v>
                </c:pt>
                <c:pt idx="1020">
                  <c:v>9507600000</c:v>
                </c:pt>
                <c:pt idx="1021">
                  <c:v>11524000000</c:v>
                </c:pt>
                <c:pt idx="1022">
                  <c:v>13974000000</c:v>
                </c:pt>
                <c:pt idx="1023">
                  <c:v>16952000000</c:v>
                </c:pt>
                <c:pt idx="1024">
                  <c:v>20569000000</c:v>
                </c:pt>
                <c:pt idx="1025">
                  <c:v>24965000000</c:v>
                </c:pt>
                <c:pt idx="1026">
                  <c:v>30305000000</c:v>
                </c:pt>
                <c:pt idx="1027">
                  <c:v>36795000000</c:v>
                </c:pt>
                <c:pt idx="1028">
                  <c:v>44680000000</c:v>
                </c:pt>
                <c:pt idx="1029">
                  <c:v>54261000000</c:v>
                </c:pt>
                <c:pt idx="1030">
                  <c:v>65903000000</c:v>
                </c:pt>
                <c:pt idx="1031">
                  <c:v>80048000000</c:v>
                </c:pt>
                <c:pt idx="1032">
                  <c:v>97236000000</c:v>
                </c:pt>
                <c:pt idx="1033">
                  <c:v>118120000000</c:v>
                </c:pt>
                <c:pt idx="1034">
                  <c:v>143500000000</c:v>
                </c:pt>
                <c:pt idx="1035">
                  <c:v>174330000000</c:v>
                </c:pt>
                <c:pt idx="1036">
                  <c:v>211790000000</c:v>
                </c:pt>
                <c:pt idx="1037">
                  <c:v>257310000000</c:v>
                </c:pt>
                <c:pt idx="1038">
                  <c:v>312630000000</c:v>
                </c:pt>
                <c:pt idx="1039">
                  <c:v>379830000000</c:v>
                </c:pt>
                <c:pt idx="1040">
                  <c:v>461490000000</c:v>
                </c:pt>
                <c:pt idx="1041">
                  <c:v>560720000000</c:v>
                </c:pt>
                <c:pt idx="1042">
                  <c:v>681280000000</c:v>
                </c:pt>
                <c:pt idx="1043">
                  <c:v>827780000000</c:v>
                </c:pt>
                <c:pt idx="1044">
                  <c:v>1005800000000</c:v>
                </c:pt>
                <c:pt idx="1045">
                  <c:v>1222100000000</c:v>
                </c:pt>
                <c:pt idx="1046">
                  <c:v>1484900000000</c:v>
                </c:pt>
                <c:pt idx="1047">
                  <c:v>1804200000000</c:v>
                </c:pt>
                <c:pt idx="1048">
                  <c:v>2192200000000</c:v>
                </c:pt>
                <c:pt idx="1049">
                  <c:v>2663600000000</c:v>
                </c:pt>
                <c:pt idx="1050">
                  <c:v>2663600000000</c:v>
                </c:pt>
                <c:pt idx="1051">
                  <c:v>3378600000000</c:v>
                </c:pt>
                <c:pt idx="1052">
                  <c:v>4063900000000</c:v>
                </c:pt>
                <c:pt idx="1053">
                  <c:v>4719500000000</c:v>
                </c:pt>
                <c:pt idx="1054">
                  <c:v>5345400000000</c:v>
                </c:pt>
                <c:pt idx="1055">
                  <c:v>5941600000000</c:v>
                </c:pt>
                <c:pt idx="1056">
                  <c:v>6508000000000</c:v>
                </c:pt>
                <c:pt idx="1057">
                  <c:v>7044700000000</c:v>
                </c:pt>
                <c:pt idx="1058">
                  <c:v>7551600000000</c:v>
                </c:pt>
                <c:pt idx="1059">
                  <c:v>8028900000000</c:v>
                </c:pt>
                <c:pt idx="1060">
                  <c:v>8476300000000</c:v>
                </c:pt>
                <c:pt idx="1061">
                  <c:v>8894100000000</c:v>
                </c:pt>
                <c:pt idx="1062">
                  <c:v>9282100000000</c:v>
                </c:pt>
                <c:pt idx="1063">
                  <c:v>9640300000000</c:v>
                </c:pt>
                <c:pt idx="1064">
                  <c:v>9968800000000</c:v>
                </c:pt>
                <c:pt idx="1065">
                  <c:v>10268000000000</c:v>
                </c:pt>
                <c:pt idx="1066">
                  <c:v>10537000000000</c:v>
                </c:pt>
                <c:pt idx="1067">
                  <c:v>10776000000000</c:v>
                </c:pt>
                <c:pt idx="1068">
                  <c:v>10985000000000</c:v>
                </c:pt>
                <c:pt idx="1069">
                  <c:v>11165000000000</c:v>
                </c:pt>
                <c:pt idx="1070">
                  <c:v>11315000000000</c:v>
                </c:pt>
                <c:pt idx="1071">
                  <c:v>11435000000000</c:v>
                </c:pt>
                <c:pt idx="1072">
                  <c:v>11526000000000</c:v>
                </c:pt>
                <c:pt idx="1073">
                  <c:v>11586000000000</c:v>
                </c:pt>
                <c:pt idx="1074">
                  <c:v>11617000000000</c:v>
                </c:pt>
                <c:pt idx="1075">
                  <c:v>11618000000000</c:v>
                </c:pt>
                <c:pt idx="1076">
                  <c:v>11590000000000</c:v>
                </c:pt>
                <c:pt idx="1077">
                  <c:v>11532000000000</c:v>
                </c:pt>
                <c:pt idx="1078">
                  <c:v>11443000000000</c:v>
                </c:pt>
                <c:pt idx="1079">
                  <c:v>11326000000000</c:v>
                </c:pt>
                <c:pt idx="1080">
                  <c:v>11178000000000</c:v>
                </c:pt>
                <c:pt idx="1081">
                  <c:v>11001000000000</c:v>
                </c:pt>
                <c:pt idx="1082">
                  <c:v>10794000000000</c:v>
                </c:pt>
                <c:pt idx="1083">
                  <c:v>10557000000000</c:v>
                </c:pt>
                <c:pt idx="1084">
                  <c:v>10290000000000</c:v>
                </c:pt>
                <c:pt idx="1085">
                  <c:v>9993600000000</c:v>
                </c:pt>
                <c:pt idx="1086">
                  <c:v>9667500000000</c:v>
                </c:pt>
                <c:pt idx="1087">
                  <c:v>9311600000000</c:v>
                </c:pt>
                <c:pt idx="1088">
                  <c:v>8925900000000</c:v>
                </c:pt>
                <c:pt idx="1089">
                  <c:v>8510500000000</c:v>
                </c:pt>
                <c:pt idx="1090">
                  <c:v>8065400000000</c:v>
                </c:pt>
                <c:pt idx="1091">
                  <c:v>7590500000000</c:v>
                </c:pt>
                <c:pt idx="1092">
                  <c:v>7085900000000</c:v>
                </c:pt>
                <c:pt idx="1093">
                  <c:v>6551600000000</c:v>
                </c:pt>
                <c:pt idx="1094">
                  <c:v>5987500000000</c:v>
                </c:pt>
                <c:pt idx="1095">
                  <c:v>5393600000000</c:v>
                </c:pt>
                <c:pt idx="1096">
                  <c:v>4770100000000</c:v>
                </c:pt>
                <c:pt idx="1097">
                  <c:v>4116800000000</c:v>
                </c:pt>
                <c:pt idx="1098">
                  <c:v>3433800000000</c:v>
                </c:pt>
                <c:pt idx="1099">
                  <c:v>2721100000000</c:v>
                </c:pt>
                <c:pt idx="1100">
                  <c:v>2721100000000</c:v>
                </c:pt>
                <c:pt idx="1101">
                  <c:v>2133200000000</c:v>
                </c:pt>
                <c:pt idx="1102">
                  <c:v>1672300000000</c:v>
                </c:pt>
                <c:pt idx="1103">
                  <c:v>1311000000000</c:v>
                </c:pt>
                <c:pt idx="1104">
                  <c:v>1027800000000</c:v>
                </c:pt>
                <c:pt idx="1105">
                  <c:v>805750000000</c:v>
                </c:pt>
                <c:pt idx="1106">
                  <c:v>631680000000</c:v>
                </c:pt>
                <c:pt idx="1107">
                  <c:v>495230000000</c:v>
                </c:pt>
                <c:pt idx="1108">
                  <c:v>388260000000</c:v>
                </c:pt>
                <c:pt idx="1109">
                  <c:v>304400000000</c:v>
                </c:pt>
                <c:pt idx="1110">
                  <c:v>238660000000</c:v>
                </c:pt>
                <c:pt idx="1111">
                  <c:v>187120000000</c:v>
                </c:pt>
                <c:pt idx="1112">
                  <c:v>146720000000</c:v>
                </c:pt>
                <c:pt idx="1113">
                  <c:v>115050000000</c:v>
                </c:pt>
                <c:pt idx="1114">
                  <c:v>90222000000</c:v>
                </c:pt>
                <c:pt idx="1115">
                  <c:v>70757000000</c:v>
                </c:pt>
                <c:pt idx="1116">
                  <c:v>55498000000</c:v>
                </c:pt>
                <c:pt idx="1117">
                  <c:v>43536000000</c:v>
                </c:pt>
                <c:pt idx="1118">
                  <c:v>34158000000</c:v>
                </c:pt>
                <c:pt idx="1119">
                  <c:v>26807000000</c:v>
                </c:pt>
                <c:pt idx="1120">
                  <c:v>21044000000</c:v>
                </c:pt>
                <c:pt idx="1121">
                  <c:v>16526000000</c:v>
                </c:pt>
                <c:pt idx="1122">
                  <c:v>12984000000</c:v>
                </c:pt>
                <c:pt idx="1123">
                  <c:v>10207000000</c:v>
                </c:pt>
                <c:pt idx="1124">
                  <c:v>8030200000</c:v>
                </c:pt>
                <c:pt idx="1125">
                  <c:v>6323700000</c:v>
                </c:pt>
                <c:pt idx="1126">
                  <c:v>4985900000</c:v>
                </c:pt>
                <c:pt idx="1127">
                  <c:v>3937000000</c:v>
                </c:pt>
                <c:pt idx="1128">
                  <c:v>3114800000</c:v>
                </c:pt>
                <c:pt idx="1129">
                  <c:v>2470200000</c:v>
                </c:pt>
                <c:pt idx="1130">
                  <c:v>1964800000</c:v>
                </c:pt>
                <c:pt idx="1131">
                  <c:v>1568500000</c:v>
                </c:pt>
                <c:pt idx="1132">
                  <c:v>1257800000</c:v>
                </c:pt>
                <c:pt idx="1133">
                  <c:v>1014300000</c:v>
                </c:pt>
                <c:pt idx="1134">
                  <c:v>823280000</c:v>
                </c:pt>
                <c:pt idx="1135">
                  <c:v>673510000</c:v>
                </c:pt>
                <c:pt idx="1136">
                  <c:v>556070000</c:v>
                </c:pt>
                <c:pt idx="1137">
                  <c:v>463970000</c:v>
                </c:pt>
                <c:pt idx="1138">
                  <c:v>391730000</c:v>
                </c:pt>
                <c:pt idx="1139">
                  <c:v>335060000</c:v>
                </c:pt>
                <c:pt idx="1140">
                  <c:v>290610000</c:v>
                </c:pt>
                <c:pt idx="1141">
                  <c:v>255720000</c:v>
                </c:pt>
                <c:pt idx="1142">
                  <c:v>228340000</c:v>
                </c:pt>
                <c:pt idx="1143">
                  <c:v>206840000</c:v>
                </c:pt>
                <c:pt idx="1144">
                  <c:v>189950000</c:v>
                </c:pt>
                <c:pt idx="1145">
                  <c:v>176680000</c:v>
                </c:pt>
                <c:pt idx="1146">
                  <c:v>166240000</c:v>
                </c:pt>
                <c:pt idx="1147">
                  <c:v>158030000</c:v>
                </c:pt>
                <c:pt idx="1148">
                  <c:v>151560000</c:v>
                </c:pt>
                <c:pt idx="1149">
                  <c:v>146460000</c:v>
                </c:pt>
                <c:pt idx="1150">
                  <c:v>146460000</c:v>
                </c:pt>
                <c:pt idx="1151">
                  <c:v>142430000</c:v>
                </c:pt>
                <c:pt idx="1152">
                  <c:v>139240000</c:v>
                </c:pt>
                <c:pt idx="1153">
                  <c:v>136710000</c:v>
                </c:pt>
                <c:pt idx="1154">
                  <c:v>134700000</c:v>
                </c:pt>
                <c:pt idx="1155">
                  <c:v>133090000</c:v>
                </c:pt>
                <c:pt idx="1156">
                  <c:v>131800000</c:v>
                </c:pt>
                <c:pt idx="1157">
                  <c:v>130770000</c:v>
                </c:pt>
                <c:pt idx="1158">
                  <c:v>129920000</c:v>
                </c:pt>
                <c:pt idx="1159">
                  <c:v>129240000</c:v>
                </c:pt>
                <c:pt idx="1160">
                  <c:v>128670000</c:v>
                </c:pt>
                <c:pt idx="1161">
                  <c:v>128200000</c:v>
                </c:pt>
                <c:pt idx="1162">
                  <c:v>127810000</c:v>
                </c:pt>
                <c:pt idx="1163">
                  <c:v>127470000</c:v>
                </c:pt>
                <c:pt idx="1164">
                  <c:v>127180000</c:v>
                </c:pt>
                <c:pt idx="1165">
                  <c:v>126930000</c:v>
                </c:pt>
                <c:pt idx="1166">
                  <c:v>126710000</c:v>
                </c:pt>
                <c:pt idx="1167">
                  <c:v>126510000</c:v>
                </c:pt>
                <c:pt idx="1168">
                  <c:v>126320000</c:v>
                </c:pt>
                <c:pt idx="1169">
                  <c:v>126160000</c:v>
                </c:pt>
                <c:pt idx="1170">
                  <c:v>126000000</c:v>
                </c:pt>
                <c:pt idx="1171">
                  <c:v>125860000</c:v>
                </c:pt>
                <c:pt idx="1172">
                  <c:v>125720000</c:v>
                </c:pt>
                <c:pt idx="1173">
                  <c:v>125590000</c:v>
                </c:pt>
                <c:pt idx="1174">
                  <c:v>125460000</c:v>
                </c:pt>
                <c:pt idx="1175">
                  <c:v>125340000</c:v>
                </c:pt>
                <c:pt idx="1176">
                  <c:v>125220000</c:v>
                </c:pt>
                <c:pt idx="1177">
                  <c:v>125110000</c:v>
                </c:pt>
                <c:pt idx="1178">
                  <c:v>124990000</c:v>
                </c:pt>
                <c:pt idx="1179">
                  <c:v>124880000</c:v>
                </c:pt>
                <c:pt idx="1180">
                  <c:v>124770000</c:v>
                </c:pt>
                <c:pt idx="1181">
                  <c:v>124660000</c:v>
                </c:pt>
                <c:pt idx="1182">
                  <c:v>124560000</c:v>
                </c:pt>
                <c:pt idx="1183">
                  <c:v>124450000</c:v>
                </c:pt>
                <c:pt idx="1184">
                  <c:v>124350000</c:v>
                </c:pt>
                <c:pt idx="1185">
                  <c:v>124250000</c:v>
                </c:pt>
                <c:pt idx="1186">
                  <c:v>124150000</c:v>
                </c:pt>
                <c:pt idx="1187">
                  <c:v>124050000</c:v>
                </c:pt>
                <c:pt idx="1188">
                  <c:v>123950000</c:v>
                </c:pt>
                <c:pt idx="1189">
                  <c:v>123850000</c:v>
                </c:pt>
                <c:pt idx="1190">
                  <c:v>123760000</c:v>
                </c:pt>
                <c:pt idx="1191">
                  <c:v>123660000</c:v>
                </c:pt>
                <c:pt idx="1192">
                  <c:v>123560000</c:v>
                </c:pt>
                <c:pt idx="1193">
                  <c:v>123470000</c:v>
                </c:pt>
                <c:pt idx="1194">
                  <c:v>123380000</c:v>
                </c:pt>
                <c:pt idx="1195">
                  <c:v>123280000</c:v>
                </c:pt>
                <c:pt idx="1196">
                  <c:v>123190000</c:v>
                </c:pt>
                <c:pt idx="1197">
                  <c:v>123100000</c:v>
                </c:pt>
                <c:pt idx="1198">
                  <c:v>123010000</c:v>
                </c:pt>
                <c:pt idx="1199">
                  <c:v>122920000</c:v>
                </c:pt>
                <c:pt idx="1200">
                  <c:v>122920000</c:v>
                </c:pt>
                <c:pt idx="1201">
                  <c:v>122830000</c:v>
                </c:pt>
                <c:pt idx="1202">
                  <c:v>122740000</c:v>
                </c:pt>
                <c:pt idx="1203">
                  <c:v>122650000</c:v>
                </c:pt>
                <c:pt idx="1204">
                  <c:v>122560000</c:v>
                </c:pt>
                <c:pt idx="1205">
                  <c:v>122470000</c:v>
                </c:pt>
                <c:pt idx="1206">
                  <c:v>122390000</c:v>
                </c:pt>
                <c:pt idx="1207">
                  <c:v>122300000</c:v>
                </c:pt>
                <c:pt idx="1208">
                  <c:v>122210000</c:v>
                </c:pt>
                <c:pt idx="1209">
                  <c:v>122130000</c:v>
                </c:pt>
                <c:pt idx="1210">
                  <c:v>122040000</c:v>
                </c:pt>
                <c:pt idx="1211">
                  <c:v>121960000</c:v>
                </c:pt>
                <c:pt idx="1212">
                  <c:v>121880000</c:v>
                </c:pt>
                <c:pt idx="1213">
                  <c:v>121790000</c:v>
                </c:pt>
                <c:pt idx="1214">
                  <c:v>121710000</c:v>
                </c:pt>
                <c:pt idx="1215">
                  <c:v>121630000</c:v>
                </c:pt>
                <c:pt idx="1216">
                  <c:v>121540000</c:v>
                </c:pt>
                <c:pt idx="1217">
                  <c:v>121460000</c:v>
                </c:pt>
                <c:pt idx="1218">
                  <c:v>121380000</c:v>
                </c:pt>
                <c:pt idx="1219">
                  <c:v>121300000</c:v>
                </c:pt>
                <c:pt idx="1220">
                  <c:v>121220000</c:v>
                </c:pt>
                <c:pt idx="1221">
                  <c:v>121140000</c:v>
                </c:pt>
                <c:pt idx="1222">
                  <c:v>121060000</c:v>
                </c:pt>
                <c:pt idx="1223">
                  <c:v>120980000</c:v>
                </c:pt>
                <c:pt idx="1224">
                  <c:v>120900000</c:v>
                </c:pt>
                <c:pt idx="1225">
                  <c:v>120820000</c:v>
                </c:pt>
                <c:pt idx="1226">
                  <c:v>120750000</c:v>
                </c:pt>
                <c:pt idx="1227">
                  <c:v>120670000</c:v>
                </c:pt>
                <c:pt idx="1228">
                  <c:v>120590000</c:v>
                </c:pt>
                <c:pt idx="1229">
                  <c:v>120510000</c:v>
                </c:pt>
                <c:pt idx="1230">
                  <c:v>120440000</c:v>
                </c:pt>
                <c:pt idx="1231">
                  <c:v>120360000</c:v>
                </c:pt>
                <c:pt idx="1232">
                  <c:v>120280000</c:v>
                </c:pt>
                <c:pt idx="1233">
                  <c:v>120210000</c:v>
                </c:pt>
                <c:pt idx="1234">
                  <c:v>120130000</c:v>
                </c:pt>
                <c:pt idx="1235">
                  <c:v>120050000</c:v>
                </c:pt>
                <c:pt idx="1236">
                  <c:v>119980000</c:v>
                </c:pt>
                <c:pt idx="1237">
                  <c:v>119900000</c:v>
                </c:pt>
                <c:pt idx="1238">
                  <c:v>119830000</c:v>
                </c:pt>
                <c:pt idx="1239">
                  <c:v>119750000</c:v>
                </c:pt>
                <c:pt idx="1240">
                  <c:v>119680000</c:v>
                </c:pt>
                <c:pt idx="1241">
                  <c:v>119610000</c:v>
                </c:pt>
                <c:pt idx="1242">
                  <c:v>119530000</c:v>
                </c:pt>
                <c:pt idx="1243">
                  <c:v>119460000</c:v>
                </c:pt>
                <c:pt idx="1244">
                  <c:v>119390000</c:v>
                </c:pt>
                <c:pt idx="1245">
                  <c:v>119310000</c:v>
                </c:pt>
                <c:pt idx="1246">
                  <c:v>119240000</c:v>
                </c:pt>
                <c:pt idx="1247">
                  <c:v>119170000</c:v>
                </c:pt>
                <c:pt idx="1248">
                  <c:v>119090000</c:v>
                </c:pt>
                <c:pt idx="1249">
                  <c:v>119020000</c:v>
                </c:pt>
                <c:pt idx="1250">
                  <c:v>119020000</c:v>
                </c:pt>
                <c:pt idx="1251">
                  <c:v>118950000</c:v>
                </c:pt>
                <c:pt idx="1252">
                  <c:v>118880000</c:v>
                </c:pt>
                <c:pt idx="1253">
                  <c:v>118800000</c:v>
                </c:pt>
                <c:pt idx="1254">
                  <c:v>118730000</c:v>
                </c:pt>
                <c:pt idx="1255">
                  <c:v>118660000</c:v>
                </c:pt>
                <c:pt idx="1256">
                  <c:v>118590000</c:v>
                </c:pt>
                <c:pt idx="1257">
                  <c:v>118520000</c:v>
                </c:pt>
                <c:pt idx="1258">
                  <c:v>118450000</c:v>
                </c:pt>
                <c:pt idx="1259">
                  <c:v>118380000</c:v>
                </c:pt>
                <c:pt idx="1260">
                  <c:v>118310000</c:v>
                </c:pt>
                <c:pt idx="1261">
                  <c:v>118240000</c:v>
                </c:pt>
                <c:pt idx="1262">
                  <c:v>118160000</c:v>
                </c:pt>
                <c:pt idx="1263">
                  <c:v>118090000</c:v>
                </c:pt>
                <c:pt idx="1264">
                  <c:v>118020000</c:v>
                </c:pt>
                <c:pt idx="1265">
                  <c:v>117950000</c:v>
                </c:pt>
                <c:pt idx="1266">
                  <c:v>117880000</c:v>
                </c:pt>
                <c:pt idx="1267">
                  <c:v>117810000</c:v>
                </c:pt>
                <c:pt idx="1268">
                  <c:v>117740000</c:v>
                </c:pt>
                <c:pt idx="1269">
                  <c:v>117680000</c:v>
                </c:pt>
                <c:pt idx="1270">
                  <c:v>117610000</c:v>
                </c:pt>
                <c:pt idx="1271">
                  <c:v>117540000</c:v>
                </c:pt>
                <c:pt idx="1272">
                  <c:v>117470000</c:v>
                </c:pt>
                <c:pt idx="1273">
                  <c:v>117400000</c:v>
                </c:pt>
                <c:pt idx="1274">
                  <c:v>117330000</c:v>
                </c:pt>
                <c:pt idx="1275">
                  <c:v>117260000</c:v>
                </c:pt>
                <c:pt idx="1276">
                  <c:v>117190000</c:v>
                </c:pt>
                <c:pt idx="1277">
                  <c:v>117120000</c:v>
                </c:pt>
                <c:pt idx="1278">
                  <c:v>117050000</c:v>
                </c:pt>
                <c:pt idx="1279">
                  <c:v>116990000</c:v>
                </c:pt>
                <c:pt idx="1280">
                  <c:v>116920000</c:v>
                </c:pt>
                <c:pt idx="1281">
                  <c:v>116850000</c:v>
                </c:pt>
                <c:pt idx="1282">
                  <c:v>116780000</c:v>
                </c:pt>
                <c:pt idx="1283">
                  <c:v>116710000</c:v>
                </c:pt>
                <c:pt idx="1284">
                  <c:v>116640000</c:v>
                </c:pt>
                <c:pt idx="1285">
                  <c:v>116580000</c:v>
                </c:pt>
                <c:pt idx="1286">
                  <c:v>116510000</c:v>
                </c:pt>
                <c:pt idx="1287">
                  <c:v>116440000</c:v>
                </c:pt>
                <c:pt idx="1288">
                  <c:v>116370000</c:v>
                </c:pt>
                <c:pt idx="1289">
                  <c:v>116300000</c:v>
                </c:pt>
                <c:pt idx="1290">
                  <c:v>116240000</c:v>
                </c:pt>
                <c:pt idx="1291">
                  <c:v>116170000</c:v>
                </c:pt>
                <c:pt idx="1292">
                  <c:v>116100000</c:v>
                </c:pt>
                <c:pt idx="1293">
                  <c:v>116030000</c:v>
                </c:pt>
                <c:pt idx="1294">
                  <c:v>115970000</c:v>
                </c:pt>
                <c:pt idx="1295">
                  <c:v>115900000</c:v>
                </c:pt>
                <c:pt idx="1296">
                  <c:v>115830000</c:v>
                </c:pt>
                <c:pt idx="1297">
                  <c:v>115770000</c:v>
                </c:pt>
                <c:pt idx="1298">
                  <c:v>115700000</c:v>
                </c:pt>
                <c:pt idx="1299">
                  <c:v>115630000</c:v>
                </c:pt>
                <c:pt idx="1300">
                  <c:v>115630000</c:v>
                </c:pt>
                <c:pt idx="1301">
                  <c:v>115560000</c:v>
                </c:pt>
                <c:pt idx="1302">
                  <c:v>115500000</c:v>
                </c:pt>
                <c:pt idx="1303">
                  <c:v>115430000</c:v>
                </c:pt>
                <c:pt idx="1304">
                  <c:v>115360000</c:v>
                </c:pt>
                <c:pt idx="1305">
                  <c:v>115300000</c:v>
                </c:pt>
                <c:pt idx="1306">
                  <c:v>115230000</c:v>
                </c:pt>
                <c:pt idx="1307">
                  <c:v>115160000</c:v>
                </c:pt>
                <c:pt idx="1308">
                  <c:v>115100000</c:v>
                </c:pt>
                <c:pt idx="1309">
                  <c:v>115030000</c:v>
                </c:pt>
                <c:pt idx="1310">
                  <c:v>114960000</c:v>
                </c:pt>
                <c:pt idx="1311">
                  <c:v>114900000</c:v>
                </c:pt>
                <c:pt idx="1312">
                  <c:v>114830000</c:v>
                </c:pt>
                <c:pt idx="1313">
                  <c:v>114760000</c:v>
                </c:pt>
                <c:pt idx="1314">
                  <c:v>114700000</c:v>
                </c:pt>
                <c:pt idx="1315">
                  <c:v>114630000</c:v>
                </c:pt>
                <c:pt idx="1316">
                  <c:v>114560000</c:v>
                </c:pt>
                <c:pt idx="1317">
                  <c:v>114500000</c:v>
                </c:pt>
                <c:pt idx="1318">
                  <c:v>114430000</c:v>
                </c:pt>
                <c:pt idx="1319">
                  <c:v>114370000</c:v>
                </c:pt>
                <c:pt idx="1320">
                  <c:v>114300000</c:v>
                </c:pt>
                <c:pt idx="1321">
                  <c:v>114230000</c:v>
                </c:pt>
                <c:pt idx="1322">
                  <c:v>114170000</c:v>
                </c:pt>
                <c:pt idx="1323">
                  <c:v>114100000</c:v>
                </c:pt>
                <c:pt idx="1324">
                  <c:v>114040000</c:v>
                </c:pt>
                <c:pt idx="1325">
                  <c:v>113970000</c:v>
                </c:pt>
                <c:pt idx="1326">
                  <c:v>113900000</c:v>
                </c:pt>
                <c:pt idx="1327">
                  <c:v>113840000</c:v>
                </c:pt>
                <c:pt idx="1328">
                  <c:v>113770000</c:v>
                </c:pt>
                <c:pt idx="1329">
                  <c:v>113710000</c:v>
                </c:pt>
                <c:pt idx="1330">
                  <c:v>113640000</c:v>
                </c:pt>
                <c:pt idx="1331">
                  <c:v>113570000</c:v>
                </c:pt>
                <c:pt idx="1332">
                  <c:v>113510000</c:v>
                </c:pt>
                <c:pt idx="1333">
                  <c:v>113440000</c:v>
                </c:pt>
                <c:pt idx="1334">
                  <c:v>113380000</c:v>
                </c:pt>
                <c:pt idx="1335">
                  <c:v>113310000</c:v>
                </c:pt>
                <c:pt idx="1336">
                  <c:v>113240000</c:v>
                </c:pt>
                <c:pt idx="1337">
                  <c:v>113180000</c:v>
                </c:pt>
                <c:pt idx="1338">
                  <c:v>113110000</c:v>
                </c:pt>
                <c:pt idx="1339">
                  <c:v>113050000</c:v>
                </c:pt>
                <c:pt idx="1340">
                  <c:v>112980000</c:v>
                </c:pt>
                <c:pt idx="1341">
                  <c:v>112920000</c:v>
                </c:pt>
                <c:pt idx="1342">
                  <c:v>112850000</c:v>
                </c:pt>
                <c:pt idx="1343">
                  <c:v>112790000</c:v>
                </c:pt>
                <c:pt idx="1344">
                  <c:v>112720000</c:v>
                </c:pt>
                <c:pt idx="1345">
                  <c:v>112650000</c:v>
                </c:pt>
                <c:pt idx="1346">
                  <c:v>112590000</c:v>
                </c:pt>
                <c:pt idx="1347">
                  <c:v>112520000</c:v>
                </c:pt>
                <c:pt idx="1348">
                  <c:v>112460000</c:v>
                </c:pt>
                <c:pt idx="1349">
                  <c:v>112390000</c:v>
                </c:pt>
                <c:pt idx="1350">
                  <c:v>112390000</c:v>
                </c:pt>
                <c:pt idx="1351">
                  <c:v>112330000</c:v>
                </c:pt>
                <c:pt idx="1352">
                  <c:v>112260000</c:v>
                </c:pt>
                <c:pt idx="1353">
                  <c:v>112200000</c:v>
                </c:pt>
                <c:pt idx="1354">
                  <c:v>112130000</c:v>
                </c:pt>
                <c:pt idx="1355">
                  <c:v>112060000</c:v>
                </c:pt>
                <c:pt idx="1356">
                  <c:v>112000000</c:v>
                </c:pt>
                <c:pt idx="1357">
                  <c:v>111930000</c:v>
                </c:pt>
                <c:pt idx="1358">
                  <c:v>111870000</c:v>
                </c:pt>
                <c:pt idx="1359">
                  <c:v>111800000</c:v>
                </c:pt>
                <c:pt idx="1360">
                  <c:v>111740000</c:v>
                </c:pt>
                <c:pt idx="1361">
                  <c:v>111670000</c:v>
                </c:pt>
                <c:pt idx="1362">
                  <c:v>111610000</c:v>
                </c:pt>
                <c:pt idx="1363">
                  <c:v>111540000</c:v>
                </c:pt>
                <c:pt idx="1364">
                  <c:v>111480000</c:v>
                </c:pt>
                <c:pt idx="1365">
                  <c:v>111410000</c:v>
                </c:pt>
                <c:pt idx="1366">
                  <c:v>111350000</c:v>
                </c:pt>
                <c:pt idx="1367">
                  <c:v>111280000</c:v>
                </c:pt>
                <c:pt idx="1368">
                  <c:v>111220000</c:v>
                </c:pt>
                <c:pt idx="1369">
                  <c:v>111150000</c:v>
                </c:pt>
                <c:pt idx="1370">
                  <c:v>111090000</c:v>
                </c:pt>
                <c:pt idx="1371">
                  <c:v>111020000</c:v>
                </c:pt>
                <c:pt idx="1372">
                  <c:v>110950000</c:v>
                </c:pt>
                <c:pt idx="1373">
                  <c:v>110890000</c:v>
                </c:pt>
                <c:pt idx="1374">
                  <c:v>110820000</c:v>
                </c:pt>
                <c:pt idx="1375">
                  <c:v>110760000</c:v>
                </c:pt>
                <c:pt idx="1376">
                  <c:v>110690000</c:v>
                </c:pt>
                <c:pt idx="1377">
                  <c:v>110630000</c:v>
                </c:pt>
                <c:pt idx="1378">
                  <c:v>110560000</c:v>
                </c:pt>
                <c:pt idx="1379">
                  <c:v>110500000</c:v>
                </c:pt>
                <c:pt idx="1380">
                  <c:v>110430000</c:v>
                </c:pt>
                <c:pt idx="1381">
                  <c:v>110370000</c:v>
                </c:pt>
                <c:pt idx="1382">
                  <c:v>110300000</c:v>
                </c:pt>
                <c:pt idx="1383">
                  <c:v>110240000</c:v>
                </c:pt>
                <c:pt idx="1384">
                  <c:v>110170000</c:v>
                </c:pt>
                <c:pt idx="1385">
                  <c:v>110110000</c:v>
                </c:pt>
                <c:pt idx="1386">
                  <c:v>110040000</c:v>
                </c:pt>
                <c:pt idx="1387">
                  <c:v>109980000</c:v>
                </c:pt>
                <c:pt idx="1388">
                  <c:v>109910000</c:v>
                </c:pt>
                <c:pt idx="1389">
                  <c:v>109850000</c:v>
                </c:pt>
                <c:pt idx="1390">
                  <c:v>109780000</c:v>
                </c:pt>
                <c:pt idx="1391">
                  <c:v>109720000</c:v>
                </c:pt>
                <c:pt idx="1392">
                  <c:v>109650000</c:v>
                </c:pt>
                <c:pt idx="1393">
                  <c:v>109590000</c:v>
                </c:pt>
                <c:pt idx="1394">
                  <c:v>109520000</c:v>
                </c:pt>
                <c:pt idx="1395">
                  <c:v>109460000</c:v>
                </c:pt>
                <c:pt idx="1396">
                  <c:v>109390000</c:v>
                </c:pt>
                <c:pt idx="1397">
                  <c:v>109330000</c:v>
                </c:pt>
                <c:pt idx="1398">
                  <c:v>109260000</c:v>
                </c:pt>
                <c:pt idx="1399">
                  <c:v>109200000</c:v>
                </c:pt>
                <c:pt idx="1400">
                  <c:v>109200000</c:v>
                </c:pt>
                <c:pt idx="1401">
                  <c:v>109130000</c:v>
                </c:pt>
                <c:pt idx="1402">
                  <c:v>109070000</c:v>
                </c:pt>
                <c:pt idx="1403">
                  <c:v>109000000</c:v>
                </c:pt>
                <c:pt idx="1404">
                  <c:v>108940000</c:v>
                </c:pt>
                <c:pt idx="1405">
                  <c:v>108870000</c:v>
                </c:pt>
                <c:pt idx="1406">
                  <c:v>108810000</c:v>
                </c:pt>
                <c:pt idx="1407">
                  <c:v>108740000</c:v>
                </c:pt>
                <c:pt idx="1408">
                  <c:v>108680000</c:v>
                </c:pt>
                <c:pt idx="1409">
                  <c:v>108610000</c:v>
                </c:pt>
                <c:pt idx="1410">
                  <c:v>108550000</c:v>
                </c:pt>
                <c:pt idx="1411">
                  <c:v>108480000</c:v>
                </c:pt>
                <c:pt idx="1412">
                  <c:v>108420000</c:v>
                </c:pt>
                <c:pt idx="1413">
                  <c:v>108350000</c:v>
                </c:pt>
                <c:pt idx="1414">
                  <c:v>108290000</c:v>
                </c:pt>
                <c:pt idx="1415">
                  <c:v>108220000</c:v>
                </c:pt>
                <c:pt idx="1416">
                  <c:v>108160000</c:v>
                </c:pt>
                <c:pt idx="1417">
                  <c:v>108090000</c:v>
                </c:pt>
                <c:pt idx="1418">
                  <c:v>108030000</c:v>
                </c:pt>
                <c:pt idx="1419">
                  <c:v>107960000</c:v>
                </c:pt>
                <c:pt idx="1420">
                  <c:v>107900000</c:v>
                </c:pt>
                <c:pt idx="1421">
                  <c:v>107830000</c:v>
                </c:pt>
                <c:pt idx="1422">
                  <c:v>107770000</c:v>
                </c:pt>
                <c:pt idx="1423">
                  <c:v>107700000</c:v>
                </c:pt>
                <c:pt idx="1424">
                  <c:v>107640000</c:v>
                </c:pt>
                <c:pt idx="1425">
                  <c:v>107570000</c:v>
                </c:pt>
                <c:pt idx="1426">
                  <c:v>107510000</c:v>
                </c:pt>
                <c:pt idx="1427">
                  <c:v>107440000</c:v>
                </c:pt>
                <c:pt idx="1428">
                  <c:v>107380000</c:v>
                </c:pt>
                <c:pt idx="1429">
                  <c:v>107310000</c:v>
                </c:pt>
                <c:pt idx="1430">
                  <c:v>107250000</c:v>
                </c:pt>
                <c:pt idx="1431">
                  <c:v>107180000</c:v>
                </c:pt>
                <c:pt idx="1432">
                  <c:v>107120000</c:v>
                </c:pt>
                <c:pt idx="1433">
                  <c:v>107050000</c:v>
                </c:pt>
                <c:pt idx="1434">
                  <c:v>106990000</c:v>
                </c:pt>
                <c:pt idx="1435">
                  <c:v>106920000</c:v>
                </c:pt>
                <c:pt idx="1436">
                  <c:v>106860000</c:v>
                </c:pt>
                <c:pt idx="1437">
                  <c:v>106790000</c:v>
                </c:pt>
                <c:pt idx="1438">
                  <c:v>106730000</c:v>
                </c:pt>
                <c:pt idx="1439">
                  <c:v>106660000</c:v>
                </c:pt>
                <c:pt idx="1440">
                  <c:v>106600000</c:v>
                </c:pt>
                <c:pt idx="1441">
                  <c:v>106530000</c:v>
                </c:pt>
                <c:pt idx="1442">
                  <c:v>106470000</c:v>
                </c:pt>
                <c:pt idx="1443">
                  <c:v>106400000</c:v>
                </c:pt>
                <c:pt idx="1444">
                  <c:v>106340000</c:v>
                </c:pt>
                <c:pt idx="1445">
                  <c:v>106270000</c:v>
                </c:pt>
                <c:pt idx="1446">
                  <c:v>106210000</c:v>
                </c:pt>
                <c:pt idx="1447">
                  <c:v>106140000</c:v>
                </c:pt>
                <c:pt idx="1448">
                  <c:v>106080000</c:v>
                </c:pt>
                <c:pt idx="1449">
                  <c:v>106010000</c:v>
                </c:pt>
                <c:pt idx="1450">
                  <c:v>106010000</c:v>
                </c:pt>
                <c:pt idx="1451">
                  <c:v>105950000</c:v>
                </c:pt>
                <c:pt idx="1452">
                  <c:v>105880000</c:v>
                </c:pt>
                <c:pt idx="1453">
                  <c:v>105820000</c:v>
                </c:pt>
                <c:pt idx="1454">
                  <c:v>105750000</c:v>
                </c:pt>
                <c:pt idx="1455">
                  <c:v>105690000</c:v>
                </c:pt>
                <c:pt idx="1456">
                  <c:v>105620000</c:v>
                </c:pt>
                <c:pt idx="1457">
                  <c:v>105560000</c:v>
                </c:pt>
                <c:pt idx="1458">
                  <c:v>105490000</c:v>
                </c:pt>
                <c:pt idx="1459">
                  <c:v>105430000</c:v>
                </c:pt>
                <c:pt idx="1460">
                  <c:v>105360000</c:v>
                </c:pt>
                <c:pt idx="1461">
                  <c:v>105300000</c:v>
                </c:pt>
                <c:pt idx="1462">
                  <c:v>105230000</c:v>
                </c:pt>
                <c:pt idx="1463">
                  <c:v>105170000</c:v>
                </c:pt>
                <c:pt idx="1464">
                  <c:v>105100000</c:v>
                </c:pt>
                <c:pt idx="1465">
                  <c:v>105040000</c:v>
                </c:pt>
                <c:pt idx="1466">
                  <c:v>104970000</c:v>
                </c:pt>
                <c:pt idx="1467">
                  <c:v>104910000</c:v>
                </c:pt>
                <c:pt idx="1468">
                  <c:v>104840000</c:v>
                </c:pt>
                <c:pt idx="1469">
                  <c:v>104780000</c:v>
                </c:pt>
                <c:pt idx="1470">
                  <c:v>104710000</c:v>
                </c:pt>
                <c:pt idx="1471">
                  <c:v>104650000</c:v>
                </c:pt>
                <c:pt idx="1472">
                  <c:v>104580000</c:v>
                </c:pt>
                <c:pt idx="1473">
                  <c:v>104520000</c:v>
                </c:pt>
                <c:pt idx="1474">
                  <c:v>104450000</c:v>
                </c:pt>
                <c:pt idx="1475">
                  <c:v>104390000</c:v>
                </c:pt>
                <c:pt idx="1476">
                  <c:v>104320000</c:v>
                </c:pt>
                <c:pt idx="1477">
                  <c:v>104260000</c:v>
                </c:pt>
                <c:pt idx="1478">
                  <c:v>104190000</c:v>
                </c:pt>
                <c:pt idx="1479">
                  <c:v>104130000</c:v>
                </c:pt>
                <c:pt idx="1480">
                  <c:v>104060000</c:v>
                </c:pt>
                <c:pt idx="1481">
                  <c:v>104000000</c:v>
                </c:pt>
                <c:pt idx="1482">
                  <c:v>103930000</c:v>
                </c:pt>
                <c:pt idx="1483">
                  <c:v>103870000</c:v>
                </c:pt>
                <c:pt idx="1484">
                  <c:v>103800000</c:v>
                </c:pt>
                <c:pt idx="1485">
                  <c:v>103740000</c:v>
                </c:pt>
                <c:pt idx="1486">
                  <c:v>103670000</c:v>
                </c:pt>
                <c:pt idx="1487">
                  <c:v>103610000</c:v>
                </c:pt>
                <c:pt idx="1488">
                  <c:v>103540000</c:v>
                </c:pt>
                <c:pt idx="1489">
                  <c:v>103480000</c:v>
                </c:pt>
                <c:pt idx="1490">
                  <c:v>103410000</c:v>
                </c:pt>
                <c:pt idx="1491">
                  <c:v>103350000</c:v>
                </c:pt>
                <c:pt idx="1492">
                  <c:v>103280000</c:v>
                </c:pt>
                <c:pt idx="1493">
                  <c:v>103220000</c:v>
                </c:pt>
                <c:pt idx="1494">
                  <c:v>103150000</c:v>
                </c:pt>
                <c:pt idx="1495">
                  <c:v>103090000</c:v>
                </c:pt>
                <c:pt idx="1496">
                  <c:v>103020000</c:v>
                </c:pt>
                <c:pt idx="1497">
                  <c:v>102960000</c:v>
                </c:pt>
                <c:pt idx="1498">
                  <c:v>102890000</c:v>
                </c:pt>
                <c:pt idx="1499">
                  <c:v>102830000</c:v>
                </c:pt>
                <c:pt idx="1500">
                  <c:v>102830000</c:v>
                </c:pt>
                <c:pt idx="1501">
                  <c:v>102760000</c:v>
                </c:pt>
                <c:pt idx="1502">
                  <c:v>102700000</c:v>
                </c:pt>
                <c:pt idx="1503">
                  <c:v>102630000</c:v>
                </c:pt>
                <c:pt idx="1504">
                  <c:v>102570000</c:v>
                </c:pt>
                <c:pt idx="1505">
                  <c:v>102500000</c:v>
                </c:pt>
                <c:pt idx="1506">
                  <c:v>102440000</c:v>
                </c:pt>
                <c:pt idx="1507">
                  <c:v>102370000</c:v>
                </c:pt>
                <c:pt idx="1508">
                  <c:v>102310000</c:v>
                </c:pt>
                <c:pt idx="1509">
                  <c:v>102240000</c:v>
                </c:pt>
                <c:pt idx="1510">
                  <c:v>102180000</c:v>
                </c:pt>
                <c:pt idx="1511">
                  <c:v>102110000</c:v>
                </c:pt>
                <c:pt idx="1512">
                  <c:v>102050000</c:v>
                </c:pt>
                <c:pt idx="1513">
                  <c:v>101980000</c:v>
                </c:pt>
                <c:pt idx="1514">
                  <c:v>101920000</c:v>
                </c:pt>
                <c:pt idx="1515">
                  <c:v>101850000</c:v>
                </c:pt>
                <c:pt idx="1516">
                  <c:v>101780000</c:v>
                </c:pt>
                <c:pt idx="1517">
                  <c:v>101720000</c:v>
                </c:pt>
                <c:pt idx="1518">
                  <c:v>101650000</c:v>
                </c:pt>
                <c:pt idx="1519">
                  <c:v>101590000</c:v>
                </c:pt>
                <c:pt idx="1520">
                  <c:v>101520000</c:v>
                </c:pt>
                <c:pt idx="1521">
                  <c:v>101460000</c:v>
                </c:pt>
                <c:pt idx="1522">
                  <c:v>101390000</c:v>
                </c:pt>
                <c:pt idx="1523">
                  <c:v>101330000</c:v>
                </c:pt>
                <c:pt idx="1524">
                  <c:v>101260000</c:v>
                </c:pt>
                <c:pt idx="1525">
                  <c:v>101200000</c:v>
                </c:pt>
                <c:pt idx="1526">
                  <c:v>101130000</c:v>
                </c:pt>
                <c:pt idx="1527">
                  <c:v>101070000</c:v>
                </c:pt>
                <c:pt idx="1528">
                  <c:v>101000000</c:v>
                </c:pt>
                <c:pt idx="1529">
                  <c:v>100940000</c:v>
                </c:pt>
                <c:pt idx="1530">
                  <c:v>100870000</c:v>
                </c:pt>
                <c:pt idx="1531">
                  <c:v>100810000</c:v>
                </c:pt>
                <c:pt idx="1532">
                  <c:v>100740000</c:v>
                </c:pt>
                <c:pt idx="1533">
                  <c:v>100680000</c:v>
                </c:pt>
                <c:pt idx="1534">
                  <c:v>100610000</c:v>
                </c:pt>
                <c:pt idx="1535">
                  <c:v>100550000</c:v>
                </c:pt>
                <c:pt idx="1536">
                  <c:v>100480000</c:v>
                </c:pt>
                <c:pt idx="1537">
                  <c:v>100420000</c:v>
                </c:pt>
                <c:pt idx="1538">
                  <c:v>100350000</c:v>
                </c:pt>
                <c:pt idx="1539">
                  <c:v>100290000</c:v>
                </c:pt>
                <c:pt idx="1540">
                  <c:v>100220000</c:v>
                </c:pt>
                <c:pt idx="1541">
                  <c:v>100160000</c:v>
                </c:pt>
                <c:pt idx="1542">
                  <c:v>100090000</c:v>
                </c:pt>
                <c:pt idx="1543">
                  <c:v>100030000</c:v>
                </c:pt>
                <c:pt idx="1544">
                  <c:v>99964000</c:v>
                </c:pt>
                <c:pt idx="1545">
                  <c:v>99899000</c:v>
                </c:pt>
                <c:pt idx="1546">
                  <c:v>99834000</c:v>
                </c:pt>
                <c:pt idx="1547">
                  <c:v>99769000</c:v>
                </c:pt>
                <c:pt idx="1548">
                  <c:v>99703000</c:v>
                </c:pt>
                <c:pt idx="1549">
                  <c:v>99638000</c:v>
                </c:pt>
                <c:pt idx="1550">
                  <c:v>99638000</c:v>
                </c:pt>
                <c:pt idx="1551">
                  <c:v>99573000</c:v>
                </c:pt>
                <c:pt idx="1552">
                  <c:v>99508000</c:v>
                </c:pt>
                <c:pt idx="1553">
                  <c:v>99443000</c:v>
                </c:pt>
                <c:pt idx="1554">
                  <c:v>99378000</c:v>
                </c:pt>
                <c:pt idx="1555">
                  <c:v>99313000</c:v>
                </c:pt>
                <c:pt idx="1556">
                  <c:v>99248000</c:v>
                </c:pt>
                <c:pt idx="1557">
                  <c:v>99183000</c:v>
                </c:pt>
                <c:pt idx="1558">
                  <c:v>99118000</c:v>
                </c:pt>
                <c:pt idx="1559">
                  <c:v>99053000</c:v>
                </c:pt>
                <c:pt idx="1560">
                  <c:v>98988000</c:v>
                </c:pt>
                <c:pt idx="1561">
                  <c:v>98923000</c:v>
                </c:pt>
                <c:pt idx="1562">
                  <c:v>98858000</c:v>
                </c:pt>
                <c:pt idx="1563">
                  <c:v>98793000</c:v>
                </c:pt>
                <c:pt idx="1564">
                  <c:v>98727000</c:v>
                </c:pt>
                <c:pt idx="1565">
                  <c:v>98662000</c:v>
                </c:pt>
                <c:pt idx="1566">
                  <c:v>98597000</c:v>
                </c:pt>
                <c:pt idx="1567">
                  <c:v>98532000</c:v>
                </c:pt>
                <c:pt idx="1568">
                  <c:v>98467000</c:v>
                </c:pt>
                <c:pt idx="1569">
                  <c:v>98402000</c:v>
                </c:pt>
                <c:pt idx="1570">
                  <c:v>98337000</c:v>
                </c:pt>
                <c:pt idx="1571">
                  <c:v>98272000</c:v>
                </c:pt>
                <c:pt idx="1572">
                  <c:v>98207000</c:v>
                </c:pt>
                <c:pt idx="1573">
                  <c:v>98142000</c:v>
                </c:pt>
                <c:pt idx="1574">
                  <c:v>98077000</c:v>
                </c:pt>
                <c:pt idx="1575">
                  <c:v>98012000</c:v>
                </c:pt>
                <c:pt idx="1576">
                  <c:v>97946000</c:v>
                </c:pt>
                <c:pt idx="1577">
                  <c:v>97881000</c:v>
                </c:pt>
                <c:pt idx="1578">
                  <c:v>97816000</c:v>
                </c:pt>
                <c:pt idx="1579">
                  <c:v>97751000</c:v>
                </c:pt>
                <c:pt idx="1580">
                  <c:v>97686000</c:v>
                </c:pt>
                <c:pt idx="1581">
                  <c:v>97621000</c:v>
                </c:pt>
                <c:pt idx="1582">
                  <c:v>97556000</c:v>
                </c:pt>
                <c:pt idx="1583">
                  <c:v>97491000</c:v>
                </c:pt>
                <c:pt idx="1584">
                  <c:v>97426000</c:v>
                </c:pt>
                <c:pt idx="1585">
                  <c:v>97361000</c:v>
                </c:pt>
                <c:pt idx="1586">
                  <c:v>97295000</c:v>
                </c:pt>
                <c:pt idx="1587">
                  <c:v>97230000</c:v>
                </c:pt>
                <c:pt idx="1588">
                  <c:v>97165000</c:v>
                </c:pt>
                <c:pt idx="1589">
                  <c:v>97100000</c:v>
                </c:pt>
                <c:pt idx="1590">
                  <c:v>97035000</c:v>
                </c:pt>
                <c:pt idx="1591">
                  <c:v>96970000</c:v>
                </c:pt>
                <c:pt idx="1592">
                  <c:v>96905000</c:v>
                </c:pt>
                <c:pt idx="1593">
                  <c:v>96840000</c:v>
                </c:pt>
                <c:pt idx="1594">
                  <c:v>96775000</c:v>
                </c:pt>
                <c:pt idx="1595">
                  <c:v>96710000</c:v>
                </c:pt>
                <c:pt idx="1596">
                  <c:v>96644000</c:v>
                </c:pt>
                <c:pt idx="1597">
                  <c:v>96579000</c:v>
                </c:pt>
                <c:pt idx="1598">
                  <c:v>96514000</c:v>
                </c:pt>
                <c:pt idx="1599">
                  <c:v>96449000</c:v>
                </c:pt>
                <c:pt idx="1600">
                  <c:v>96449000</c:v>
                </c:pt>
                <c:pt idx="1601">
                  <c:v>96384000</c:v>
                </c:pt>
                <c:pt idx="1602">
                  <c:v>96319000</c:v>
                </c:pt>
                <c:pt idx="1603">
                  <c:v>96254000</c:v>
                </c:pt>
                <c:pt idx="1604">
                  <c:v>96189000</c:v>
                </c:pt>
                <c:pt idx="1605">
                  <c:v>96123000</c:v>
                </c:pt>
                <c:pt idx="1606">
                  <c:v>96058000</c:v>
                </c:pt>
                <c:pt idx="1607">
                  <c:v>95993000</c:v>
                </c:pt>
                <c:pt idx="1608">
                  <c:v>95928000</c:v>
                </c:pt>
                <c:pt idx="1609">
                  <c:v>95863000</c:v>
                </c:pt>
                <c:pt idx="1610">
                  <c:v>95798000</c:v>
                </c:pt>
                <c:pt idx="1611">
                  <c:v>95733000</c:v>
                </c:pt>
                <c:pt idx="1612">
                  <c:v>95668000</c:v>
                </c:pt>
                <c:pt idx="1613">
                  <c:v>95602000</c:v>
                </c:pt>
                <c:pt idx="1614">
                  <c:v>95537000</c:v>
                </c:pt>
                <c:pt idx="1615">
                  <c:v>95472000</c:v>
                </c:pt>
                <c:pt idx="1616">
                  <c:v>95407000</c:v>
                </c:pt>
                <c:pt idx="1617">
                  <c:v>95342000</c:v>
                </c:pt>
                <c:pt idx="1618">
                  <c:v>95277000</c:v>
                </c:pt>
                <c:pt idx="1619">
                  <c:v>95212000</c:v>
                </c:pt>
                <c:pt idx="1620">
                  <c:v>95147000</c:v>
                </c:pt>
                <c:pt idx="1621">
                  <c:v>95081000</c:v>
                </c:pt>
                <c:pt idx="1622">
                  <c:v>95016000</c:v>
                </c:pt>
                <c:pt idx="1623">
                  <c:v>94951000</c:v>
                </c:pt>
                <c:pt idx="1624">
                  <c:v>94886000</c:v>
                </c:pt>
                <c:pt idx="1625">
                  <c:v>94821000</c:v>
                </c:pt>
                <c:pt idx="1626">
                  <c:v>94756000</c:v>
                </c:pt>
                <c:pt idx="1627">
                  <c:v>94691000</c:v>
                </c:pt>
                <c:pt idx="1628">
                  <c:v>94625000</c:v>
                </c:pt>
                <c:pt idx="1629">
                  <c:v>94560000</c:v>
                </c:pt>
                <c:pt idx="1630">
                  <c:v>94495000</c:v>
                </c:pt>
                <c:pt idx="1631">
                  <c:v>94430000</c:v>
                </c:pt>
                <c:pt idx="1632">
                  <c:v>94365000</c:v>
                </c:pt>
                <c:pt idx="1633">
                  <c:v>94300000</c:v>
                </c:pt>
                <c:pt idx="1634">
                  <c:v>94235000</c:v>
                </c:pt>
                <c:pt idx="1635">
                  <c:v>94169000</c:v>
                </c:pt>
                <c:pt idx="1636">
                  <c:v>94104000</c:v>
                </c:pt>
                <c:pt idx="1637">
                  <c:v>94039000</c:v>
                </c:pt>
                <c:pt idx="1638">
                  <c:v>93974000</c:v>
                </c:pt>
                <c:pt idx="1639">
                  <c:v>93909000</c:v>
                </c:pt>
                <c:pt idx="1640">
                  <c:v>93844000</c:v>
                </c:pt>
                <c:pt idx="1641">
                  <c:v>93779000</c:v>
                </c:pt>
                <c:pt idx="1642">
                  <c:v>93713000</c:v>
                </c:pt>
                <c:pt idx="1643">
                  <c:v>93648000</c:v>
                </c:pt>
                <c:pt idx="1644">
                  <c:v>93583000</c:v>
                </c:pt>
                <c:pt idx="1645">
                  <c:v>93518000</c:v>
                </c:pt>
                <c:pt idx="1646">
                  <c:v>93453000</c:v>
                </c:pt>
                <c:pt idx="1647">
                  <c:v>93388000</c:v>
                </c:pt>
                <c:pt idx="1648">
                  <c:v>93322000</c:v>
                </c:pt>
                <c:pt idx="1649">
                  <c:v>93257000</c:v>
                </c:pt>
                <c:pt idx="1650">
                  <c:v>93257000</c:v>
                </c:pt>
                <c:pt idx="1651">
                  <c:v>93192000</c:v>
                </c:pt>
                <c:pt idx="1652">
                  <c:v>93127000</c:v>
                </c:pt>
                <c:pt idx="1653">
                  <c:v>93062000</c:v>
                </c:pt>
                <c:pt idx="1654">
                  <c:v>92997000</c:v>
                </c:pt>
                <c:pt idx="1655">
                  <c:v>92931000</c:v>
                </c:pt>
                <c:pt idx="1656">
                  <c:v>92866000</c:v>
                </c:pt>
                <c:pt idx="1657">
                  <c:v>92801000</c:v>
                </c:pt>
                <c:pt idx="1658">
                  <c:v>92736000</c:v>
                </c:pt>
                <c:pt idx="1659">
                  <c:v>92671000</c:v>
                </c:pt>
                <c:pt idx="1660">
                  <c:v>92606000</c:v>
                </c:pt>
                <c:pt idx="1661">
                  <c:v>92540000</c:v>
                </c:pt>
                <c:pt idx="1662">
                  <c:v>92475000</c:v>
                </c:pt>
                <c:pt idx="1663">
                  <c:v>92410000</c:v>
                </c:pt>
                <c:pt idx="1664">
                  <c:v>92345000</c:v>
                </c:pt>
                <c:pt idx="1665">
                  <c:v>92280000</c:v>
                </c:pt>
                <c:pt idx="1666">
                  <c:v>92215000</c:v>
                </c:pt>
                <c:pt idx="1667">
                  <c:v>92149000</c:v>
                </c:pt>
                <c:pt idx="1668">
                  <c:v>92084000</c:v>
                </c:pt>
                <c:pt idx="1669">
                  <c:v>92019000</c:v>
                </c:pt>
                <c:pt idx="1670">
                  <c:v>91954000</c:v>
                </c:pt>
                <c:pt idx="1671">
                  <c:v>91889000</c:v>
                </c:pt>
                <c:pt idx="1672">
                  <c:v>91824000</c:v>
                </c:pt>
                <c:pt idx="1673">
                  <c:v>91758000</c:v>
                </c:pt>
                <c:pt idx="1674">
                  <c:v>91693000</c:v>
                </c:pt>
                <c:pt idx="1675">
                  <c:v>91628000</c:v>
                </c:pt>
                <c:pt idx="1676">
                  <c:v>91563000</c:v>
                </c:pt>
                <c:pt idx="1677">
                  <c:v>91498000</c:v>
                </c:pt>
                <c:pt idx="1678">
                  <c:v>91432000</c:v>
                </c:pt>
                <c:pt idx="1679">
                  <c:v>91367000</c:v>
                </c:pt>
                <c:pt idx="1680">
                  <c:v>91302000</c:v>
                </c:pt>
                <c:pt idx="1681">
                  <c:v>91237000</c:v>
                </c:pt>
                <c:pt idx="1682">
                  <c:v>91172000</c:v>
                </c:pt>
                <c:pt idx="1683">
                  <c:v>91107000</c:v>
                </c:pt>
                <c:pt idx="1684">
                  <c:v>91041000</c:v>
                </c:pt>
                <c:pt idx="1685">
                  <c:v>90976000</c:v>
                </c:pt>
                <c:pt idx="1686">
                  <c:v>90911000</c:v>
                </c:pt>
                <c:pt idx="1687">
                  <c:v>90846000</c:v>
                </c:pt>
                <c:pt idx="1688">
                  <c:v>90781000</c:v>
                </c:pt>
                <c:pt idx="1689">
                  <c:v>90715000</c:v>
                </c:pt>
                <c:pt idx="1690">
                  <c:v>90650000</c:v>
                </c:pt>
                <c:pt idx="1691">
                  <c:v>90585000</c:v>
                </c:pt>
                <c:pt idx="1692">
                  <c:v>90520000</c:v>
                </c:pt>
                <c:pt idx="1693">
                  <c:v>90455000</c:v>
                </c:pt>
                <c:pt idx="1694">
                  <c:v>90389000</c:v>
                </c:pt>
                <c:pt idx="1695">
                  <c:v>90324000</c:v>
                </c:pt>
                <c:pt idx="1696">
                  <c:v>90259000</c:v>
                </c:pt>
                <c:pt idx="1697">
                  <c:v>90194000</c:v>
                </c:pt>
                <c:pt idx="1698">
                  <c:v>90129000</c:v>
                </c:pt>
                <c:pt idx="1699">
                  <c:v>90064000</c:v>
                </c:pt>
                <c:pt idx="1700">
                  <c:v>90064000</c:v>
                </c:pt>
                <c:pt idx="1701">
                  <c:v>89998000</c:v>
                </c:pt>
                <c:pt idx="1702">
                  <c:v>89933000</c:v>
                </c:pt>
                <c:pt idx="1703">
                  <c:v>89868000</c:v>
                </c:pt>
                <c:pt idx="1704">
                  <c:v>89803000</c:v>
                </c:pt>
                <c:pt idx="1705">
                  <c:v>89738000</c:v>
                </c:pt>
                <c:pt idx="1706">
                  <c:v>89672000</c:v>
                </c:pt>
                <c:pt idx="1707">
                  <c:v>89607000</c:v>
                </c:pt>
                <c:pt idx="1708">
                  <c:v>89542000</c:v>
                </c:pt>
                <c:pt idx="1709">
                  <c:v>89477000</c:v>
                </c:pt>
                <c:pt idx="1710">
                  <c:v>89412000</c:v>
                </c:pt>
                <c:pt idx="1711">
                  <c:v>89346000</c:v>
                </c:pt>
                <c:pt idx="1712">
                  <c:v>89281000</c:v>
                </c:pt>
                <c:pt idx="1713">
                  <c:v>89216000</c:v>
                </c:pt>
                <c:pt idx="1714">
                  <c:v>89151000</c:v>
                </c:pt>
                <c:pt idx="1715">
                  <c:v>89086000</c:v>
                </c:pt>
                <c:pt idx="1716">
                  <c:v>89020000</c:v>
                </c:pt>
                <c:pt idx="1717">
                  <c:v>88955000</c:v>
                </c:pt>
                <c:pt idx="1718">
                  <c:v>88890000</c:v>
                </c:pt>
                <c:pt idx="1719">
                  <c:v>88825000</c:v>
                </c:pt>
                <c:pt idx="1720">
                  <c:v>88760000</c:v>
                </c:pt>
                <c:pt idx="1721">
                  <c:v>88694000</c:v>
                </c:pt>
                <c:pt idx="1722">
                  <c:v>88629000</c:v>
                </c:pt>
                <c:pt idx="1723">
                  <c:v>88564000</c:v>
                </c:pt>
                <c:pt idx="1724">
                  <c:v>88499000</c:v>
                </c:pt>
                <c:pt idx="1725">
                  <c:v>88434000</c:v>
                </c:pt>
                <c:pt idx="1726">
                  <c:v>88368000</c:v>
                </c:pt>
                <c:pt idx="1727">
                  <c:v>88303000</c:v>
                </c:pt>
                <c:pt idx="1728">
                  <c:v>88238000</c:v>
                </c:pt>
                <c:pt idx="1729">
                  <c:v>88173000</c:v>
                </c:pt>
                <c:pt idx="1730">
                  <c:v>88108000</c:v>
                </c:pt>
                <c:pt idx="1731">
                  <c:v>88042000</c:v>
                </c:pt>
                <c:pt idx="1732">
                  <c:v>87977000</c:v>
                </c:pt>
                <c:pt idx="1733">
                  <c:v>87912000</c:v>
                </c:pt>
                <c:pt idx="1734">
                  <c:v>87847000</c:v>
                </c:pt>
                <c:pt idx="1735">
                  <c:v>87782000</c:v>
                </c:pt>
                <c:pt idx="1736">
                  <c:v>87717000</c:v>
                </c:pt>
                <c:pt idx="1737">
                  <c:v>87651000</c:v>
                </c:pt>
                <c:pt idx="1738">
                  <c:v>87586000</c:v>
                </c:pt>
                <c:pt idx="1739">
                  <c:v>87521000</c:v>
                </c:pt>
                <c:pt idx="1740">
                  <c:v>87456000</c:v>
                </c:pt>
                <c:pt idx="1741">
                  <c:v>87391000</c:v>
                </c:pt>
                <c:pt idx="1742">
                  <c:v>87325000</c:v>
                </c:pt>
                <c:pt idx="1743">
                  <c:v>87260000</c:v>
                </c:pt>
                <c:pt idx="1744">
                  <c:v>87195000</c:v>
                </c:pt>
                <c:pt idx="1745">
                  <c:v>87130000</c:v>
                </c:pt>
                <c:pt idx="1746">
                  <c:v>87065000</c:v>
                </c:pt>
                <c:pt idx="1747">
                  <c:v>86999000</c:v>
                </c:pt>
                <c:pt idx="1748">
                  <c:v>86934000</c:v>
                </c:pt>
                <c:pt idx="1749">
                  <c:v>86869000</c:v>
                </c:pt>
                <c:pt idx="1750">
                  <c:v>86869000</c:v>
                </c:pt>
                <c:pt idx="1751">
                  <c:v>86804000</c:v>
                </c:pt>
                <c:pt idx="1752">
                  <c:v>86739000</c:v>
                </c:pt>
                <c:pt idx="1753">
                  <c:v>86674000</c:v>
                </c:pt>
                <c:pt idx="1754">
                  <c:v>86608000</c:v>
                </c:pt>
                <c:pt idx="1755">
                  <c:v>86543000</c:v>
                </c:pt>
                <c:pt idx="1756">
                  <c:v>86478000</c:v>
                </c:pt>
                <c:pt idx="1757">
                  <c:v>86413000</c:v>
                </c:pt>
                <c:pt idx="1758">
                  <c:v>86348000</c:v>
                </c:pt>
                <c:pt idx="1759">
                  <c:v>86282000</c:v>
                </c:pt>
                <c:pt idx="1760">
                  <c:v>86217000</c:v>
                </c:pt>
                <c:pt idx="1761">
                  <c:v>86152000</c:v>
                </c:pt>
                <c:pt idx="1762">
                  <c:v>86087000</c:v>
                </c:pt>
                <c:pt idx="1763">
                  <c:v>86022000</c:v>
                </c:pt>
                <c:pt idx="1764">
                  <c:v>85957000</c:v>
                </c:pt>
                <c:pt idx="1765">
                  <c:v>85891000</c:v>
                </c:pt>
                <c:pt idx="1766">
                  <c:v>85826000</c:v>
                </c:pt>
                <c:pt idx="1767">
                  <c:v>85761000</c:v>
                </c:pt>
                <c:pt idx="1768">
                  <c:v>85696000</c:v>
                </c:pt>
                <c:pt idx="1769">
                  <c:v>85631000</c:v>
                </c:pt>
                <c:pt idx="1770">
                  <c:v>85566000</c:v>
                </c:pt>
                <c:pt idx="1771">
                  <c:v>85500000</c:v>
                </c:pt>
                <c:pt idx="1772">
                  <c:v>85435000</c:v>
                </c:pt>
                <c:pt idx="1773">
                  <c:v>85370000</c:v>
                </c:pt>
                <c:pt idx="1774">
                  <c:v>85305000</c:v>
                </c:pt>
                <c:pt idx="1775">
                  <c:v>85240000</c:v>
                </c:pt>
                <c:pt idx="1776">
                  <c:v>85175000</c:v>
                </c:pt>
                <c:pt idx="1777">
                  <c:v>85110000</c:v>
                </c:pt>
                <c:pt idx="1778">
                  <c:v>85044000</c:v>
                </c:pt>
                <c:pt idx="1779">
                  <c:v>84979000</c:v>
                </c:pt>
                <c:pt idx="1780">
                  <c:v>84914000</c:v>
                </c:pt>
                <c:pt idx="1781">
                  <c:v>84849000</c:v>
                </c:pt>
                <c:pt idx="1782">
                  <c:v>84784000</c:v>
                </c:pt>
                <c:pt idx="1783">
                  <c:v>84719000</c:v>
                </c:pt>
                <c:pt idx="1784">
                  <c:v>84654000</c:v>
                </c:pt>
                <c:pt idx="1785">
                  <c:v>84589000</c:v>
                </c:pt>
                <c:pt idx="1786">
                  <c:v>84523000</c:v>
                </c:pt>
                <c:pt idx="1787">
                  <c:v>84458000</c:v>
                </c:pt>
                <c:pt idx="1788">
                  <c:v>84393000</c:v>
                </c:pt>
                <c:pt idx="1789">
                  <c:v>84328000</c:v>
                </c:pt>
                <c:pt idx="1790">
                  <c:v>84263000</c:v>
                </c:pt>
                <c:pt idx="1791">
                  <c:v>84198000</c:v>
                </c:pt>
                <c:pt idx="1792">
                  <c:v>84133000</c:v>
                </c:pt>
                <c:pt idx="1793">
                  <c:v>84068000</c:v>
                </c:pt>
                <c:pt idx="1794">
                  <c:v>84003000</c:v>
                </c:pt>
                <c:pt idx="1795">
                  <c:v>83938000</c:v>
                </c:pt>
                <c:pt idx="1796">
                  <c:v>83873000</c:v>
                </c:pt>
                <c:pt idx="1797">
                  <c:v>83807000</c:v>
                </c:pt>
                <c:pt idx="1798">
                  <c:v>83742000</c:v>
                </c:pt>
                <c:pt idx="1799">
                  <c:v>83677000</c:v>
                </c:pt>
                <c:pt idx="1800">
                  <c:v>83677000</c:v>
                </c:pt>
                <c:pt idx="1801">
                  <c:v>83612000</c:v>
                </c:pt>
                <c:pt idx="1802">
                  <c:v>83547000</c:v>
                </c:pt>
                <c:pt idx="1803">
                  <c:v>83482000</c:v>
                </c:pt>
                <c:pt idx="1804">
                  <c:v>83417000</c:v>
                </c:pt>
                <c:pt idx="1805">
                  <c:v>83352000</c:v>
                </c:pt>
                <c:pt idx="1806">
                  <c:v>83287000</c:v>
                </c:pt>
                <c:pt idx="1807">
                  <c:v>83222000</c:v>
                </c:pt>
                <c:pt idx="1808">
                  <c:v>83157000</c:v>
                </c:pt>
                <c:pt idx="1809">
                  <c:v>83092000</c:v>
                </c:pt>
                <c:pt idx="1810">
                  <c:v>83027000</c:v>
                </c:pt>
                <c:pt idx="1811">
                  <c:v>82962000</c:v>
                </c:pt>
                <c:pt idx="1812">
                  <c:v>82897000</c:v>
                </c:pt>
                <c:pt idx="1813">
                  <c:v>82832000</c:v>
                </c:pt>
                <c:pt idx="1814">
                  <c:v>82767000</c:v>
                </c:pt>
                <c:pt idx="1815">
                  <c:v>82702000</c:v>
                </c:pt>
                <c:pt idx="1816">
                  <c:v>82637000</c:v>
                </c:pt>
                <c:pt idx="1817">
                  <c:v>82572000</c:v>
                </c:pt>
                <c:pt idx="1818">
                  <c:v>82507000</c:v>
                </c:pt>
                <c:pt idx="1819">
                  <c:v>82443000</c:v>
                </c:pt>
                <c:pt idx="1820">
                  <c:v>82378000</c:v>
                </c:pt>
                <c:pt idx="1821">
                  <c:v>82313000</c:v>
                </c:pt>
                <c:pt idx="1822">
                  <c:v>82248000</c:v>
                </c:pt>
                <c:pt idx="1823">
                  <c:v>82183000</c:v>
                </c:pt>
                <c:pt idx="1824">
                  <c:v>82118000</c:v>
                </c:pt>
                <c:pt idx="1825">
                  <c:v>82054000</c:v>
                </c:pt>
                <c:pt idx="1826">
                  <c:v>81989000</c:v>
                </c:pt>
                <c:pt idx="1827">
                  <c:v>81925000</c:v>
                </c:pt>
                <c:pt idx="1828">
                  <c:v>81860000</c:v>
                </c:pt>
                <c:pt idx="1829">
                  <c:v>81796000</c:v>
                </c:pt>
                <c:pt idx="1830">
                  <c:v>81732000</c:v>
                </c:pt>
                <c:pt idx="1831">
                  <c:v>81668000</c:v>
                </c:pt>
                <c:pt idx="1832">
                  <c:v>81604000</c:v>
                </c:pt>
                <c:pt idx="1833">
                  <c:v>81541000</c:v>
                </c:pt>
                <c:pt idx="1834">
                  <c:v>81478000</c:v>
                </c:pt>
                <c:pt idx="1835">
                  <c:v>81415000</c:v>
                </c:pt>
                <c:pt idx="1836">
                  <c:v>81354000</c:v>
                </c:pt>
                <c:pt idx="1837">
                  <c:v>81293000</c:v>
                </c:pt>
                <c:pt idx="1838">
                  <c:v>81233000</c:v>
                </c:pt>
                <c:pt idx="1839">
                  <c:v>81174000</c:v>
                </c:pt>
                <c:pt idx="1840">
                  <c:v>81118000</c:v>
                </c:pt>
                <c:pt idx="1841">
                  <c:v>81063000</c:v>
                </c:pt>
                <c:pt idx="1842">
                  <c:v>81011000</c:v>
                </c:pt>
                <c:pt idx="1843">
                  <c:v>80963000</c:v>
                </c:pt>
                <c:pt idx="1844">
                  <c:v>80920000</c:v>
                </c:pt>
                <c:pt idx="1845">
                  <c:v>80882000</c:v>
                </c:pt>
                <c:pt idx="1846">
                  <c:v>80852000</c:v>
                </c:pt>
                <c:pt idx="1847">
                  <c:v>80831000</c:v>
                </c:pt>
                <c:pt idx="1848">
                  <c:v>80822000</c:v>
                </c:pt>
                <c:pt idx="1849">
                  <c:v>80829000</c:v>
                </c:pt>
                <c:pt idx="1850">
                  <c:v>80829000</c:v>
                </c:pt>
                <c:pt idx="1851">
                  <c:v>80856000</c:v>
                </c:pt>
                <c:pt idx="1852">
                  <c:v>80907000</c:v>
                </c:pt>
                <c:pt idx="1853">
                  <c:v>80991000</c:v>
                </c:pt>
                <c:pt idx="1854">
                  <c:v>81115000</c:v>
                </c:pt>
                <c:pt idx="1855">
                  <c:v>81292000</c:v>
                </c:pt>
                <c:pt idx="1856">
                  <c:v>81534000</c:v>
                </c:pt>
                <c:pt idx="1857">
                  <c:v>81862000</c:v>
                </c:pt>
                <c:pt idx="1858">
                  <c:v>82298000</c:v>
                </c:pt>
                <c:pt idx="1859">
                  <c:v>82871000</c:v>
                </c:pt>
                <c:pt idx="1860">
                  <c:v>83621000</c:v>
                </c:pt>
                <c:pt idx="1861">
                  <c:v>84594000</c:v>
                </c:pt>
                <c:pt idx="1862">
                  <c:v>85854000</c:v>
                </c:pt>
                <c:pt idx="1863">
                  <c:v>87479000</c:v>
                </c:pt>
                <c:pt idx="1864">
                  <c:v>89570000</c:v>
                </c:pt>
                <c:pt idx="1865">
                  <c:v>92254000</c:v>
                </c:pt>
                <c:pt idx="1866">
                  <c:v>95696000</c:v>
                </c:pt>
                <c:pt idx="1867">
                  <c:v>100100000</c:v>
                </c:pt>
                <c:pt idx="1868">
                  <c:v>105740000</c:v>
                </c:pt>
                <c:pt idx="1869">
                  <c:v>112960000</c:v>
                </c:pt>
                <c:pt idx="1870">
                  <c:v>122180000</c:v>
                </c:pt>
                <c:pt idx="1871">
                  <c:v>133950000</c:v>
                </c:pt>
                <c:pt idx="1872">
                  <c:v>149000000</c:v>
                </c:pt>
                <c:pt idx="1873">
                  <c:v>168200000</c:v>
                </c:pt>
                <c:pt idx="1874">
                  <c:v>192710000</c:v>
                </c:pt>
                <c:pt idx="1875">
                  <c:v>224000000</c:v>
                </c:pt>
                <c:pt idx="1876">
                  <c:v>263930000</c:v>
                </c:pt>
                <c:pt idx="1877">
                  <c:v>314890000</c:v>
                </c:pt>
                <c:pt idx="1878">
                  <c:v>379900000</c:v>
                </c:pt>
                <c:pt idx="1879">
                  <c:v>462850000</c:v>
                </c:pt>
                <c:pt idx="1880">
                  <c:v>568690000</c:v>
                </c:pt>
                <c:pt idx="1881">
                  <c:v>703700000</c:v>
                </c:pt>
                <c:pt idx="1882">
                  <c:v>875950000</c:v>
                </c:pt>
                <c:pt idx="1883">
                  <c:v>1095700000</c:v>
                </c:pt>
                <c:pt idx="1884">
                  <c:v>1376000000</c:v>
                </c:pt>
                <c:pt idx="1885">
                  <c:v>1733600000</c:v>
                </c:pt>
                <c:pt idx="1886">
                  <c:v>2189800000</c:v>
                </c:pt>
                <c:pt idx="1887">
                  <c:v>2771700000</c:v>
                </c:pt>
                <c:pt idx="1888">
                  <c:v>3514000000</c:v>
                </c:pt>
                <c:pt idx="1889">
                  <c:v>4460900000</c:v>
                </c:pt>
                <c:pt idx="1890">
                  <c:v>5668800000</c:v>
                </c:pt>
                <c:pt idx="1891">
                  <c:v>7209700000</c:v>
                </c:pt>
                <c:pt idx="1892">
                  <c:v>9175200000</c:v>
                </c:pt>
                <c:pt idx="1893">
                  <c:v>11682000000</c:v>
                </c:pt>
                <c:pt idx="1894">
                  <c:v>14881000000</c:v>
                </c:pt>
                <c:pt idx="1895">
                  <c:v>18961000000</c:v>
                </c:pt>
                <c:pt idx="1896">
                  <c:v>24165000000</c:v>
                </c:pt>
                <c:pt idx="1897">
                  <c:v>30804000000</c:v>
                </c:pt>
                <c:pt idx="1898">
                  <c:v>39272000000</c:v>
                </c:pt>
                <c:pt idx="1899">
                  <c:v>50075000000</c:v>
                </c:pt>
                <c:pt idx="1900">
                  <c:v>50075000000</c:v>
                </c:pt>
                <c:pt idx="1901">
                  <c:v>55850000000</c:v>
                </c:pt>
                <c:pt idx="1902">
                  <c:v>61386000000</c:v>
                </c:pt>
                <c:pt idx="1903">
                  <c:v>66681000000</c:v>
                </c:pt>
                <c:pt idx="1904">
                  <c:v>71737000000</c:v>
                </c:pt>
                <c:pt idx="1905">
                  <c:v>76553000000</c:v>
                </c:pt>
                <c:pt idx="1906">
                  <c:v>81129000000</c:v>
                </c:pt>
                <c:pt idx="1907">
                  <c:v>85465000000</c:v>
                </c:pt>
                <c:pt idx="1908">
                  <c:v>89562000000</c:v>
                </c:pt>
                <c:pt idx="1909">
                  <c:v>93418000000</c:v>
                </c:pt>
                <c:pt idx="1910">
                  <c:v>97035000000</c:v>
                </c:pt>
                <c:pt idx="1911">
                  <c:v>100410000000</c:v>
                </c:pt>
                <c:pt idx="1912">
                  <c:v>103550000000</c:v>
                </c:pt>
                <c:pt idx="1913">
                  <c:v>106450000000</c:v>
                </c:pt>
                <c:pt idx="1914">
                  <c:v>109100000000</c:v>
                </c:pt>
                <c:pt idx="1915">
                  <c:v>111520000000</c:v>
                </c:pt>
                <c:pt idx="1916">
                  <c:v>113700000000</c:v>
                </c:pt>
                <c:pt idx="1917">
                  <c:v>115640000000</c:v>
                </c:pt>
                <c:pt idx="1918">
                  <c:v>117330000000</c:v>
                </c:pt>
                <c:pt idx="1919">
                  <c:v>118790000000</c:v>
                </c:pt>
                <c:pt idx="1920">
                  <c:v>120010000000</c:v>
                </c:pt>
                <c:pt idx="1921">
                  <c:v>120990000000</c:v>
                </c:pt>
                <c:pt idx="1922">
                  <c:v>121730000000</c:v>
                </c:pt>
                <c:pt idx="1923">
                  <c:v>122220000000</c:v>
                </c:pt>
                <c:pt idx="1924">
                  <c:v>122480000000</c:v>
                </c:pt>
                <c:pt idx="1925">
                  <c:v>122500000000</c:v>
                </c:pt>
                <c:pt idx="1926">
                  <c:v>122280000000</c:v>
                </c:pt>
                <c:pt idx="1927">
                  <c:v>121820000000</c:v>
                </c:pt>
                <c:pt idx="1928">
                  <c:v>121120000000</c:v>
                </c:pt>
                <c:pt idx="1929">
                  <c:v>120180000000</c:v>
                </c:pt>
                <c:pt idx="1930">
                  <c:v>119000000000</c:v>
                </c:pt>
                <c:pt idx="1931">
                  <c:v>117580000000</c:v>
                </c:pt>
                <c:pt idx="1932">
                  <c:v>115920000000</c:v>
                </c:pt>
                <c:pt idx="1933">
                  <c:v>114020000000</c:v>
                </c:pt>
                <c:pt idx="1934">
                  <c:v>111880000000</c:v>
                </c:pt>
                <c:pt idx="1935">
                  <c:v>109500000000</c:v>
                </c:pt>
                <c:pt idx="1936">
                  <c:v>106880000000</c:v>
                </c:pt>
                <c:pt idx="1937">
                  <c:v>104020000000</c:v>
                </c:pt>
                <c:pt idx="1938">
                  <c:v>100920000000</c:v>
                </c:pt>
                <c:pt idx="1939">
                  <c:v>97578000000</c:v>
                </c:pt>
                <c:pt idx="1940">
                  <c:v>93999000000</c:v>
                </c:pt>
                <c:pt idx="1941">
                  <c:v>90180000000</c:v>
                </c:pt>
                <c:pt idx="1942">
                  <c:v>86121000000</c:v>
                </c:pt>
                <c:pt idx="1943">
                  <c:v>81822000000</c:v>
                </c:pt>
                <c:pt idx="1944">
                  <c:v>77283000000</c:v>
                </c:pt>
                <c:pt idx="1945">
                  <c:v>72505000000</c:v>
                </c:pt>
                <c:pt idx="1946">
                  <c:v>67486000000</c:v>
                </c:pt>
                <c:pt idx="1947">
                  <c:v>62228000000</c:v>
                </c:pt>
                <c:pt idx="1948">
                  <c:v>56730000000</c:v>
                </c:pt>
                <c:pt idx="1949">
                  <c:v>50992000000</c:v>
                </c:pt>
                <c:pt idx="1950">
                  <c:v>50992000000</c:v>
                </c:pt>
                <c:pt idx="1951">
                  <c:v>37385000000</c:v>
                </c:pt>
                <c:pt idx="1952">
                  <c:v>27415000000</c:v>
                </c:pt>
                <c:pt idx="1953">
                  <c:v>20109000000</c:v>
                </c:pt>
                <c:pt idx="1954">
                  <c:v>14756000000</c:v>
                </c:pt>
                <c:pt idx="1955">
                  <c:v>10833000000</c:v>
                </c:pt>
                <c:pt idx="1956">
                  <c:v>7958900000</c:v>
                </c:pt>
                <c:pt idx="1957">
                  <c:v>5852700000</c:v>
                </c:pt>
                <c:pt idx="1958">
                  <c:v>4309400000</c:v>
                </c:pt>
                <c:pt idx="1959">
                  <c:v>3178600000</c:v>
                </c:pt>
                <c:pt idx="1960">
                  <c:v>2349900000</c:v>
                </c:pt>
                <c:pt idx="1961">
                  <c:v>1742800000</c:v>
                </c:pt>
                <c:pt idx="1962">
                  <c:v>1297900000</c:v>
                </c:pt>
                <c:pt idx="1963">
                  <c:v>971860000</c:v>
                </c:pt>
                <c:pt idx="1964">
                  <c:v>732980000</c:v>
                </c:pt>
                <c:pt idx="1965">
                  <c:v>557950000</c:v>
                </c:pt>
                <c:pt idx="1966">
                  <c:v>429700000</c:v>
                </c:pt>
                <c:pt idx="1967">
                  <c:v>335730000</c:v>
                </c:pt>
                <c:pt idx="1968">
                  <c:v>266880000</c:v>
                </c:pt>
                <c:pt idx="1969">
                  <c:v>216430000</c:v>
                </c:pt>
                <c:pt idx="1970">
                  <c:v>179470000</c:v>
                </c:pt>
                <c:pt idx="1971">
                  <c:v>152390000</c:v>
                </c:pt>
                <c:pt idx="1972">
                  <c:v>132550000</c:v>
                </c:pt>
                <c:pt idx="1973">
                  <c:v>118020000</c:v>
                </c:pt>
                <c:pt idx="1974">
                  <c:v>107380000</c:v>
                </c:pt>
                <c:pt idx="1975">
                  <c:v>99585000</c:v>
                </c:pt>
                <c:pt idx="1976">
                  <c:v>93879000</c:v>
                </c:pt>
                <c:pt idx="1977">
                  <c:v>89703000</c:v>
                </c:pt>
                <c:pt idx="1978">
                  <c:v>86647000</c:v>
                </c:pt>
                <c:pt idx="1979">
                  <c:v>84413000</c:v>
                </c:pt>
                <c:pt idx="1980">
                  <c:v>82781000</c:v>
                </c:pt>
                <c:pt idx="1981">
                  <c:v>81590000</c:v>
                </c:pt>
                <c:pt idx="1982">
                  <c:v>80721000</c:v>
                </c:pt>
                <c:pt idx="1983">
                  <c:v>80090000</c:v>
                </c:pt>
                <c:pt idx="1984">
                  <c:v>79633000</c:v>
                </c:pt>
                <c:pt idx="1985">
                  <c:v>79302000</c:v>
                </c:pt>
                <c:pt idx="1986">
                  <c:v>79065000</c:v>
                </c:pt>
                <c:pt idx="1987">
                  <c:v>78896000</c:v>
                </c:pt>
                <c:pt idx="1988">
                  <c:v>78777000</c:v>
                </c:pt>
                <c:pt idx="1989">
                  <c:v>78695000</c:v>
                </c:pt>
                <c:pt idx="1990">
                  <c:v>78639000</c:v>
                </c:pt>
                <c:pt idx="1991">
                  <c:v>78603000</c:v>
                </c:pt>
                <c:pt idx="1992">
                  <c:v>78582000</c:v>
                </c:pt>
                <c:pt idx="1993">
                  <c:v>78572000</c:v>
                </c:pt>
                <c:pt idx="1994">
                  <c:v>78569000</c:v>
                </c:pt>
                <c:pt idx="1995">
                  <c:v>78571000</c:v>
                </c:pt>
                <c:pt idx="1996">
                  <c:v>78578000</c:v>
                </c:pt>
                <c:pt idx="1997">
                  <c:v>78588000</c:v>
                </c:pt>
                <c:pt idx="1998">
                  <c:v>78601000</c:v>
                </c:pt>
                <c:pt idx="1999">
                  <c:v>78615000</c:v>
                </c:pt>
                <c:pt idx="2000">
                  <c:v>78615000</c:v>
                </c:pt>
                <c:pt idx="2001">
                  <c:v>78630000</c:v>
                </c:pt>
                <c:pt idx="2002">
                  <c:v>78647000</c:v>
                </c:pt>
                <c:pt idx="2003">
                  <c:v>78663000</c:v>
                </c:pt>
                <c:pt idx="2004">
                  <c:v>78681000</c:v>
                </c:pt>
                <c:pt idx="2005">
                  <c:v>78698000</c:v>
                </c:pt>
                <c:pt idx="2006">
                  <c:v>78716000</c:v>
                </c:pt>
                <c:pt idx="2007">
                  <c:v>78734000</c:v>
                </c:pt>
                <c:pt idx="2008">
                  <c:v>78753000</c:v>
                </c:pt>
                <c:pt idx="2009">
                  <c:v>78771000</c:v>
                </c:pt>
                <c:pt idx="2010">
                  <c:v>78790000</c:v>
                </c:pt>
                <c:pt idx="2011">
                  <c:v>78808000</c:v>
                </c:pt>
                <c:pt idx="2012">
                  <c:v>78827000</c:v>
                </c:pt>
                <c:pt idx="2013">
                  <c:v>78846000</c:v>
                </c:pt>
                <c:pt idx="2014">
                  <c:v>78864000</c:v>
                </c:pt>
                <c:pt idx="2015">
                  <c:v>78883000</c:v>
                </c:pt>
                <c:pt idx="2016">
                  <c:v>78902000</c:v>
                </c:pt>
                <c:pt idx="2017">
                  <c:v>78921000</c:v>
                </c:pt>
                <c:pt idx="2018">
                  <c:v>78940000</c:v>
                </c:pt>
                <c:pt idx="2019">
                  <c:v>78959000</c:v>
                </c:pt>
                <c:pt idx="2020">
                  <c:v>78977000</c:v>
                </c:pt>
                <c:pt idx="2021">
                  <c:v>78996000</c:v>
                </c:pt>
                <c:pt idx="2022">
                  <c:v>79015000</c:v>
                </c:pt>
                <c:pt idx="2023">
                  <c:v>79034000</c:v>
                </c:pt>
                <c:pt idx="2024">
                  <c:v>79053000</c:v>
                </c:pt>
                <c:pt idx="2025">
                  <c:v>79072000</c:v>
                </c:pt>
                <c:pt idx="2026">
                  <c:v>79091000</c:v>
                </c:pt>
                <c:pt idx="2027">
                  <c:v>79110000</c:v>
                </c:pt>
                <c:pt idx="2028">
                  <c:v>79129000</c:v>
                </c:pt>
                <c:pt idx="2029">
                  <c:v>79148000</c:v>
                </c:pt>
                <c:pt idx="2030">
                  <c:v>79168000</c:v>
                </c:pt>
                <c:pt idx="2031">
                  <c:v>79187000</c:v>
                </c:pt>
                <c:pt idx="2032">
                  <c:v>79206000</c:v>
                </c:pt>
                <c:pt idx="2033">
                  <c:v>79225000</c:v>
                </c:pt>
                <c:pt idx="2034">
                  <c:v>79244000</c:v>
                </c:pt>
                <c:pt idx="2035">
                  <c:v>79263000</c:v>
                </c:pt>
                <c:pt idx="2036">
                  <c:v>79282000</c:v>
                </c:pt>
                <c:pt idx="2037">
                  <c:v>79302000</c:v>
                </c:pt>
                <c:pt idx="2038">
                  <c:v>79321000</c:v>
                </c:pt>
                <c:pt idx="2039">
                  <c:v>79340000</c:v>
                </c:pt>
                <c:pt idx="2040">
                  <c:v>79359000</c:v>
                </c:pt>
                <c:pt idx="2041">
                  <c:v>79379000</c:v>
                </c:pt>
                <c:pt idx="2042">
                  <c:v>79398000</c:v>
                </c:pt>
                <c:pt idx="2043">
                  <c:v>79417000</c:v>
                </c:pt>
                <c:pt idx="2044">
                  <c:v>79437000</c:v>
                </c:pt>
                <c:pt idx="2045">
                  <c:v>79456000</c:v>
                </c:pt>
                <c:pt idx="2046">
                  <c:v>79475000</c:v>
                </c:pt>
                <c:pt idx="2047">
                  <c:v>79495000</c:v>
                </c:pt>
                <c:pt idx="2048">
                  <c:v>79514000</c:v>
                </c:pt>
                <c:pt idx="2049">
                  <c:v>79533000</c:v>
                </c:pt>
                <c:pt idx="2050">
                  <c:v>79533000</c:v>
                </c:pt>
                <c:pt idx="2051">
                  <c:v>79553000</c:v>
                </c:pt>
                <c:pt idx="2052">
                  <c:v>79572000</c:v>
                </c:pt>
                <c:pt idx="2053">
                  <c:v>79592000</c:v>
                </c:pt>
                <c:pt idx="2054">
                  <c:v>79611000</c:v>
                </c:pt>
                <c:pt idx="2055">
                  <c:v>79631000</c:v>
                </c:pt>
                <c:pt idx="2056">
                  <c:v>79650000</c:v>
                </c:pt>
                <c:pt idx="2057">
                  <c:v>79670000</c:v>
                </c:pt>
                <c:pt idx="2058">
                  <c:v>79690000</c:v>
                </c:pt>
                <c:pt idx="2059">
                  <c:v>79709000</c:v>
                </c:pt>
                <c:pt idx="2060">
                  <c:v>79729000</c:v>
                </c:pt>
                <c:pt idx="2061">
                  <c:v>79749000</c:v>
                </c:pt>
                <c:pt idx="2062">
                  <c:v>79768000</c:v>
                </c:pt>
                <c:pt idx="2063">
                  <c:v>79788000</c:v>
                </c:pt>
                <c:pt idx="2064">
                  <c:v>79808000</c:v>
                </c:pt>
                <c:pt idx="2065">
                  <c:v>79828000</c:v>
                </c:pt>
                <c:pt idx="2066">
                  <c:v>79847000</c:v>
                </c:pt>
                <c:pt idx="2067">
                  <c:v>79867000</c:v>
                </c:pt>
                <c:pt idx="2068">
                  <c:v>79887000</c:v>
                </c:pt>
                <c:pt idx="2069">
                  <c:v>79907000</c:v>
                </c:pt>
                <c:pt idx="2070">
                  <c:v>79927000</c:v>
                </c:pt>
                <c:pt idx="2071">
                  <c:v>79947000</c:v>
                </c:pt>
                <c:pt idx="2072">
                  <c:v>79967000</c:v>
                </c:pt>
                <c:pt idx="2073">
                  <c:v>79987000</c:v>
                </c:pt>
                <c:pt idx="2074">
                  <c:v>80007000</c:v>
                </c:pt>
                <c:pt idx="2075">
                  <c:v>80027000</c:v>
                </c:pt>
                <c:pt idx="2076">
                  <c:v>80047000</c:v>
                </c:pt>
                <c:pt idx="2077">
                  <c:v>80067000</c:v>
                </c:pt>
                <c:pt idx="2078">
                  <c:v>80088000</c:v>
                </c:pt>
                <c:pt idx="2079">
                  <c:v>80108000</c:v>
                </c:pt>
                <c:pt idx="2080">
                  <c:v>80128000</c:v>
                </c:pt>
                <c:pt idx="2081">
                  <c:v>80149000</c:v>
                </c:pt>
                <c:pt idx="2082">
                  <c:v>80169000</c:v>
                </c:pt>
                <c:pt idx="2083">
                  <c:v>80189000</c:v>
                </c:pt>
                <c:pt idx="2084">
                  <c:v>80210000</c:v>
                </c:pt>
                <c:pt idx="2085">
                  <c:v>80231000</c:v>
                </c:pt>
                <c:pt idx="2086">
                  <c:v>80251000</c:v>
                </c:pt>
                <c:pt idx="2087">
                  <c:v>80272000</c:v>
                </c:pt>
                <c:pt idx="2088">
                  <c:v>80293000</c:v>
                </c:pt>
                <c:pt idx="2089">
                  <c:v>80315000</c:v>
                </c:pt>
                <c:pt idx="2090">
                  <c:v>80336000</c:v>
                </c:pt>
                <c:pt idx="2091">
                  <c:v>80358000</c:v>
                </c:pt>
                <c:pt idx="2092">
                  <c:v>80380000</c:v>
                </c:pt>
                <c:pt idx="2093">
                  <c:v>80402000</c:v>
                </c:pt>
                <c:pt idx="2094">
                  <c:v>80425000</c:v>
                </c:pt>
                <c:pt idx="2095">
                  <c:v>80449000</c:v>
                </c:pt>
                <c:pt idx="2096">
                  <c:v>80475000</c:v>
                </c:pt>
                <c:pt idx="2097">
                  <c:v>80501000</c:v>
                </c:pt>
                <c:pt idx="2098">
                  <c:v>80530000</c:v>
                </c:pt>
                <c:pt idx="2099">
                  <c:v>80562000</c:v>
                </c:pt>
                <c:pt idx="2100">
                  <c:v>80562000</c:v>
                </c:pt>
                <c:pt idx="2101">
                  <c:v>80597000</c:v>
                </c:pt>
                <c:pt idx="2102">
                  <c:v>80638000</c:v>
                </c:pt>
                <c:pt idx="2103">
                  <c:v>80686000</c:v>
                </c:pt>
                <c:pt idx="2104">
                  <c:v>80743000</c:v>
                </c:pt>
                <c:pt idx="2105">
                  <c:v>80813000</c:v>
                </c:pt>
                <c:pt idx="2106">
                  <c:v>80902000</c:v>
                </c:pt>
                <c:pt idx="2107">
                  <c:v>81014000</c:v>
                </c:pt>
                <c:pt idx="2108">
                  <c:v>81160000</c:v>
                </c:pt>
                <c:pt idx="2109">
                  <c:v>81351000</c:v>
                </c:pt>
                <c:pt idx="2110">
                  <c:v>81603000</c:v>
                </c:pt>
                <c:pt idx="2111">
                  <c:v>81940000</c:v>
                </c:pt>
                <c:pt idx="2112">
                  <c:v>82391000</c:v>
                </c:pt>
                <c:pt idx="2113">
                  <c:v>82999000</c:v>
                </c:pt>
                <c:pt idx="2114">
                  <c:v>83821000</c:v>
                </c:pt>
                <c:pt idx="2115">
                  <c:v>84933000</c:v>
                </c:pt>
                <c:pt idx="2116">
                  <c:v>86444000</c:v>
                </c:pt>
                <c:pt idx="2117">
                  <c:v>88497000</c:v>
                </c:pt>
                <c:pt idx="2118">
                  <c:v>91291000</c:v>
                </c:pt>
                <c:pt idx="2119">
                  <c:v>95096000</c:v>
                </c:pt>
                <c:pt idx="2120">
                  <c:v>100280000</c:v>
                </c:pt>
                <c:pt idx="2121">
                  <c:v>107350000</c:v>
                </c:pt>
                <c:pt idx="2122">
                  <c:v>116980000</c:v>
                </c:pt>
                <c:pt idx="2123">
                  <c:v>130120000</c:v>
                </c:pt>
                <c:pt idx="2124">
                  <c:v>148040000</c:v>
                </c:pt>
                <c:pt idx="2125">
                  <c:v>172490000</c:v>
                </c:pt>
                <c:pt idx="2126">
                  <c:v>205860000</c:v>
                </c:pt>
                <c:pt idx="2127">
                  <c:v>251380000</c:v>
                </c:pt>
                <c:pt idx="2128">
                  <c:v>313490000</c:v>
                </c:pt>
                <c:pt idx="2129">
                  <c:v>398250000</c:v>
                </c:pt>
                <c:pt idx="2130">
                  <c:v>513910000</c:v>
                </c:pt>
                <c:pt idx="2131">
                  <c:v>671750000</c:v>
                </c:pt>
                <c:pt idx="2132">
                  <c:v>887140000</c:v>
                </c:pt>
                <c:pt idx="2133">
                  <c:v>1181100000</c:v>
                </c:pt>
                <c:pt idx="2134">
                  <c:v>1582200000</c:v>
                </c:pt>
                <c:pt idx="2135">
                  <c:v>2129600000</c:v>
                </c:pt>
                <c:pt idx="2136">
                  <c:v>2876700000</c:v>
                </c:pt>
                <c:pt idx="2137">
                  <c:v>3896300000</c:v>
                </c:pt>
                <c:pt idx="2138">
                  <c:v>5287600000</c:v>
                </c:pt>
                <c:pt idx="2139">
                  <c:v>7186400000</c:v>
                </c:pt>
                <c:pt idx="2140">
                  <c:v>9777800000</c:v>
                </c:pt>
                <c:pt idx="2141">
                  <c:v>13314000000</c:v>
                </c:pt>
                <c:pt idx="2142">
                  <c:v>18140000000</c:v>
                </c:pt>
                <c:pt idx="2143">
                  <c:v>24727000000</c:v>
                </c:pt>
                <c:pt idx="2144">
                  <c:v>33715000000</c:v>
                </c:pt>
                <c:pt idx="2145">
                  <c:v>45982000000</c:v>
                </c:pt>
                <c:pt idx="2146">
                  <c:v>62723000000</c:v>
                </c:pt>
                <c:pt idx="2147">
                  <c:v>85569000000</c:v>
                </c:pt>
                <c:pt idx="2148">
                  <c:v>116750000000</c:v>
                </c:pt>
                <c:pt idx="2149">
                  <c:v>159300000000</c:v>
                </c:pt>
                <c:pt idx="2150">
                  <c:v>159300000000</c:v>
                </c:pt>
                <c:pt idx="2151">
                  <c:v>215860000000</c:v>
                </c:pt>
                <c:pt idx="2152">
                  <c:v>270130000000</c:v>
                </c:pt>
                <c:pt idx="2153">
                  <c:v>322130000000</c:v>
                </c:pt>
                <c:pt idx="2154">
                  <c:v>371830000000</c:v>
                </c:pt>
                <c:pt idx="2155">
                  <c:v>419250000000</c:v>
                </c:pt>
                <c:pt idx="2156">
                  <c:v>464390000000</c:v>
                </c:pt>
                <c:pt idx="2157">
                  <c:v>507240000000</c:v>
                </c:pt>
                <c:pt idx="2158">
                  <c:v>547800000000</c:v>
                </c:pt>
                <c:pt idx="2159">
                  <c:v>586080000000</c:v>
                </c:pt>
                <c:pt idx="2160">
                  <c:v>622070000000</c:v>
                </c:pt>
                <c:pt idx="2161">
                  <c:v>655780000000</c:v>
                </c:pt>
                <c:pt idx="2162">
                  <c:v>687200000000</c:v>
                </c:pt>
                <c:pt idx="2163">
                  <c:v>716330000000</c:v>
                </c:pt>
                <c:pt idx="2164">
                  <c:v>743180000000</c:v>
                </c:pt>
                <c:pt idx="2165">
                  <c:v>767750000000</c:v>
                </c:pt>
                <c:pt idx="2166">
                  <c:v>790030000000</c:v>
                </c:pt>
                <c:pt idx="2167">
                  <c:v>810020000000</c:v>
                </c:pt>
                <c:pt idx="2168">
                  <c:v>827730000000</c:v>
                </c:pt>
                <c:pt idx="2169">
                  <c:v>843150000000</c:v>
                </c:pt>
                <c:pt idx="2170">
                  <c:v>856280000000</c:v>
                </c:pt>
                <c:pt idx="2171">
                  <c:v>867130000000</c:v>
                </c:pt>
                <c:pt idx="2172">
                  <c:v>875700000000</c:v>
                </c:pt>
                <c:pt idx="2173">
                  <c:v>881970000000</c:v>
                </c:pt>
                <c:pt idx="2174">
                  <c:v>885970000000</c:v>
                </c:pt>
                <c:pt idx="2175">
                  <c:v>887670000000</c:v>
                </c:pt>
                <c:pt idx="2176">
                  <c:v>887090000000</c:v>
                </c:pt>
                <c:pt idx="2177">
                  <c:v>884230000000</c:v>
                </c:pt>
                <c:pt idx="2178">
                  <c:v>879070000000</c:v>
                </c:pt>
                <c:pt idx="2179">
                  <c:v>871640000000</c:v>
                </c:pt>
                <c:pt idx="2180">
                  <c:v>861910000000</c:v>
                </c:pt>
                <c:pt idx="2181">
                  <c:v>849900000000</c:v>
                </c:pt>
                <c:pt idx="2182">
                  <c:v>835610000000</c:v>
                </c:pt>
                <c:pt idx="2183">
                  <c:v>819030000000</c:v>
                </c:pt>
                <c:pt idx="2184">
                  <c:v>800160000000</c:v>
                </c:pt>
                <c:pt idx="2185">
                  <c:v>779010000000</c:v>
                </c:pt>
                <c:pt idx="2186">
                  <c:v>755570000000</c:v>
                </c:pt>
                <c:pt idx="2187">
                  <c:v>729840000000</c:v>
                </c:pt>
                <c:pt idx="2188">
                  <c:v>701830000000</c:v>
                </c:pt>
                <c:pt idx="2189">
                  <c:v>671530000000</c:v>
                </c:pt>
                <c:pt idx="2190">
                  <c:v>638950000000</c:v>
                </c:pt>
                <c:pt idx="2191">
                  <c:v>604080000000</c:v>
                </c:pt>
                <c:pt idx="2192">
                  <c:v>566930000000</c:v>
                </c:pt>
                <c:pt idx="2193">
                  <c:v>527490000000</c:v>
                </c:pt>
                <c:pt idx="2194">
                  <c:v>485760000000</c:v>
                </c:pt>
                <c:pt idx="2195">
                  <c:v>441750000000</c:v>
                </c:pt>
                <c:pt idx="2196">
                  <c:v>395460000000</c:v>
                </c:pt>
                <c:pt idx="2197">
                  <c:v>346870000000</c:v>
                </c:pt>
                <c:pt idx="2198">
                  <c:v>296010000000</c:v>
                </c:pt>
                <c:pt idx="2199">
                  <c:v>242850000000</c:v>
                </c:pt>
                <c:pt idx="2200">
                  <c:v>242850000000</c:v>
                </c:pt>
                <c:pt idx="2201">
                  <c:v>188950000000</c:v>
                </c:pt>
                <c:pt idx="2202">
                  <c:v>147020000000</c:v>
                </c:pt>
                <c:pt idx="2203">
                  <c:v>114390000000</c:v>
                </c:pt>
                <c:pt idx="2204">
                  <c:v>89014000000</c:v>
                </c:pt>
                <c:pt idx="2205">
                  <c:v>69270000000</c:v>
                </c:pt>
                <c:pt idx="2206">
                  <c:v>53909000000</c:v>
                </c:pt>
                <c:pt idx="2207">
                  <c:v>41959000000</c:v>
                </c:pt>
                <c:pt idx="2208">
                  <c:v>32663000000</c:v>
                </c:pt>
                <c:pt idx="2209">
                  <c:v>25430000000</c:v>
                </c:pt>
                <c:pt idx="2210">
                  <c:v>19804000000</c:v>
                </c:pt>
                <c:pt idx="2211">
                  <c:v>15426000000</c:v>
                </c:pt>
                <c:pt idx="2212">
                  <c:v>12021000000</c:v>
                </c:pt>
                <c:pt idx="2213">
                  <c:v>9371800000</c:v>
                </c:pt>
                <c:pt idx="2214">
                  <c:v>7310800000</c:v>
                </c:pt>
                <c:pt idx="2215">
                  <c:v>5707400000</c:v>
                </c:pt>
                <c:pt idx="2216">
                  <c:v>4460000000</c:v>
                </c:pt>
                <c:pt idx="2217">
                  <c:v>3489600000</c:v>
                </c:pt>
                <c:pt idx="2218">
                  <c:v>2734600000</c:v>
                </c:pt>
                <c:pt idx="2219">
                  <c:v>2147300000</c:v>
                </c:pt>
                <c:pt idx="2220">
                  <c:v>1690400000</c:v>
                </c:pt>
                <c:pt idx="2221">
                  <c:v>1335000000</c:v>
                </c:pt>
                <c:pt idx="2222">
                  <c:v>1058500000</c:v>
                </c:pt>
                <c:pt idx="2223">
                  <c:v>843410000</c:v>
                </c:pt>
                <c:pt idx="2224">
                  <c:v>676080000</c:v>
                </c:pt>
                <c:pt idx="2225">
                  <c:v>545920000</c:v>
                </c:pt>
                <c:pt idx="2226">
                  <c:v>444670000</c:v>
                </c:pt>
                <c:pt idx="2227">
                  <c:v>365910000</c:v>
                </c:pt>
                <c:pt idx="2228">
                  <c:v>304650000</c:v>
                </c:pt>
                <c:pt idx="2229">
                  <c:v>257000000</c:v>
                </c:pt>
                <c:pt idx="2230">
                  <c:v>219950000</c:v>
                </c:pt>
                <c:pt idx="2231">
                  <c:v>191130000</c:v>
                </c:pt>
                <c:pt idx="2232">
                  <c:v>168730000</c:v>
                </c:pt>
                <c:pt idx="2233">
                  <c:v>151310000</c:v>
                </c:pt>
                <c:pt idx="2234">
                  <c:v>137770000</c:v>
                </c:pt>
                <c:pt idx="2235">
                  <c:v>127250000</c:v>
                </c:pt>
                <c:pt idx="2236">
                  <c:v>119070000</c:v>
                </c:pt>
                <c:pt idx="2237">
                  <c:v>112730000</c:v>
                </c:pt>
                <c:pt idx="2238">
                  <c:v>107800000</c:v>
                </c:pt>
                <c:pt idx="2239">
                  <c:v>103980000</c:v>
                </c:pt>
                <c:pt idx="2240">
                  <c:v>101020000</c:v>
                </c:pt>
                <c:pt idx="2241">
                  <c:v>98735000</c:v>
                </c:pt>
                <c:pt idx="2242">
                  <c:v>96965000</c:v>
                </c:pt>
                <c:pt idx="2243">
                  <c:v>95601000</c:v>
                </c:pt>
                <c:pt idx="2244">
                  <c:v>94552000</c:v>
                </c:pt>
                <c:pt idx="2245">
                  <c:v>93748000</c:v>
                </c:pt>
                <c:pt idx="2246">
                  <c:v>93135000</c:v>
                </c:pt>
                <c:pt idx="2247">
                  <c:v>92670000</c:v>
                </c:pt>
                <c:pt idx="2248">
                  <c:v>92321000</c:v>
                </c:pt>
                <c:pt idx="2249">
                  <c:v>92062000</c:v>
                </c:pt>
                <c:pt idx="2250">
                  <c:v>92062000</c:v>
                </c:pt>
                <c:pt idx="2251">
                  <c:v>91873000</c:v>
                </c:pt>
                <c:pt idx="2252">
                  <c:v>91738000</c:v>
                </c:pt>
                <c:pt idx="2253">
                  <c:v>91646000</c:v>
                </c:pt>
                <c:pt idx="2254">
                  <c:v>91586000</c:v>
                </c:pt>
                <c:pt idx="2255">
                  <c:v>91552000</c:v>
                </c:pt>
                <c:pt idx="2256">
                  <c:v>91539000</c:v>
                </c:pt>
                <c:pt idx="2257">
                  <c:v>91540000</c:v>
                </c:pt>
                <c:pt idx="2258">
                  <c:v>91554000</c:v>
                </c:pt>
                <c:pt idx="2259">
                  <c:v>91578000</c:v>
                </c:pt>
                <c:pt idx="2260">
                  <c:v>91608000</c:v>
                </c:pt>
                <c:pt idx="2261">
                  <c:v>91645000</c:v>
                </c:pt>
                <c:pt idx="2262">
                  <c:v>91686000</c:v>
                </c:pt>
                <c:pt idx="2263">
                  <c:v>91730000</c:v>
                </c:pt>
                <c:pt idx="2264">
                  <c:v>91777000</c:v>
                </c:pt>
                <c:pt idx="2265">
                  <c:v>91827000</c:v>
                </c:pt>
                <c:pt idx="2266">
                  <c:v>91878000</c:v>
                </c:pt>
                <c:pt idx="2267">
                  <c:v>91930000</c:v>
                </c:pt>
                <c:pt idx="2268">
                  <c:v>91984000</c:v>
                </c:pt>
                <c:pt idx="2269">
                  <c:v>92038000</c:v>
                </c:pt>
                <c:pt idx="2270">
                  <c:v>92093000</c:v>
                </c:pt>
                <c:pt idx="2271">
                  <c:v>92148000</c:v>
                </c:pt>
                <c:pt idx="2272">
                  <c:v>92204000</c:v>
                </c:pt>
                <c:pt idx="2273">
                  <c:v>92260000</c:v>
                </c:pt>
                <c:pt idx="2274">
                  <c:v>92317000</c:v>
                </c:pt>
                <c:pt idx="2275">
                  <c:v>92373000</c:v>
                </c:pt>
                <c:pt idx="2276">
                  <c:v>92430000</c:v>
                </c:pt>
                <c:pt idx="2277">
                  <c:v>92487000</c:v>
                </c:pt>
                <c:pt idx="2278">
                  <c:v>92544000</c:v>
                </c:pt>
                <c:pt idx="2279">
                  <c:v>92601000</c:v>
                </c:pt>
                <c:pt idx="2280">
                  <c:v>92659000</c:v>
                </c:pt>
                <c:pt idx="2281">
                  <c:v>92716000</c:v>
                </c:pt>
                <c:pt idx="2282">
                  <c:v>92774000</c:v>
                </c:pt>
                <c:pt idx="2283">
                  <c:v>92831000</c:v>
                </c:pt>
                <c:pt idx="2284">
                  <c:v>92889000</c:v>
                </c:pt>
                <c:pt idx="2285">
                  <c:v>92946000</c:v>
                </c:pt>
                <c:pt idx="2286">
                  <c:v>93004000</c:v>
                </c:pt>
                <c:pt idx="2287">
                  <c:v>93062000</c:v>
                </c:pt>
                <c:pt idx="2288">
                  <c:v>93120000</c:v>
                </c:pt>
                <c:pt idx="2289">
                  <c:v>93178000</c:v>
                </c:pt>
                <c:pt idx="2290">
                  <c:v>93236000</c:v>
                </c:pt>
                <c:pt idx="2291">
                  <c:v>93294000</c:v>
                </c:pt>
                <c:pt idx="2292">
                  <c:v>93352000</c:v>
                </c:pt>
                <c:pt idx="2293">
                  <c:v>93410000</c:v>
                </c:pt>
                <c:pt idx="2294">
                  <c:v>93468000</c:v>
                </c:pt>
                <c:pt idx="2295">
                  <c:v>93526000</c:v>
                </c:pt>
                <c:pt idx="2296">
                  <c:v>93584000</c:v>
                </c:pt>
                <c:pt idx="2297">
                  <c:v>93642000</c:v>
                </c:pt>
                <c:pt idx="2298">
                  <c:v>93700000</c:v>
                </c:pt>
                <c:pt idx="2299">
                  <c:v>93758000</c:v>
                </c:pt>
                <c:pt idx="2300">
                  <c:v>93758000</c:v>
                </c:pt>
                <c:pt idx="2301">
                  <c:v>93817000</c:v>
                </c:pt>
                <c:pt idx="2302">
                  <c:v>93875000</c:v>
                </c:pt>
                <c:pt idx="2303">
                  <c:v>93933000</c:v>
                </c:pt>
                <c:pt idx="2304">
                  <c:v>93991000</c:v>
                </c:pt>
                <c:pt idx="2305">
                  <c:v>94050000</c:v>
                </c:pt>
                <c:pt idx="2306">
                  <c:v>94108000</c:v>
                </c:pt>
                <c:pt idx="2307">
                  <c:v>94167000</c:v>
                </c:pt>
                <c:pt idx="2308">
                  <c:v>94225000</c:v>
                </c:pt>
                <c:pt idx="2309">
                  <c:v>94283000</c:v>
                </c:pt>
                <c:pt idx="2310">
                  <c:v>94342000</c:v>
                </c:pt>
                <c:pt idx="2311">
                  <c:v>94400000</c:v>
                </c:pt>
                <c:pt idx="2312">
                  <c:v>94459000</c:v>
                </c:pt>
                <c:pt idx="2313">
                  <c:v>94517000</c:v>
                </c:pt>
                <c:pt idx="2314">
                  <c:v>94576000</c:v>
                </c:pt>
                <c:pt idx="2315">
                  <c:v>94635000</c:v>
                </c:pt>
                <c:pt idx="2316">
                  <c:v>94693000</c:v>
                </c:pt>
                <c:pt idx="2317">
                  <c:v>94752000</c:v>
                </c:pt>
                <c:pt idx="2318">
                  <c:v>94810000</c:v>
                </c:pt>
                <c:pt idx="2319">
                  <c:v>94869000</c:v>
                </c:pt>
                <c:pt idx="2320">
                  <c:v>94928000</c:v>
                </c:pt>
                <c:pt idx="2321">
                  <c:v>94986000</c:v>
                </c:pt>
                <c:pt idx="2322">
                  <c:v>95045000</c:v>
                </c:pt>
                <c:pt idx="2323">
                  <c:v>95104000</c:v>
                </c:pt>
                <c:pt idx="2324">
                  <c:v>95162000</c:v>
                </c:pt>
                <c:pt idx="2325">
                  <c:v>95221000</c:v>
                </c:pt>
                <c:pt idx="2326">
                  <c:v>95280000</c:v>
                </c:pt>
                <c:pt idx="2327">
                  <c:v>95339000</c:v>
                </c:pt>
                <c:pt idx="2328">
                  <c:v>95397000</c:v>
                </c:pt>
                <c:pt idx="2329">
                  <c:v>95456000</c:v>
                </c:pt>
                <c:pt idx="2330">
                  <c:v>95515000</c:v>
                </c:pt>
                <c:pt idx="2331">
                  <c:v>95574000</c:v>
                </c:pt>
                <c:pt idx="2332">
                  <c:v>95633000</c:v>
                </c:pt>
                <c:pt idx="2333">
                  <c:v>95692000</c:v>
                </c:pt>
                <c:pt idx="2334">
                  <c:v>95750000</c:v>
                </c:pt>
                <c:pt idx="2335">
                  <c:v>95809000</c:v>
                </c:pt>
                <c:pt idx="2336">
                  <c:v>95868000</c:v>
                </c:pt>
                <c:pt idx="2337">
                  <c:v>95927000</c:v>
                </c:pt>
                <c:pt idx="2338">
                  <c:v>95986000</c:v>
                </c:pt>
                <c:pt idx="2339">
                  <c:v>96045000</c:v>
                </c:pt>
                <c:pt idx="2340">
                  <c:v>96104000</c:v>
                </c:pt>
                <c:pt idx="2341">
                  <c:v>96163000</c:v>
                </c:pt>
                <c:pt idx="2342">
                  <c:v>96222000</c:v>
                </c:pt>
                <c:pt idx="2343">
                  <c:v>96281000</c:v>
                </c:pt>
                <c:pt idx="2344">
                  <c:v>96340000</c:v>
                </c:pt>
                <c:pt idx="2345">
                  <c:v>96399000</c:v>
                </c:pt>
                <c:pt idx="2346">
                  <c:v>96457000</c:v>
                </c:pt>
                <c:pt idx="2347">
                  <c:v>96516000</c:v>
                </c:pt>
                <c:pt idx="2348">
                  <c:v>96575000</c:v>
                </c:pt>
                <c:pt idx="2349">
                  <c:v>96634000</c:v>
                </c:pt>
                <c:pt idx="2350">
                  <c:v>96634000</c:v>
                </c:pt>
                <c:pt idx="2351">
                  <c:v>96693000</c:v>
                </c:pt>
                <c:pt idx="2352">
                  <c:v>96752000</c:v>
                </c:pt>
                <c:pt idx="2353">
                  <c:v>96811000</c:v>
                </c:pt>
                <c:pt idx="2354">
                  <c:v>96870000</c:v>
                </c:pt>
                <c:pt idx="2355">
                  <c:v>96930000</c:v>
                </c:pt>
                <c:pt idx="2356">
                  <c:v>96989000</c:v>
                </c:pt>
                <c:pt idx="2357">
                  <c:v>97048000</c:v>
                </c:pt>
                <c:pt idx="2358">
                  <c:v>97107000</c:v>
                </c:pt>
                <c:pt idx="2359">
                  <c:v>97166000</c:v>
                </c:pt>
                <c:pt idx="2360">
                  <c:v>97225000</c:v>
                </c:pt>
                <c:pt idx="2361">
                  <c:v>97284000</c:v>
                </c:pt>
                <c:pt idx="2362">
                  <c:v>97343000</c:v>
                </c:pt>
                <c:pt idx="2363">
                  <c:v>97402000</c:v>
                </c:pt>
                <c:pt idx="2364">
                  <c:v>97461000</c:v>
                </c:pt>
                <c:pt idx="2365">
                  <c:v>97520000</c:v>
                </c:pt>
                <c:pt idx="2366">
                  <c:v>97579000</c:v>
                </c:pt>
                <c:pt idx="2367">
                  <c:v>97638000</c:v>
                </c:pt>
                <c:pt idx="2368">
                  <c:v>97697000</c:v>
                </c:pt>
                <c:pt idx="2369">
                  <c:v>97756000</c:v>
                </c:pt>
                <c:pt idx="2370">
                  <c:v>97816000</c:v>
                </c:pt>
                <c:pt idx="2371">
                  <c:v>97875000</c:v>
                </c:pt>
                <c:pt idx="2372">
                  <c:v>97934000</c:v>
                </c:pt>
                <c:pt idx="2373">
                  <c:v>97993000</c:v>
                </c:pt>
                <c:pt idx="2374">
                  <c:v>98052000</c:v>
                </c:pt>
                <c:pt idx="2375">
                  <c:v>98111000</c:v>
                </c:pt>
                <c:pt idx="2376">
                  <c:v>98170000</c:v>
                </c:pt>
                <c:pt idx="2377">
                  <c:v>98229000</c:v>
                </c:pt>
                <c:pt idx="2378">
                  <c:v>98289000</c:v>
                </c:pt>
                <c:pt idx="2379">
                  <c:v>98348000</c:v>
                </c:pt>
                <c:pt idx="2380">
                  <c:v>98407000</c:v>
                </c:pt>
                <c:pt idx="2381">
                  <c:v>98466000</c:v>
                </c:pt>
                <c:pt idx="2382">
                  <c:v>98525000</c:v>
                </c:pt>
                <c:pt idx="2383">
                  <c:v>98584000</c:v>
                </c:pt>
                <c:pt idx="2384">
                  <c:v>98643000</c:v>
                </c:pt>
                <c:pt idx="2385">
                  <c:v>98702000</c:v>
                </c:pt>
                <c:pt idx="2386">
                  <c:v>98762000</c:v>
                </c:pt>
                <c:pt idx="2387">
                  <c:v>98821000</c:v>
                </c:pt>
                <c:pt idx="2388">
                  <c:v>98880000</c:v>
                </c:pt>
                <c:pt idx="2389">
                  <c:v>98939000</c:v>
                </c:pt>
                <c:pt idx="2390">
                  <c:v>98998000</c:v>
                </c:pt>
                <c:pt idx="2391">
                  <c:v>99057000</c:v>
                </c:pt>
                <c:pt idx="2392">
                  <c:v>99117000</c:v>
                </c:pt>
                <c:pt idx="2393">
                  <c:v>99176000</c:v>
                </c:pt>
                <c:pt idx="2394">
                  <c:v>99235000</c:v>
                </c:pt>
                <c:pt idx="2395">
                  <c:v>99294000</c:v>
                </c:pt>
                <c:pt idx="2396">
                  <c:v>99353000</c:v>
                </c:pt>
                <c:pt idx="2397">
                  <c:v>99412000</c:v>
                </c:pt>
                <c:pt idx="2398">
                  <c:v>99472000</c:v>
                </c:pt>
                <c:pt idx="2399">
                  <c:v>99531000</c:v>
                </c:pt>
                <c:pt idx="2400">
                  <c:v>99531000</c:v>
                </c:pt>
                <c:pt idx="2401">
                  <c:v>99590000</c:v>
                </c:pt>
                <c:pt idx="2402">
                  <c:v>99649000</c:v>
                </c:pt>
                <c:pt idx="2403">
                  <c:v>99708000</c:v>
                </c:pt>
                <c:pt idx="2404">
                  <c:v>99767000</c:v>
                </c:pt>
                <c:pt idx="2405">
                  <c:v>99827000</c:v>
                </c:pt>
                <c:pt idx="2406">
                  <c:v>99886000</c:v>
                </c:pt>
                <c:pt idx="2407">
                  <c:v>99945000</c:v>
                </c:pt>
                <c:pt idx="2408">
                  <c:v>100000000</c:v>
                </c:pt>
                <c:pt idx="2409">
                  <c:v>100060000</c:v>
                </c:pt>
                <c:pt idx="2410">
                  <c:v>100120000</c:v>
                </c:pt>
                <c:pt idx="2411">
                  <c:v>100180000</c:v>
                </c:pt>
                <c:pt idx="2412">
                  <c:v>100240000</c:v>
                </c:pt>
                <c:pt idx="2413">
                  <c:v>100300000</c:v>
                </c:pt>
                <c:pt idx="2414">
                  <c:v>100360000</c:v>
                </c:pt>
                <c:pt idx="2415">
                  <c:v>100420000</c:v>
                </c:pt>
                <c:pt idx="2416">
                  <c:v>100480000</c:v>
                </c:pt>
                <c:pt idx="2417">
                  <c:v>100540000</c:v>
                </c:pt>
                <c:pt idx="2418">
                  <c:v>100600000</c:v>
                </c:pt>
                <c:pt idx="2419">
                  <c:v>100650000</c:v>
                </c:pt>
                <c:pt idx="2420">
                  <c:v>100710000</c:v>
                </c:pt>
                <c:pt idx="2421">
                  <c:v>100770000</c:v>
                </c:pt>
                <c:pt idx="2422">
                  <c:v>100830000</c:v>
                </c:pt>
                <c:pt idx="2423">
                  <c:v>100890000</c:v>
                </c:pt>
                <c:pt idx="2424">
                  <c:v>100950000</c:v>
                </c:pt>
                <c:pt idx="2425">
                  <c:v>101010000</c:v>
                </c:pt>
                <c:pt idx="2426">
                  <c:v>101070000</c:v>
                </c:pt>
                <c:pt idx="2427">
                  <c:v>101130000</c:v>
                </c:pt>
                <c:pt idx="2428">
                  <c:v>101190000</c:v>
                </c:pt>
                <c:pt idx="2429">
                  <c:v>101250000</c:v>
                </c:pt>
                <c:pt idx="2430">
                  <c:v>101310000</c:v>
                </c:pt>
                <c:pt idx="2431">
                  <c:v>101370000</c:v>
                </c:pt>
                <c:pt idx="2432">
                  <c:v>101420000</c:v>
                </c:pt>
                <c:pt idx="2433">
                  <c:v>101480000</c:v>
                </c:pt>
                <c:pt idx="2434">
                  <c:v>101540000</c:v>
                </c:pt>
                <c:pt idx="2435">
                  <c:v>101600000</c:v>
                </c:pt>
                <c:pt idx="2436">
                  <c:v>101660000</c:v>
                </c:pt>
                <c:pt idx="2437">
                  <c:v>101720000</c:v>
                </c:pt>
                <c:pt idx="2438">
                  <c:v>101780000</c:v>
                </c:pt>
                <c:pt idx="2439">
                  <c:v>101840000</c:v>
                </c:pt>
                <c:pt idx="2440">
                  <c:v>101900000</c:v>
                </c:pt>
                <c:pt idx="2441">
                  <c:v>101960000</c:v>
                </c:pt>
                <c:pt idx="2442">
                  <c:v>102020000</c:v>
                </c:pt>
                <c:pt idx="2443">
                  <c:v>102070000</c:v>
                </c:pt>
                <c:pt idx="2444">
                  <c:v>102130000</c:v>
                </c:pt>
                <c:pt idx="2445">
                  <c:v>102190000</c:v>
                </c:pt>
                <c:pt idx="2446">
                  <c:v>102250000</c:v>
                </c:pt>
                <c:pt idx="2447">
                  <c:v>102310000</c:v>
                </c:pt>
                <c:pt idx="2448">
                  <c:v>102370000</c:v>
                </c:pt>
                <c:pt idx="2449">
                  <c:v>102430000</c:v>
                </c:pt>
                <c:pt idx="2450">
                  <c:v>102430000</c:v>
                </c:pt>
                <c:pt idx="2451">
                  <c:v>102490000</c:v>
                </c:pt>
                <c:pt idx="2452">
                  <c:v>102550000</c:v>
                </c:pt>
                <c:pt idx="2453">
                  <c:v>102610000</c:v>
                </c:pt>
                <c:pt idx="2454">
                  <c:v>102670000</c:v>
                </c:pt>
                <c:pt idx="2455">
                  <c:v>102730000</c:v>
                </c:pt>
                <c:pt idx="2456">
                  <c:v>102780000</c:v>
                </c:pt>
                <c:pt idx="2457">
                  <c:v>102840000</c:v>
                </c:pt>
                <c:pt idx="2458">
                  <c:v>102900000</c:v>
                </c:pt>
                <c:pt idx="2459">
                  <c:v>102960000</c:v>
                </c:pt>
                <c:pt idx="2460">
                  <c:v>103020000</c:v>
                </c:pt>
                <c:pt idx="2461">
                  <c:v>103080000</c:v>
                </c:pt>
                <c:pt idx="2462">
                  <c:v>103140000</c:v>
                </c:pt>
                <c:pt idx="2463">
                  <c:v>103200000</c:v>
                </c:pt>
                <c:pt idx="2464">
                  <c:v>103260000</c:v>
                </c:pt>
                <c:pt idx="2465">
                  <c:v>103320000</c:v>
                </c:pt>
                <c:pt idx="2466">
                  <c:v>103380000</c:v>
                </c:pt>
                <c:pt idx="2467">
                  <c:v>103440000</c:v>
                </c:pt>
                <c:pt idx="2468">
                  <c:v>103490000</c:v>
                </c:pt>
                <c:pt idx="2469">
                  <c:v>103550000</c:v>
                </c:pt>
                <c:pt idx="2470">
                  <c:v>103610000</c:v>
                </c:pt>
                <c:pt idx="2471">
                  <c:v>103670000</c:v>
                </c:pt>
                <c:pt idx="2472">
                  <c:v>103730000</c:v>
                </c:pt>
                <c:pt idx="2473">
                  <c:v>103790000</c:v>
                </c:pt>
                <c:pt idx="2474">
                  <c:v>103850000</c:v>
                </c:pt>
                <c:pt idx="2475">
                  <c:v>103910000</c:v>
                </c:pt>
                <c:pt idx="2476">
                  <c:v>103970000</c:v>
                </c:pt>
                <c:pt idx="2477">
                  <c:v>104030000</c:v>
                </c:pt>
                <c:pt idx="2478">
                  <c:v>104090000</c:v>
                </c:pt>
                <c:pt idx="2479">
                  <c:v>104140000</c:v>
                </c:pt>
                <c:pt idx="2480">
                  <c:v>104200000</c:v>
                </c:pt>
                <c:pt idx="2481">
                  <c:v>104260000</c:v>
                </c:pt>
                <c:pt idx="2482">
                  <c:v>104320000</c:v>
                </c:pt>
                <c:pt idx="2483">
                  <c:v>104380000</c:v>
                </c:pt>
                <c:pt idx="2484">
                  <c:v>104440000</c:v>
                </c:pt>
                <c:pt idx="2485">
                  <c:v>104500000</c:v>
                </c:pt>
                <c:pt idx="2486">
                  <c:v>104560000</c:v>
                </c:pt>
                <c:pt idx="2487">
                  <c:v>104620000</c:v>
                </c:pt>
                <c:pt idx="2488">
                  <c:v>104680000</c:v>
                </c:pt>
                <c:pt idx="2489">
                  <c:v>104740000</c:v>
                </c:pt>
                <c:pt idx="2490">
                  <c:v>104800000</c:v>
                </c:pt>
                <c:pt idx="2491">
                  <c:v>104850000</c:v>
                </c:pt>
                <c:pt idx="2492">
                  <c:v>104910000</c:v>
                </c:pt>
                <c:pt idx="2493">
                  <c:v>104970000</c:v>
                </c:pt>
                <c:pt idx="2494">
                  <c:v>105030000</c:v>
                </c:pt>
                <c:pt idx="2495">
                  <c:v>105090000</c:v>
                </c:pt>
                <c:pt idx="2496">
                  <c:v>105150000</c:v>
                </c:pt>
                <c:pt idx="2497">
                  <c:v>105210000</c:v>
                </c:pt>
                <c:pt idx="2498">
                  <c:v>105270000</c:v>
                </c:pt>
                <c:pt idx="2499">
                  <c:v>105330000</c:v>
                </c:pt>
                <c:pt idx="2500">
                  <c:v>105330000</c:v>
                </c:pt>
                <c:pt idx="2501">
                  <c:v>105390000</c:v>
                </c:pt>
                <c:pt idx="2502">
                  <c:v>105450000</c:v>
                </c:pt>
                <c:pt idx="2503">
                  <c:v>105500000</c:v>
                </c:pt>
                <c:pt idx="2504">
                  <c:v>105560000</c:v>
                </c:pt>
                <c:pt idx="2505">
                  <c:v>105620000</c:v>
                </c:pt>
                <c:pt idx="2506">
                  <c:v>105680000</c:v>
                </c:pt>
                <c:pt idx="2507">
                  <c:v>105740000</c:v>
                </c:pt>
                <c:pt idx="2508">
                  <c:v>105800000</c:v>
                </c:pt>
                <c:pt idx="2509">
                  <c:v>105860000</c:v>
                </c:pt>
                <c:pt idx="2510">
                  <c:v>105920000</c:v>
                </c:pt>
                <c:pt idx="2511">
                  <c:v>105980000</c:v>
                </c:pt>
                <c:pt idx="2512">
                  <c:v>106040000</c:v>
                </c:pt>
                <c:pt idx="2513">
                  <c:v>106090000</c:v>
                </c:pt>
                <c:pt idx="2514">
                  <c:v>106150000</c:v>
                </c:pt>
                <c:pt idx="2515">
                  <c:v>106210000</c:v>
                </c:pt>
                <c:pt idx="2516">
                  <c:v>106270000</c:v>
                </c:pt>
                <c:pt idx="2517">
                  <c:v>106330000</c:v>
                </c:pt>
                <c:pt idx="2518">
                  <c:v>106390000</c:v>
                </c:pt>
                <c:pt idx="2519">
                  <c:v>106450000</c:v>
                </c:pt>
                <c:pt idx="2520">
                  <c:v>106510000</c:v>
                </c:pt>
                <c:pt idx="2521">
                  <c:v>106570000</c:v>
                </c:pt>
                <c:pt idx="2522">
                  <c:v>106630000</c:v>
                </c:pt>
                <c:pt idx="2523">
                  <c:v>106690000</c:v>
                </c:pt>
                <c:pt idx="2524">
                  <c:v>106740000</c:v>
                </c:pt>
                <c:pt idx="2525">
                  <c:v>106800000</c:v>
                </c:pt>
                <c:pt idx="2526">
                  <c:v>106860000</c:v>
                </c:pt>
                <c:pt idx="2527">
                  <c:v>106920000</c:v>
                </c:pt>
                <c:pt idx="2528">
                  <c:v>106980000</c:v>
                </c:pt>
                <c:pt idx="2529">
                  <c:v>107040000</c:v>
                </c:pt>
                <c:pt idx="2530">
                  <c:v>107100000</c:v>
                </c:pt>
                <c:pt idx="2531">
                  <c:v>107160000</c:v>
                </c:pt>
                <c:pt idx="2532">
                  <c:v>107220000</c:v>
                </c:pt>
                <c:pt idx="2533">
                  <c:v>107280000</c:v>
                </c:pt>
                <c:pt idx="2534">
                  <c:v>107330000</c:v>
                </c:pt>
                <c:pt idx="2535">
                  <c:v>107390000</c:v>
                </c:pt>
                <c:pt idx="2536">
                  <c:v>107450000</c:v>
                </c:pt>
                <c:pt idx="2537">
                  <c:v>107510000</c:v>
                </c:pt>
                <c:pt idx="2538">
                  <c:v>107570000</c:v>
                </c:pt>
                <c:pt idx="2539">
                  <c:v>107630000</c:v>
                </c:pt>
                <c:pt idx="2540">
                  <c:v>107690000</c:v>
                </c:pt>
                <c:pt idx="2541">
                  <c:v>107750000</c:v>
                </c:pt>
                <c:pt idx="2542">
                  <c:v>107810000</c:v>
                </c:pt>
                <c:pt idx="2543">
                  <c:v>107870000</c:v>
                </c:pt>
                <c:pt idx="2544">
                  <c:v>107920000</c:v>
                </c:pt>
                <c:pt idx="2545">
                  <c:v>107980000</c:v>
                </c:pt>
                <c:pt idx="2546">
                  <c:v>108040000</c:v>
                </c:pt>
                <c:pt idx="2547">
                  <c:v>108100000</c:v>
                </c:pt>
                <c:pt idx="2548">
                  <c:v>108160000</c:v>
                </c:pt>
                <c:pt idx="2549">
                  <c:v>108220000</c:v>
                </c:pt>
                <c:pt idx="2550">
                  <c:v>108220000</c:v>
                </c:pt>
                <c:pt idx="2551">
                  <c:v>108280000</c:v>
                </c:pt>
                <c:pt idx="2552">
                  <c:v>108340000</c:v>
                </c:pt>
                <c:pt idx="2553">
                  <c:v>108400000</c:v>
                </c:pt>
                <c:pt idx="2554">
                  <c:v>108460000</c:v>
                </c:pt>
                <c:pt idx="2555">
                  <c:v>108510000</c:v>
                </c:pt>
                <c:pt idx="2556">
                  <c:v>108570000</c:v>
                </c:pt>
                <c:pt idx="2557">
                  <c:v>108630000</c:v>
                </c:pt>
                <c:pt idx="2558">
                  <c:v>108690000</c:v>
                </c:pt>
                <c:pt idx="2559">
                  <c:v>108750000</c:v>
                </c:pt>
                <c:pt idx="2560">
                  <c:v>108810000</c:v>
                </c:pt>
                <c:pt idx="2561">
                  <c:v>108870000</c:v>
                </c:pt>
                <c:pt idx="2562">
                  <c:v>108930000</c:v>
                </c:pt>
                <c:pt idx="2563">
                  <c:v>108990000</c:v>
                </c:pt>
                <c:pt idx="2564">
                  <c:v>109050000</c:v>
                </c:pt>
                <c:pt idx="2565">
                  <c:v>109110000</c:v>
                </c:pt>
                <c:pt idx="2566">
                  <c:v>109160000</c:v>
                </c:pt>
                <c:pt idx="2567">
                  <c:v>109220000</c:v>
                </c:pt>
                <c:pt idx="2568">
                  <c:v>109280000</c:v>
                </c:pt>
                <c:pt idx="2569">
                  <c:v>109340000</c:v>
                </c:pt>
                <c:pt idx="2570">
                  <c:v>109400000</c:v>
                </c:pt>
                <c:pt idx="2571">
                  <c:v>109460000</c:v>
                </c:pt>
                <c:pt idx="2572">
                  <c:v>109520000</c:v>
                </c:pt>
                <c:pt idx="2573">
                  <c:v>109580000</c:v>
                </c:pt>
                <c:pt idx="2574">
                  <c:v>109640000</c:v>
                </c:pt>
                <c:pt idx="2575">
                  <c:v>109710000</c:v>
                </c:pt>
                <c:pt idx="2576">
                  <c:v>109770000</c:v>
                </c:pt>
                <c:pt idx="2577">
                  <c:v>109830000</c:v>
                </c:pt>
                <c:pt idx="2578">
                  <c:v>109900000</c:v>
                </c:pt>
                <c:pt idx="2579">
                  <c:v>109960000</c:v>
                </c:pt>
                <c:pt idx="2580">
                  <c:v>110030000</c:v>
                </c:pt>
                <c:pt idx="2581">
                  <c:v>110100000</c:v>
                </c:pt>
                <c:pt idx="2582">
                  <c:v>110180000</c:v>
                </c:pt>
                <c:pt idx="2583">
                  <c:v>110260000</c:v>
                </c:pt>
                <c:pt idx="2584">
                  <c:v>110340000</c:v>
                </c:pt>
                <c:pt idx="2585">
                  <c:v>110430000</c:v>
                </c:pt>
                <c:pt idx="2586">
                  <c:v>110540000</c:v>
                </c:pt>
                <c:pt idx="2587">
                  <c:v>110650000</c:v>
                </c:pt>
                <c:pt idx="2588">
                  <c:v>110780000</c:v>
                </c:pt>
                <c:pt idx="2589">
                  <c:v>110930000</c:v>
                </c:pt>
                <c:pt idx="2590">
                  <c:v>111110000</c:v>
                </c:pt>
                <c:pt idx="2591">
                  <c:v>111320000</c:v>
                </c:pt>
                <c:pt idx="2592">
                  <c:v>111570000</c:v>
                </c:pt>
                <c:pt idx="2593">
                  <c:v>111880000</c:v>
                </c:pt>
                <c:pt idx="2594">
                  <c:v>112260000</c:v>
                </c:pt>
                <c:pt idx="2595">
                  <c:v>112730000</c:v>
                </c:pt>
                <c:pt idx="2596">
                  <c:v>113320000</c:v>
                </c:pt>
                <c:pt idx="2597">
                  <c:v>114070000</c:v>
                </c:pt>
                <c:pt idx="2598">
                  <c:v>115000000</c:v>
                </c:pt>
                <c:pt idx="2599">
                  <c:v>116190000</c:v>
                </c:pt>
                <c:pt idx="2600">
                  <c:v>116190000</c:v>
                </c:pt>
                <c:pt idx="2601">
                  <c:v>117870000</c:v>
                </c:pt>
                <c:pt idx="2602">
                  <c:v>119260000</c:v>
                </c:pt>
                <c:pt idx="2603">
                  <c:v>120420000</c:v>
                </c:pt>
                <c:pt idx="2604">
                  <c:v>121390000</c:v>
                </c:pt>
                <c:pt idx="2605">
                  <c:v>122200000</c:v>
                </c:pt>
                <c:pt idx="2606">
                  <c:v>122890000</c:v>
                </c:pt>
                <c:pt idx="2607">
                  <c:v>123470000</c:v>
                </c:pt>
                <c:pt idx="2608">
                  <c:v>123960000</c:v>
                </c:pt>
                <c:pt idx="2609">
                  <c:v>124390000</c:v>
                </c:pt>
                <c:pt idx="2610">
                  <c:v>124750000</c:v>
                </c:pt>
                <c:pt idx="2611">
                  <c:v>125070000</c:v>
                </c:pt>
                <c:pt idx="2612">
                  <c:v>125360000</c:v>
                </c:pt>
                <c:pt idx="2613">
                  <c:v>125600000</c:v>
                </c:pt>
                <c:pt idx="2614">
                  <c:v>125830000</c:v>
                </c:pt>
                <c:pt idx="2615">
                  <c:v>126030000</c:v>
                </c:pt>
                <c:pt idx="2616">
                  <c:v>126220000</c:v>
                </c:pt>
                <c:pt idx="2617">
                  <c:v>126390000</c:v>
                </c:pt>
                <c:pt idx="2618">
                  <c:v>126550000</c:v>
                </c:pt>
                <c:pt idx="2619">
                  <c:v>126700000</c:v>
                </c:pt>
                <c:pt idx="2620">
                  <c:v>126840000</c:v>
                </c:pt>
                <c:pt idx="2621">
                  <c:v>126970000</c:v>
                </c:pt>
                <c:pt idx="2622">
                  <c:v>127100000</c:v>
                </c:pt>
                <c:pt idx="2623">
                  <c:v>127230000</c:v>
                </c:pt>
                <c:pt idx="2624">
                  <c:v>127350000</c:v>
                </c:pt>
                <c:pt idx="2625">
                  <c:v>127470000</c:v>
                </c:pt>
                <c:pt idx="2626">
                  <c:v>127590000</c:v>
                </c:pt>
                <c:pt idx="2627">
                  <c:v>127710000</c:v>
                </c:pt>
                <c:pt idx="2628">
                  <c:v>127820000</c:v>
                </c:pt>
                <c:pt idx="2629">
                  <c:v>127930000</c:v>
                </c:pt>
                <c:pt idx="2630">
                  <c:v>128040000</c:v>
                </c:pt>
                <c:pt idx="2631">
                  <c:v>128150000</c:v>
                </c:pt>
                <c:pt idx="2632">
                  <c:v>128260000</c:v>
                </c:pt>
                <c:pt idx="2633">
                  <c:v>128370000</c:v>
                </c:pt>
                <c:pt idx="2634">
                  <c:v>128480000</c:v>
                </c:pt>
                <c:pt idx="2635">
                  <c:v>128590000</c:v>
                </c:pt>
                <c:pt idx="2636">
                  <c:v>128700000</c:v>
                </c:pt>
                <c:pt idx="2637">
                  <c:v>128810000</c:v>
                </c:pt>
                <c:pt idx="2638">
                  <c:v>128910000</c:v>
                </c:pt>
                <c:pt idx="2639">
                  <c:v>129020000</c:v>
                </c:pt>
                <c:pt idx="2640">
                  <c:v>129130000</c:v>
                </c:pt>
                <c:pt idx="2641">
                  <c:v>129240000</c:v>
                </c:pt>
                <c:pt idx="2642">
                  <c:v>129340000</c:v>
                </c:pt>
                <c:pt idx="2643">
                  <c:v>129450000</c:v>
                </c:pt>
                <c:pt idx="2644">
                  <c:v>129560000</c:v>
                </c:pt>
                <c:pt idx="2645">
                  <c:v>129660000</c:v>
                </c:pt>
                <c:pt idx="2646">
                  <c:v>129770000</c:v>
                </c:pt>
                <c:pt idx="2647">
                  <c:v>129880000</c:v>
                </c:pt>
                <c:pt idx="2648">
                  <c:v>129980000</c:v>
                </c:pt>
                <c:pt idx="2649">
                  <c:v>130090000</c:v>
                </c:pt>
                <c:pt idx="2650">
                  <c:v>130090000</c:v>
                </c:pt>
                <c:pt idx="2651">
                  <c:v>130200000</c:v>
                </c:pt>
                <c:pt idx="2652">
                  <c:v>130300000</c:v>
                </c:pt>
                <c:pt idx="2653">
                  <c:v>130410000</c:v>
                </c:pt>
                <c:pt idx="2654">
                  <c:v>130520000</c:v>
                </c:pt>
                <c:pt idx="2655">
                  <c:v>130620000</c:v>
                </c:pt>
                <c:pt idx="2656">
                  <c:v>130730000</c:v>
                </c:pt>
                <c:pt idx="2657">
                  <c:v>130840000</c:v>
                </c:pt>
                <c:pt idx="2658">
                  <c:v>130950000</c:v>
                </c:pt>
                <c:pt idx="2659">
                  <c:v>131050000</c:v>
                </c:pt>
                <c:pt idx="2660">
                  <c:v>131160000</c:v>
                </c:pt>
                <c:pt idx="2661">
                  <c:v>131260000</c:v>
                </c:pt>
                <c:pt idx="2662">
                  <c:v>131370000</c:v>
                </c:pt>
                <c:pt idx="2663">
                  <c:v>131480000</c:v>
                </c:pt>
                <c:pt idx="2664">
                  <c:v>131580000</c:v>
                </c:pt>
                <c:pt idx="2665">
                  <c:v>131690000</c:v>
                </c:pt>
                <c:pt idx="2666">
                  <c:v>131800000</c:v>
                </c:pt>
                <c:pt idx="2667">
                  <c:v>131900000</c:v>
                </c:pt>
                <c:pt idx="2668">
                  <c:v>132010000</c:v>
                </c:pt>
                <c:pt idx="2669">
                  <c:v>132120000</c:v>
                </c:pt>
                <c:pt idx="2670">
                  <c:v>132220000</c:v>
                </c:pt>
                <c:pt idx="2671">
                  <c:v>132330000</c:v>
                </c:pt>
                <c:pt idx="2672">
                  <c:v>132440000</c:v>
                </c:pt>
                <c:pt idx="2673">
                  <c:v>132540000</c:v>
                </c:pt>
                <c:pt idx="2674">
                  <c:v>132650000</c:v>
                </c:pt>
                <c:pt idx="2675">
                  <c:v>132760000</c:v>
                </c:pt>
                <c:pt idx="2676">
                  <c:v>132860000</c:v>
                </c:pt>
                <c:pt idx="2677">
                  <c:v>132970000</c:v>
                </c:pt>
                <c:pt idx="2678">
                  <c:v>133080000</c:v>
                </c:pt>
                <c:pt idx="2679">
                  <c:v>133180000</c:v>
                </c:pt>
                <c:pt idx="2680">
                  <c:v>133290000</c:v>
                </c:pt>
                <c:pt idx="2681">
                  <c:v>133400000</c:v>
                </c:pt>
                <c:pt idx="2682">
                  <c:v>133500000</c:v>
                </c:pt>
                <c:pt idx="2683">
                  <c:v>133610000</c:v>
                </c:pt>
                <c:pt idx="2684">
                  <c:v>133720000</c:v>
                </c:pt>
                <c:pt idx="2685">
                  <c:v>133820000</c:v>
                </c:pt>
                <c:pt idx="2686">
                  <c:v>133930000</c:v>
                </c:pt>
                <c:pt idx="2687">
                  <c:v>134040000</c:v>
                </c:pt>
                <c:pt idx="2688">
                  <c:v>134140000</c:v>
                </c:pt>
                <c:pt idx="2689">
                  <c:v>134250000</c:v>
                </c:pt>
                <c:pt idx="2690">
                  <c:v>134360000</c:v>
                </c:pt>
                <c:pt idx="2691">
                  <c:v>134460000</c:v>
                </c:pt>
                <c:pt idx="2692">
                  <c:v>134570000</c:v>
                </c:pt>
                <c:pt idx="2693">
                  <c:v>134680000</c:v>
                </c:pt>
                <c:pt idx="2694">
                  <c:v>134780000</c:v>
                </c:pt>
                <c:pt idx="2695">
                  <c:v>134890000</c:v>
                </c:pt>
                <c:pt idx="2696">
                  <c:v>135000000</c:v>
                </c:pt>
                <c:pt idx="2697">
                  <c:v>135100000</c:v>
                </c:pt>
                <c:pt idx="2698">
                  <c:v>135210000</c:v>
                </c:pt>
                <c:pt idx="2699">
                  <c:v>135320000</c:v>
                </c:pt>
                <c:pt idx="2700">
                  <c:v>135320000</c:v>
                </c:pt>
                <c:pt idx="2701">
                  <c:v>135420000</c:v>
                </c:pt>
                <c:pt idx="2702">
                  <c:v>135530000</c:v>
                </c:pt>
                <c:pt idx="2703">
                  <c:v>135630000</c:v>
                </c:pt>
                <c:pt idx="2704">
                  <c:v>135740000</c:v>
                </c:pt>
                <c:pt idx="2705">
                  <c:v>135850000</c:v>
                </c:pt>
                <c:pt idx="2706">
                  <c:v>135950000</c:v>
                </c:pt>
                <c:pt idx="2707">
                  <c:v>136060000</c:v>
                </c:pt>
                <c:pt idx="2708">
                  <c:v>136170000</c:v>
                </c:pt>
                <c:pt idx="2709">
                  <c:v>136270000</c:v>
                </c:pt>
                <c:pt idx="2710">
                  <c:v>136380000</c:v>
                </c:pt>
                <c:pt idx="2711">
                  <c:v>136490000</c:v>
                </c:pt>
                <c:pt idx="2712">
                  <c:v>136590000</c:v>
                </c:pt>
                <c:pt idx="2713">
                  <c:v>136700000</c:v>
                </c:pt>
                <c:pt idx="2714">
                  <c:v>136810000</c:v>
                </c:pt>
                <c:pt idx="2715">
                  <c:v>136910000</c:v>
                </c:pt>
                <c:pt idx="2716">
                  <c:v>137020000</c:v>
                </c:pt>
                <c:pt idx="2717">
                  <c:v>137130000</c:v>
                </c:pt>
                <c:pt idx="2718">
                  <c:v>137230000</c:v>
                </c:pt>
                <c:pt idx="2719">
                  <c:v>137340000</c:v>
                </c:pt>
                <c:pt idx="2720">
                  <c:v>137450000</c:v>
                </c:pt>
                <c:pt idx="2721">
                  <c:v>137550000</c:v>
                </c:pt>
                <c:pt idx="2722">
                  <c:v>137660000</c:v>
                </c:pt>
                <c:pt idx="2723">
                  <c:v>137760000</c:v>
                </c:pt>
                <c:pt idx="2724">
                  <c:v>137870000</c:v>
                </c:pt>
                <c:pt idx="2725">
                  <c:v>137980000</c:v>
                </c:pt>
                <c:pt idx="2726">
                  <c:v>138080000</c:v>
                </c:pt>
                <c:pt idx="2727">
                  <c:v>138190000</c:v>
                </c:pt>
                <c:pt idx="2728">
                  <c:v>138300000</c:v>
                </c:pt>
                <c:pt idx="2729">
                  <c:v>138400000</c:v>
                </c:pt>
                <c:pt idx="2730">
                  <c:v>138510000</c:v>
                </c:pt>
                <c:pt idx="2731">
                  <c:v>138620000</c:v>
                </c:pt>
                <c:pt idx="2732">
                  <c:v>138720000</c:v>
                </c:pt>
                <c:pt idx="2733">
                  <c:v>138830000</c:v>
                </c:pt>
                <c:pt idx="2734">
                  <c:v>138940000</c:v>
                </c:pt>
                <c:pt idx="2735">
                  <c:v>139040000</c:v>
                </c:pt>
                <c:pt idx="2736">
                  <c:v>139150000</c:v>
                </c:pt>
                <c:pt idx="2737">
                  <c:v>139260000</c:v>
                </c:pt>
                <c:pt idx="2738">
                  <c:v>139360000</c:v>
                </c:pt>
                <c:pt idx="2739">
                  <c:v>139470000</c:v>
                </c:pt>
                <c:pt idx="2740">
                  <c:v>139570000</c:v>
                </c:pt>
                <c:pt idx="2741">
                  <c:v>139680000</c:v>
                </c:pt>
                <c:pt idx="2742">
                  <c:v>139790000</c:v>
                </c:pt>
                <c:pt idx="2743">
                  <c:v>139890000</c:v>
                </c:pt>
                <c:pt idx="2744">
                  <c:v>140000000</c:v>
                </c:pt>
                <c:pt idx="2745">
                  <c:v>140110000</c:v>
                </c:pt>
                <c:pt idx="2746">
                  <c:v>140210000</c:v>
                </c:pt>
                <c:pt idx="2747">
                  <c:v>140320000</c:v>
                </c:pt>
                <c:pt idx="2748">
                  <c:v>140430000</c:v>
                </c:pt>
                <c:pt idx="2749">
                  <c:v>140530000</c:v>
                </c:pt>
                <c:pt idx="2750">
                  <c:v>140530000</c:v>
                </c:pt>
                <c:pt idx="2751">
                  <c:v>140640000</c:v>
                </c:pt>
                <c:pt idx="2752">
                  <c:v>140740000</c:v>
                </c:pt>
                <c:pt idx="2753">
                  <c:v>140850000</c:v>
                </c:pt>
                <c:pt idx="2754">
                  <c:v>140960000</c:v>
                </c:pt>
                <c:pt idx="2755">
                  <c:v>141060000</c:v>
                </c:pt>
                <c:pt idx="2756">
                  <c:v>141170000</c:v>
                </c:pt>
                <c:pt idx="2757">
                  <c:v>141280000</c:v>
                </c:pt>
                <c:pt idx="2758">
                  <c:v>141380000</c:v>
                </c:pt>
                <c:pt idx="2759">
                  <c:v>141490000</c:v>
                </c:pt>
                <c:pt idx="2760">
                  <c:v>141590000</c:v>
                </c:pt>
                <c:pt idx="2761">
                  <c:v>141700000</c:v>
                </c:pt>
                <c:pt idx="2762">
                  <c:v>141810000</c:v>
                </c:pt>
                <c:pt idx="2763">
                  <c:v>141910000</c:v>
                </c:pt>
                <c:pt idx="2764">
                  <c:v>142020000</c:v>
                </c:pt>
                <c:pt idx="2765">
                  <c:v>142120000</c:v>
                </c:pt>
                <c:pt idx="2766">
                  <c:v>142230000</c:v>
                </c:pt>
                <c:pt idx="2767">
                  <c:v>142330000</c:v>
                </c:pt>
                <c:pt idx="2768">
                  <c:v>142440000</c:v>
                </c:pt>
                <c:pt idx="2769">
                  <c:v>142540000</c:v>
                </c:pt>
                <c:pt idx="2770">
                  <c:v>142650000</c:v>
                </c:pt>
                <c:pt idx="2771">
                  <c:v>142750000</c:v>
                </c:pt>
                <c:pt idx="2772">
                  <c:v>142860000</c:v>
                </c:pt>
                <c:pt idx="2773">
                  <c:v>142960000</c:v>
                </c:pt>
                <c:pt idx="2774">
                  <c:v>143060000</c:v>
                </c:pt>
                <c:pt idx="2775">
                  <c:v>143160000</c:v>
                </c:pt>
                <c:pt idx="2776">
                  <c:v>143260000</c:v>
                </c:pt>
                <c:pt idx="2777">
                  <c:v>143360000</c:v>
                </c:pt>
                <c:pt idx="2778">
                  <c:v>143460000</c:v>
                </c:pt>
                <c:pt idx="2779">
                  <c:v>143550000</c:v>
                </c:pt>
                <c:pt idx="2780">
                  <c:v>143640000</c:v>
                </c:pt>
                <c:pt idx="2781">
                  <c:v>143730000</c:v>
                </c:pt>
                <c:pt idx="2782">
                  <c:v>143820000</c:v>
                </c:pt>
                <c:pt idx="2783">
                  <c:v>143900000</c:v>
                </c:pt>
                <c:pt idx="2784">
                  <c:v>143970000</c:v>
                </c:pt>
                <c:pt idx="2785">
                  <c:v>144040000</c:v>
                </c:pt>
                <c:pt idx="2786">
                  <c:v>144100000</c:v>
                </c:pt>
                <c:pt idx="2787">
                  <c:v>144150000</c:v>
                </c:pt>
                <c:pt idx="2788">
                  <c:v>144180000</c:v>
                </c:pt>
                <c:pt idx="2789">
                  <c:v>144200000</c:v>
                </c:pt>
                <c:pt idx="2790">
                  <c:v>144200000</c:v>
                </c:pt>
                <c:pt idx="2791">
                  <c:v>144180000</c:v>
                </c:pt>
                <c:pt idx="2792">
                  <c:v>144130000</c:v>
                </c:pt>
                <c:pt idx="2793">
                  <c:v>144050000</c:v>
                </c:pt>
                <c:pt idx="2794">
                  <c:v>143920000</c:v>
                </c:pt>
                <c:pt idx="2795">
                  <c:v>143740000</c:v>
                </c:pt>
                <c:pt idx="2796">
                  <c:v>143490000</c:v>
                </c:pt>
                <c:pt idx="2797">
                  <c:v>143170000</c:v>
                </c:pt>
                <c:pt idx="2798">
                  <c:v>142760000</c:v>
                </c:pt>
                <c:pt idx="2799">
                  <c:v>142230000</c:v>
                </c:pt>
                <c:pt idx="2800">
                  <c:v>142230000</c:v>
                </c:pt>
                <c:pt idx="2801">
                  <c:v>141860000</c:v>
                </c:pt>
                <c:pt idx="2802">
                  <c:v>141560000</c:v>
                </c:pt>
                <c:pt idx="2803">
                  <c:v>141310000</c:v>
                </c:pt>
                <c:pt idx="2804">
                  <c:v>141110000</c:v>
                </c:pt>
                <c:pt idx="2805">
                  <c:v>140940000</c:v>
                </c:pt>
                <c:pt idx="2806">
                  <c:v>140810000</c:v>
                </c:pt>
                <c:pt idx="2807">
                  <c:v>140710000</c:v>
                </c:pt>
                <c:pt idx="2808">
                  <c:v>140630000</c:v>
                </c:pt>
                <c:pt idx="2809">
                  <c:v>140580000</c:v>
                </c:pt>
                <c:pt idx="2810">
                  <c:v>140540000</c:v>
                </c:pt>
                <c:pt idx="2811">
                  <c:v>140510000</c:v>
                </c:pt>
                <c:pt idx="2812">
                  <c:v>140500000</c:v>
                </c:pt>
                <c:pt idx="2813">
                  <c:v>140490000</c:v>
                </c:pt>
                <c:pt idx="2814">
                  <c:v>140500000</c:v>
                </c:pt>
                <c:pt idx="2815">
                  <c:v>140510000</c:v>
                </c:pt>
                <c:pt idx="2816">
                  <c:v>140530000</c:v>
                </c:pt>
                <c:pt idx="2817">
                  <c:v>140550000</c:v>
                </c:pt>
                <c:pt idx="2818">
                  <c:v>140570000</c:v>
                </c:pt>
                <c:pt idx="2819">
                  <c:v>140600000</c:v>
                </c:pt>
                <c:pt idx="2820">
                  <c:v>140620000</c:v>
                </c:pt>
                <c:pt idx="2821">
                  <c:v>140650000</c:v>
                </c:pt>
                <c:pt idx="2822">
                  <c:v>140670000</c:v>
                </c:pt>
                <c:pt idx="2823">
                  <c:v>140690000</c:v>
                </c:pt>
                <c:pt idx="2824">
                  <c:v>140710000</c:v>
                </c:pt>
                <c:pt idx="2825">
                  <c:v>140720000</c:v>
                </c:pt>
                <c:pt idx="2826">
                  <c:v>140720000</c:v>
                </c:pt>
                <c:pt idx="2827">
                  <c:v>140720000</c:v>
                </c:pt>
                <c:pt idx="2828">
                  <c:v>140710000</c:v>
                </c:pt>
                <c:pt idx="2829">
                  <c:v>140680000</c:v>
                </c:pt>
                <c:pt idx="2830">
                  <c:v>140640000</c:v>
                </c:pt>
                <c:pt idx="2831">
                  <c:v>140580000</c:v>
                </c:pt>
                <c:pt idx="2832">
                  <c:v>140510000</c:v>
                </c:pt>
                <c:pt idx="2833">
                  <c:v>140400000</c:v>
                </c:pt>
                <c:pt idx="2834">
                  <c:v>140270000</c:v>
                </c:pt>
                <c:pt idx="2835">
                  <c:v>140110000</c:v>
                </c:pt>
                <c:pt idx="2836">
                  <c:v>139910000</c:v>
                </c:pt>
                <c:pt idx="2837">
                  <c:v>139660000</c:v>
                </c:pt>
                <c:pt idx="2838">
                  <c:v>139350000</c:v>
                </c:pt>
                <c:pt idx="2839">
                  <c:v>138990000</c:v>
                </c:pt>
                <c:pt idx="2840">
                  <c:v>138540000</c:v>
                </c:pt>
                <c:pt idx="2841">
                  <c:v>138010000</c:v>
                </c:pt>
                <c:pt idx="2842">
                  <c:v>137370000</c:v>
                </c:pt>
                <c:pt idx="2843">
                  <c:v>136610000</c:v>
                </c:pt>
                <c:pt idx="2844">
                  <c:v>135710000</c:v>
                </c:pt>
                <c:pt idx="2845">
                  <c:v>134640000</c:v>
                </c:pt>
                <c:pt idx="2846">
                  <c:v>133370000</c:v>
                </c:pt>
                <c:pt idx="2847">
                  <c:v>131860000</c:v>
                </c:pt>
                <c:pt idx="2848">
                  <c:v>130090000</c:v>
                </c:pt>
                <c:pt idx="2849">
                  <c:v>127990000</c:v>
                </c:pt>
                <c:pt idx="2850">
                  <c:v>127990000</c:v>
                </c:pt>
                <c:pt idx="2851">
                  <c:v>126150000</c:v>
                </c:pt>
                <c:pt idx="2852">
                  <c:v>124800000</c:v>
                </c:pt>
                <c:pt idx="2853">
                  <c:v>123810000</c:v>
                </c:pt>
                <c:pt idx="2854">
                  <c:v>123090000</c:v>
                </c:pt>
                <c:pt idx="2855">
                  <c:v>122570000</c:v>
                </c:pt>
                <c:pt idx="2856">
                  <c:v>122190000</c:v>
                </c:pt>
                <c:pt idx="2857">
                  <c:v>121920000</c:v>
                </c:pt>
                <c:pt idx="2858">
                  <c:v>121740000</c:v>
                </c:pt>
                <c:pt idx="2859">
                  <c:v>121610000</c:v>
                </c:pt>
                <c:pt idx="2860">
                  <c:v>121530000</c:v>
                </c:pt>
                <c:pt idx="2861">
                  <c:v>121470000</c:v>
                </c:pt>
                <c:pt idx="2862">
                  <c:v>121450000</c:v>
                </c:pt>
                <c:pt idx="2863">
                  <c:v>121440000</c:v>
                </c:pt>
                <c:pt idx="2864">
                  <c:v>121450000</c:v>
                </c:pt>
                <c:pt idx="2865">
                  <c:v>121460000</c:v>
                </c:pt>
                <c:pt idx="2866">
                  <c:v>121480000</c:v>
                </c:pt>
                <c:pt idx="2867">
                  <c:v>121510000</c:v>
                </c:pt>
                <c:pt idx="2868">
                  <c:v>121550000</c:v>
                </c:pt>
                <c:pt idx="2869">
                  <c:v>121580000</c:v>
                </c:pt>
                <c:pt idx="2870">
                  <c:v>121620000</c:v>
                </c:pt>
                <c:pt idx="2871">
                  <c:v>121660000</c:v>
                </c:pt>
                <c:pt idx="2872">
                  <c:v>121700000</c:v>
                </c:pt>
                <c:pt idx="2873">
                  <c:v>121740000</c:v>
                </c:pt>
                <c:pt idx="2874">
                  <c:v>121780000</c:v>
                </c:pt>
                <c:pt idx="2875">
                  <c:v>121820000</c:v>
                </c:pt>
                <c:pt idx="2876">
                  <c:v>121860000</c:v>
                </c:pt>
                <c:pt idx="2877">
                  <c:v>121910000</c:v>
                </c:pt>
                <c:pt idx="2878">
                  <c:v>121950000</c:v>
                </c:pt>
                <c:pt idx="2879">
                  <c:v>121990000</c:v>
                </c:pt>
                <c:pt idx="2880">
                  <c:v>122040000</c:v>
                </c:pt>
                <c:pt idx="2881">
                  <c:v>122080000</c:v>
                </c:pt>
                <c:pt idx="2882">
                  <c:v>122120000</c:v>
                </c:pt>
                <c:pt idx="2883">
                  <c:v>122170000</c:v>
                </c:pt>
                <c:pt idx="2884">
                  <c:v>122210000</c:v>
                </c:pt>
                <c:pt idx="2885">
                  <c:v>122260000</c:v>
                </c:pt>
                <c:pt idx="2886">
                  <c:v>122300000</c:v>
                </c:pt>
                <c:pt idx="2887">
                  <c:v>122340000</c:v>
                </c:pt>
                <c:pt idx="2888">
                  <c:v>122390000</c:v>
                </c:pt>
                <c:pt idx="2889">
                  <c:v>122430000</c:v>
                </c:pt>
                <c:pt idx="2890">
                  <c:v>122470000</c:v>
                </c:pt>
                <c:pt idx="2891">
                  <c:v>122520000</c:v>
                </c:pt>
                <c:pt idx="2892">
                  <c:v>122560000</c:v>
                </c:pt>
                <c:pt idx="2893">
                  <c:v>122600000</c:v>
                </c:pt>
                <c:pt idx="2894">
                  <c:v>122650000</c:v>
                </c:pt>
                <c:pt idx="2895">
                  <c:v>122690000</c:v>
                </c:pt>
                <c:pt idx="2896">
                  <c:v>122740000</c:v>
                </c:pt>
                <c:pt idx="2897">
                  <c:v>122780000</c:v>
                </c:pt>
                <c:pt idx="2898">
                  <c:v>122820000</c:v>
                </c:pt>
                <c:pt idx="2899">
                  <c:v>122870000</c:v>
                </c:pt>
                <c:pt idx="2900">
                  <c:v>122870000</c:v>
                </c:pt>
                <c:pt idx="2901">
                  <c:v>122910000</c:v>
                </c:pt>
                <c:pt idx="2902">
                  <c:v>122950000</c:v>
                </c:pt>
                <c:pt idx="2903">
                  <c:v>123000000</c:v>
                </c:pt>
                <c:pt idx="2904">
                  <c:v>123040000</c:v>
                </c:pt>
                <c:pt idx="2905">
                  <c:v>123080000</c:v>
                </c:pt>
                <c:pt idx="2906">
                  <c:v>123130000</c:v>
                </c:pt>
                <c:pt idx="2907">
                  <c:v>123170000</c:v>
                </c:pt>
                <c:pt idx="2908">
                  <c:v>123220000</c:v>
                </c:pt>
                <c:pt idx="2909">
                  <c:v>123260000</c:v>
                </c:pt>
                <c:pt idx="2910">
                  <c:v>123300000</c:v>
                </c:pt>
                <c:pt idx="2911">
                  <c:v>123350000</c:v>
                </c:pt>
                <c:pt idx="2912">
                  <c:v>123390000</c:v>
                </c:pt>
                <c:pt idx="2913">
                  <c:v>123430000</c:v>
                </c:pt>
                <c:pt idx="2914">
                  <c:v>123480000</c:v>
                </c:pt>
                <c:pt idx="2915">
                  <c:v>123520000</c:v>
                </c:pt>
                <c:pt idx="2916">
                  <c:v>123560000</c:v>
                </c:pt>
                <c:pt idx="2917">
                  <c:v>123610000</c:v>
                </c:pt>
                <c:pt idx="2918">
                  <c:v>123650000</c:v>
                </c:pt>
                <c:pt idx="2919">
                  <c:v>123700000</c:v>
                </c:pt>
                <c:pt idx="2920">
                  <c:v>123740000</c:v>
                </c:pt>
                <c:pt idx="2921">
                  <c:v>123780000</c:v>
                </c:pt>
                <c:pt idx="2922">
                  <c:v>123830000</c:v>
                </c:pt>
                <c:pt idx="2923">
                  <c:v>123870000</c:v>
                </c:pt>
                <c:pt idx="2924">
                  <c:v>123910000</c:v>
                </c:pt>
                <c:pt idx="2925">
                  <c:v>123960000</c:v>
                </c:pt>
                <c:pt idx="2926">
                  <c:v>124000000</c:v>
                </c:pt>
                <c:pt idx="2927">
                  <c:v>124040000</c:v>
                </c:pt>
                <c:pt idx="2928">
                  <c:v>124090000</c:v>
                </c:pt>
                <c:pt idx="2929">
                  <c:v>124130000</c:v>
                </c:pt>
                <c:pt idx="2930">
                  <c:v>124170000</c:v>
                </c:pt>
                <c:pt idx="2931">
                  <c:v>124220000</c:v>
                </c:pt>
                <c:pt idx="2932">
                  <c:v>124260000</c:v>
                </c:pt>
                <c:pt idx="2933">
                  <c:v>124300000</c:v>
                </c:pt>
                <c:pt idx="2934">
                  <c:v>124350000</c:v>
                </c:pt>
                <c:pt idx="2935">
                  <c:v>124390000</c:v>
                </c:pt>
                <c:pt idx="2936">
                  <c:v>124440000</c:v>
                </c:pt>
                <c:pt idx="2937">
                  <c:v>124480000</c:v>
                </c:pt>
                <c:pt idx="2938">
                  <c:v>124520000</c:v>
                </c:pt>
                <c:pt idx="2939">
                  <c:v>124570000</c:v>
                </c:pt>
                <c:pt idx="2940">
                  <c:v>124610000</c:v>
                </c:pt>
                <c:pt idx="2941">
                  <c:v>124650000</c:v>
                </c:pt>
                <c:pt idx="2942">
                  <c:v>124700000</c:v>
                </c:pt>
                <c:pt idx="2943">
                  <c:v>124740000</c:v>
                </c:pt>
                <c:pt idx="2944">
                  <c:v>124780000</c:v>
                </c:pt>
                <c:pt idx="2945">
                  <c:v>124830000</c:v>
                </c:pt>
                <c:pt idx="2946">
                  <c:v>124870000</c:v>
                </c:pt>
                <c:pt idx="2947">
                  <c:v>124910000</c:v>
                </c:pt>
                <c:pt idx="2948">
                  <c:v>124960000</c:v>
                </c:pt>
                <c:pt idx="2949">
                  <c:v>125000000</c:v>
                </c:pt>
                <c:pt idx="2950">
                  <c:v>125000000</c:v>
                </c:pt>
                <c:pt idx="2951">
                  <c:v>125040000</c:v>
                </c:pt>
                <c:pt idx="2952">
                  <c:v>125090000</c:v>
                </c:pt>
                <c:pt idx="2953">
                  <c:v>125130000</c:v>
                </c:pt>
                <c:pt idx="2954">
                  <c:v>125170000</c:v>
                </c:pt>
                <c:pt idx="2955">
                  <c:v>125220000</c:v>
                </c:pt>
                <c:pt idx="2956">
                  <c:v>125260000</c:v>
                </c:pt>
                <c:pt idx="2957">
                  <c:v>125300000</c:v>
                </c:pt>
                <c:pt idx="2958">
                  <c:v>125350000</c:v>
                </c:pt>
                <c:pt idx="2959">
                  <c:v>125390000</c:v>
                </c:pt>
                <c:pt idx="2960">
                  <c:v>125440000</c:v>
                </c:pt>
                <c:pt idx="2961">
                  <c:v>125480000</c:v>
                </c:pt>
                <c:pt idx="2962">
                  <c:v>125520000</c:v>
                </c:pt>
                <c:pt idx="2963">
                  <c:v>125570000</c:v>
                </c:pt>
                <c:pt idx="2964">
                  <c:v>125610000</c:v>
                </c:pt>
                <c:pt idx="2965">
                  <c:v>125650000</c:v>
                </c:pt>
                <c:pt idx="2966">
                  <c:v>125700000</c:v>
                </c:pt>
                <c:pt idx="2967">
                  <c:v>125740000</c:v>
                </c:pt>
                <c:pt idx="2968">
                  <c:v>125780000</c:v>
                </c:pt>
                <c:pt idx="2969">
                  <c:v>125830000</c:v>
                </c:pt>
                <c:pt idx="2970">
                  <c:v>125870000</c:v>
                </c:pt>
                <c:pt idx="2971">
                  <c:v>125910000</c:v>
                </c:pt>
                <c:pt idx="2972">
                  <c:v>125960000</c:v>
                </c:pt>
                <c:pt idx="2973">
                  <c:v>126000000</c:v>
                </c:pt>
                <c:pt idx="2974">
                  <c:v>126040000</c:v>
                </c:pt>
                <c:pt idx="2975">
                  <c:v>126090000</c:v>
                </c:pt>
                <c:pt idx="2976">
                  <c:v>126130000</c:v>
                </c:pt>
                <c:pt idx="2977">
                  <c:v>126170000</c:v>
                </c:pt>
                <c:pt idx="2978">
                  <c:v>126220000</c:v>
                </c:pt>
                <c:pt idx="2979">
                  <c:v>126260000</c:v>
                </c:pt>
                <c:pt idx="2980">
                  <c:v>126300000</c:v>
                </c:pt>
                <c:pt idx="2981">
                  <c:v>126350000</c:v>
                </c:pt>
                <c:pt idx="2982">
                  <c:v>126390000</c:v>
                </c:pt>
                <c:pt idx="2983">
                  <c:v>126430000</c:v>
                </c:pt>
                <c:pt idx="2984">
                  <c:v>126480000</c:v>
                </c:pt>
                <c:pt idx="2985">
                  <c:v>126520000</c:v>
                </c:pt>
                <c:pt idx="2986">
                  <c:v>126560000</c:v>
                </c:pt>
                <c:pt idx="2987">
                  <c:v>126610000</c:v>
                </c:pt>
                <c:pt idx="2988">
                  <c:v>126650000</c:v>
                </c:pt>
                <c:pt idx="2989">
                  <c:v>126690000</c:v>
                </c:pt>
                <c:pt idx="2990">
                  <c:v>126740000</c:v>
                </c:pt>
                <c:pt idx="2991">
                  <c:v>126780000</c:v>
                </c:pt>
                <c:pt idx="2992">
                  <c:v>126820000</c:v>
                </c:pt>
                <c:pt idx="2993">
                  <c:v>126870000</c:v>
                </c:pt>
                <c:pt idx="2994">
                  <c:v>126910000</c:v>
                </c:pt>
                <c:pt idx="2995">
                  <c:v>126950000</c:v>
                </c:pt>
                <c:pt idx="2996">
                  <c:v>127000000</c:v>
                </c:pt>
                <c:pt idx="2997">
                  <c:v>127040000</c:v>
                </c:pt>
                <c:pt idx="2998">
                  <c:v>127080000</c:v>
                </c:pt>
                <c:pt idx="2999">
                  <c:v>127130000</c:v>
                </c:pt>
                <c:pt idx="3000">
                  <c:v>127130000</c:v>
                </c:pt>
                <c:pt idx="3001">
                  <c:v>127170000</c:v>
                </c:pt>
                <c:pt idx="3002">
                  <c:v>127210000</c:v>
                </c:pt>
                <c:pt idx="3003">
                  <c:v>127260000</c:v>
                </c:pt>
                <c:pt idx="3004">
                  <c:v>127300000</c:v>
                </c:pt>
                <c:pt idx="3005">
                  <c:v>127340000</c:v>
                </c:pt>
                <c:pt idx="3006">
                  <c:v>127390000</c:v>
                </c:pt>
                <c:pt idx="3007">
                  <c:v>127430000</c:v>
                </c:pt>
                <c:pt idx="3008">
                  <c:v>127470000</c:v>
                </c:pt>
                <c:pt idx="3009">
                  <c:v>127520000</c:v>
                </c:pt>
                <c:pt idx="3010">
                  <c:v>127560000</c:v>
                </c:pt>
                <c:pt idx="3011">
                  <c:v>127600000</c:v>
                </c:pt>
                <c:pt idx="3012">
                  <c:v>127650000</c:v>
                </c:pt>
                <c:pt idx="3013">
                  <c:v>127690000</c:v>
                </c:pt>
                <c:pt idx="3014">
                  <c:v>127730000</c:v>
                </c:pt>
                <c:pt idx="3015">
                  <c:v>127770000</c:v>
                </c:pt>
                <c:pt idx="3016">
                  <c:v>127820000</c:v>
                </c:pt>
                <c:pt idx="3017">
                  <c:v>127860000</c:v>
                </c:pt>
                <c:pt idx="3018">
                  <c:v>127900000</c:v>
                </c:pt>
                <c:pt idx="3019">
                  <c:v>127940000</c:v>
                </c:pt>
                <c:pt idx="3020">
                  <c:v>127990000</c:v>
                </c:pt>
                <c:pt idx="3021">
                  <c:v>128030000</c:v>
                </c:pt>
                <c:pt idx="3022">
                  <c:v>128070000</c:v>
                </c:pt>
                <c:pt idx="3023">
                  <c:v>128110000</c:v>
                </c:pt>
                <c:pt idx="3024">
                  <c:v>128140000</c:v>
                </c:pt>
                <c:pt idx="3025">
                  <c:v>128180000</c:v>
                </c:pt>
                <c:pt idx="3026">
                  <c:v>128210000</c:v>
                </c:pt>
                <c:pt idx="3027">
                  <c:v>128240000</c:v>
                </c:pt>
                <c:pt idx="3028">
                  <c:v>128270000</c:v>
                </c:pt>
                <c:pt idx="3029">
                  <c:v>128290000</c:v>
                </c:pt>
                <c:pt idx="3030">
                  <c:v>128300000</c:v>
                </c:pt>
                <c:pt idx="3031">
                  <c:v>128300000</c:v>
                </c:pt>
                <c:pt idx="3032">
                  <c:v>128280000</c:v>
                </c:pt>
                <c:pt idx="3033">
                  <c:v>128240000</c:v>
                </c:pt>
                <c:pt idx="3034">
                  <c:v>128180000</c:v>
                </c:pt>
                <c:pt idx="3035">
                  <c:v>128070000</c:v>
                </c:pt>
                <c:pt idx="3036">
                  <c:v>127920000</c:v>
                </c:pt>
                <c:pt idx="3037">
                  <c:v>127700000</c:v>
                </c:pt>
                <c:pt idx="3038">
                  <c:v>127380000</c:v>
                </c:pt>
                <c:pt idx="3039">
                  <c:v>126940000</c:v>
                </c:pt>
                <c:pt idx="3040">
                  <c:v>126330000</c:v>
                </c:pt>
                <c:pt idx="3041">
                  <c:v>125490000</c:v>
                </c:pt>
                <c:pt idx="3042">
                  <c:v>124340000</c:v>
                </c:pt>
                <c:pt idx="3043">
                  <c:v>122770000</c:v>
                </c:pt>
                <c:pt idx="3044">
                  <c:v>120640000</c:v>
                </c:pt>
                <c:pt idx="3045">
                  <c:v>117760000</c:v>
                </c:pt>
                <c:pt idx="3046">
                  <c:v>113850000</c:v>
                </c:pt>
                <c:pt idx="3047">
                  <c:v>108560000</c:v>
                </c:pt>
                <c:pt idx="3048">
                  <c:v>101410000</c:v>
                </c:pt>
                <c:pt idx="3049">
                  <c:v>91746000</c:v>
                </c:pt>
                <c:pt idx="3050">
                  <c:v>91746000</c:v>
                </c:pt>
                <c:pt idx="3051">
                  <c:v>90674000</c:v>
                </c:pt>
                <c:pt idx="3052">
                  <c:v>89890000</c:v>
                </c:pt>
                <c:pt idx="3053">
                  <c:v>89317000</c:v>
                </c:pt>
                <c:pt idx="3054">
                  <c:v>88897000</c:v>
                </c:pt>
                <c:pt idx="3055">
                  <c:v>88591000</c:v>
                </c:pt>
                <c:pt idx="3056">
                  <c:v>88367000</c:v>
                </c:pt>
                <c:pt idx="3057">
                  <c:v>88203000</c:v>
                </c:pt>
                <c:pt idx="3058">
                  <c:v>88084000</c:v>
                </c:pt>
                <c:pt idx="3059">
                  <c:v>87997000</c:v>
                </c:pt>
                <c:pt idx="3060">
                  <c:v>87934000</c:v>
                </c:pt>
                <c:pt idx="3061">
                  <c:v>87888000</c:v>
                </c:pt>
                <c:pt idx="3062">
                  <c:v>87855000</c:v>
                </c:pt>
                <c:pt idx="3063">
                  <c:v>87831000</c:v>
                </c:pt>
                <c:pt idx="3064">
                  <c:v>87814000</c:v>
                </c:pt>
                <c:pt idx="3065">
                  <c:v>87802000</c:v>
                </c:pt>
                <c:pt idx="3066">
                  <c:v>87794000</c:v>
                </c:pt>
                <c:pt idx="3067">
                  <c:v>87788000</c:v>
                </c:pt>
                <c:pt idx="3068">
                  <c:v>87784000</c:v>
                </c:pt>
                <c:pt idx="3069">
                  <c:v>87782000</c:v>
                </c:pt>
                <c:pt idx="3070">
                  <c:v>87780000</c:v>
                </c:pt>
                <c:pt idx="3071">
                  <c:v>87780000</c:v>
                </c:pt>
                <c:pt idx="3072">
                  <c:v>87779000</c:v>
                </c:pt>
                <c:pt idx="3073">
                  <c:v>87779000</c:v>
                </c:pt>
                <c:pt idx="3074">
                  <c:v>87779000</c:v>
                </c:pt>
                <c:pt idx="3075">
                  <c:v>87780000</c:v>
                </c:pt>
                <c:pt idx="3076">
                  <c:v>87780000</c:v>
                </c:pt>
                <c:pt idx="3077">
                  <c:v>87779000</c:v>
                </c:pt>
                <c:pt idx="3078">
                  <c:v>87778000</c:v>
                </c:pt>
                <c:pt idx="3079">
                  <c:v>87777000</c:v>
                </c:pt>
                <c:pt idx="3080">
                  <c:v>87774000</c:v>
                </c:pt>
                <c:pt idx="3081">
                  <c:v>87770000</c:v>
                </c:pt>
                <c:pt idx="3082">
                  <c:v>87764000</c:v>
                </c:pt>
                <c:pt idx="3083">
                  <c:v>87756000</c:v>
                </c:pt>
                <c:pt idx="3084">
                  <c:v>87743000</c:v>
                </c:pt>
                <c:pt idx="3085">
                  <c:v>87725000</c:v>
                </c:pt>
                <c:pt idx="3086">
                  <c:v>87701000</c:v>
                </c:pt>
                <c:pt idx="3087">
                  <c:v>87667000</c:v>
                </c:pt>
                <c:pt idx="3088">
                  <c:v>87619000</c:v>
                </c:pt>
                <c:pt idx="3089">
                  <c:v>87554000</c:v>
                </c:pt>
                <c:pt idx="3090">
                  <c:v>87464000</c:v>
                </c:pt>
                <c:pt idx="3091">
                  <c:v>87341000</c:v>
                </c:pt>
                <c:pt idx="3092">
                  <c:v>87172000</c:v>
                </c:pt>
                <c:pt idx="3093">
                  <c:v>86940000</c:v>
                </c:pt>
                <c:pt idx="3094">
                  <c:v>86624000</c:v>
                </c:pt>
                <c:pt idx="3095">
                  <c:v>86190000</c:v>
                </c:pt>
                <c:pt idx="3096">
                  <c:v>85598000</c:v>
                </c:pt>
                <c:pt idx="3097">
                  <c:v>84787000</c:v>
                </c:pt>
                <c:pt idx="3098">
                  <c:v>83680000</c:v>
                </c:pt>
                <c:pt idx="3099">
                  <c:v>82166000</c:v>
                </c:pt>
                <c:pt idx="3100">
                  <c:v>82166000</c:v>
                </c:pt>
                <c:pt idx="3101">
                  <c:v>81827000</c:v>
                </c:pt>
                <c:pt idx="3102">
                  <c:v>81542000</c:v>
                </c:pt>
                <c:pt idx="3103">
                  <c:v>81302000</c:v>
                </c:pt>
                <c:pt idx="3104">
                  <c:v>81100000</c:v>
                </c:pt>
                <c:pt idx="3105">
                  <c:v>80930000</c:v>
                </c:pt>
                <c:pt idx="3106">
                  <c:v>80787000</c:v>
                </c:pt>
                <c:pt idx="3107">
                  <c:v>80666000</c:v>
                </c:pt>
                <c:pt idx="3108">
                  <c:v>80565000</c:v>
                </c:pt>
                <c:pt idx="3109">
                  <c:v>80479000</c:v>
                </c:pt>
                <c:pt idx="3110">
                  <c:v>80407000</c:v>
                </c:pt>
                <c:pt idx="3111">
                  <c:v>80347000</c:v>
                </c:pt>
                <c:pt idx="3112">
                  <c:v>80295000</c:v>
                </c:pt>
                <c:pt idx="3113">
                  <c:v>80252000</c:v>
                </c:pt>
                <c:pt idx="3114">
                  <c:v>80215000</c:v>
                </c:pt>
                <c:pt idx="3115">
                  <c:v>80184000</c:v>
                </c:pt>
                <c:pt idx="3116">
                  <c:v>80158000</c:v>
                </c:pt>
                <c:pt idx="3117">
                  <c:v>80135000</c:v>
                </c:pt>
                <c:pt idx="3118">
                  <c:v>80115000</c:v>
                </c:pt>
                <c:pt idx="3119">
                  <c:v>80098000</c:v>
                </c:pt>
                <c:pt idx="3120">
                  <c:v>80083000</c:v>
                </c:pt>
                <c:pt idx="3121">
                  <c:v>80070000</c:v>
                </c:pt>
                <c:pt idx="3122">
                  <c:v>80057000</c:v>
                </c:pt>
                <c:pt idx="3123">
                  <c:v>80046000</c:v>
                </c:pt>
                <c:pt idx="3124">
                  <c:v>80034000</c:v>
                </c:pt>
                <c:pt idx="3125">
                  <c:v>80023000</c:v>
                </c:pt>
                <c:pt idx="3126">
                  <c:v>80012000</c:v>
                </c:pt>
                <c:pt idx="3127">
                  <c:v>80000000</c:v>
                </c:pt>
                <c:pt idx="3128">
                  <c:v>79988000</c:v>
                </c:pt>
                <c:pt idx="3129">
                  <c:v>79973000</c:v>
                </c:pt>
                <c:pt idx="3130">
                  <c:v>79958000</c:v>
                </c:pt>
                <c:pt idx="3131">
                  <c:v>79939000</c:v>
                </c:pt>
                <c:pt idx="3132">
                  <c:v>79918000</c:v>
                </c:pt>
                <c:pt idx="3133">
                  <c:v>79894000</c:v>
                </c:pt>
                <c:pt idx="3134">
                  <c:v>79866000</c:v>
                </c:pt>
                <c:pt idx="3135">
                  <c:v>79832000</c:v>
                </c:pt>
                <c:pt idx="3136">
                  <c:v>79793000</c:v>
                </c:pt>
                <c:pt idx="3137">
                  <c:v>79746000</c:v>
                </c:pt>
                <c:pt idx="3138">
                  <c:v>79691000</c:v>
                </c:pt>
                <c:pt idx="3139">
                  <c:v>79625000</c:v>
                </c:pt>
                <c:pt idx="3140">
                  <c:v>79547000</c:v>
                </c:pt>
                <c:pt idx="3141">
                  <c:v>79455000</c:v>
                </c:pt>
                <c:pt idx="3142">
                  <c:v>79346000</c:v>
                </c:pt>
                <c:pt idx="3143">
                  <c:v>79216000</c:v>
                </c:pt>
                <c:pt idx="3144">
                  <c:v>79061000</c:v>
                </c:pt>
                <c:pt idx="3145">
                  <c:v>78878000</c:v>
                </c:pt>
                <c:pt idx="3146">
                  <c:v>78660000</c:v>
                </c:pt>
                <c:pt idx="3147">
                  <c:v>78401000</c:v>
                </c:pt>
                <c:pt idx="3148">
                  <c:v>78093000</c:v>
                </c:pt>
                <c:pt idx="3149">
                  <c:v>77727000</c:v>
                </c:pt>
                <c:pt idx="3150">
                  <c:v>77727000</c:v>
                </c:pt>
                <c:pt idx="3151">
                  <c:v>77588000</c:v>
                </c:pt>
                <c:pt idx="3152">
                  <c:v>77464000</c:v>
                </c:pt>
                <c:pt idx="3153">
                  <c:v>77355000</c:v>
                </c:pt>
                <c:pt idx="3154">
                  <c:v>77259000</c:v>
                </c:pt>
                <c:pt idx="3155">
                  <c:v>77173000</c:v>
                </c:pt>
                <c:pt idx="3156">
                  <c:v>77098000</c:v>
                </c:pt>
                <c:pt idx="3157">
                  <c:v>77031000</c:v>
                </c:pt>
                <c:pt idx="3158">
                  <c:v>76971000</c:v>
                </c:pt>
                <c:pt idx="3159">
                  <c:v>76919000</c:v>
                </c:pt>
                <c:pt idx="3160">
                  <c:v>76872000</c:v>
                </c:pt>
                <c:pt idx="3161">
                  <c:v>76830000</c:v>
                </c:pt>
                <c:pt idx="3162">
                  <c:v>76793000</c:v>
                </c:pt>
                <c:pt idx="3163">
                  <c:v>76760000</c:v>
                </c:pt>
                <c:pt idx="3164">
                  <c:v>76730000</c:v>
                </c:pt>
                <c:pt idx="3165">
                  <c:v>76703000</c:v>
                </c:pt>
                <c:pt idx="3166">
                  <c:v>76679000</c:v>
                </c:pt>
                <c:pt idx="3167">
                  <c:v>76657000</c:v>
                </c:pt>
                <c:pt idx="3168">
                  <c:v>76637000</c:v>
                </c:pt>
                <c:pt idx="3169">
                  <c:v>76618000</c:v>
                </c:pt>
                <c:pt idx="3170">
                  <c:v>76600000</c:v>
                </c:pt>
                <c:pt idx="3171">
                  <c:v>76584000</c:v>
                </c:pt>
                <c:pt idx="3172">
                  <c:v>76568000</c:v>
                </c:pt>
                <c:pt idx="3173">
                  <c:v>76552000</c:v>
                </c:pt>
                <c:pt idx="3174">
                  <c:v>76537000</c:v>
                </c:pt>
                <c:pt idx="3175">
                  <c:v>76521000</c:v>
                </c:pt>
                <c:pt idx="3176">
                  <c:v>76506000</c:v>
                </c:pt>
                <c:pt idx="3177">
                  <c:v>76490000</c:v>
                </c:pt>
                <c:pt idx="3178">
                  <c:v>76473000</c:v>
                </c:pt>
                <c:pt idx="3179">
                  <c:v>76455000</c:v>
                </c:pt>
                <c:pt idx="3180">
                  <c:v>76436000</c:v>
                </c:pt>
                <c:pt idx="3181">
                  <c:v>76415000</c:v>
                </c:pt>
                <c:pt idx="3182">
                  <c:v>76392000</c:v>
                </c:pt>
                <c:pt idx="3183">
                  <c:v>76368000</c:v>
                </c:pt>
                <c:pt idx="3184">
                  <c:v>76340000</c:v>
                </c:pt>
                <c:pt idx="3185">
                  <c:v>76309000</c:v>
                </c:pt>
                <c:pt idx="3186">
                  <c:v>76275000</c:v>
                </c:pt>
                <c:pt idx="3187">
                  <c:v>76237000</c:v>
                </c:pt>
                <c:pt idx="3188">
                  <c:v>76194000</c:v>
                </c:pt>
                <c:pt idx="3189">
                  <c:v>76146000</c:v>
                </c:pt>
                <c:pt idx="3190">
                  <c:v>76091000</c:v>
                </c:pt>
                <c:pt idx="3191">
                  <c:v>76030000</c:v>
                </c:pt>
                <c:pt idx="3192">
                  <c:v>75961000</c:v>
                </c:pt>
                <c:pt idx="3193">
                  <c:v>75883000</c:v>
                </c:pt>
                <c:pt idx="3194">
                  <c:v>75794000</c:v>
                </c:pt>
                <c:pt idx="3195">
                  <c:v>75695000</c:v>
                </c:pt>
                <c:pt idx="3196">
                  <c:v>75582000</c:v>
                </c:pt>
                <c:pt idx="3197">
                  <c:v>75455000</c:v>
                </c:pt>
                <c:pt idx="3198">
                  <c:v>75310000</c:v>
                </c:pt>
                <c:pt idx="3199">
                  <c:v>75147000</c:v>
                </c:pt>
                <c:pt idx="3200">
                  <c:v>75147000</c:v>
                </c:pt>
                <c:pt idx="3201">
                  <c:v>75046000</c:v>
                </c:pt>
                <c:pt idx="3202">
                  <c:v>74957000</c:v>
                </c:pt>
                <c:pt idx="3203">
                  <c:v>74880000</c:v>
                </c:pt>
                <c:pt idx="3204">
                  <c:v>74812000</c:v>
                </c:pt>
                <c:pt idx="3205">
                  <c:v>74753000</c:v>
                </c:pt>
                <c:pt idx="3206">
                  <c:v>74702000</c:v>
                </c:pt>
                <c:pt idx="3207">
                  <c:v>74656000</c:v>
                </c:pt>
                <c:pt idx="3208">
                  <c:v>74617000</c:v>
                </c:pt>
                <c:pt idx="3209">
                  <c:v>74582000</c:v>
                </c:pt>
                <c:pt idx="3210">
                  <c:v>74552000</c:v>
                </c:pt>
                <c:pt idx="3211">
                  <c:v>74526000</c:v>
                </c:pt>
                <c:pt idx="3212">
                  <c:v>74502000</c:v>
                </c:pt>
                <c:pt idx="3213">
                  <c:v>74482000</c:v>
                </c:pt>
                <c:pt idx="3214">
                  <c:v>74464000</c:v>
                </c:pt>
                <c:pt idx="3215">
                  <c:v>74448000</c:v>
                </c:pt>
                <c:pt idx="3216">
                  <c:v>74434000</c:v>
                </c:pt>
                <c:pt idx="3217">
                  <c:v>74421000</c:v>
                </c:pt>
                <c:pt idx="3218">
                  <c:v>74410000</c:v>
                </c:pt>
                <c:pt idx="3219">
                  <c:v>74399000</c:v>
                </c:pt>
                <c:pt idx="3220">
                  <c:v>74390000</c:v>
                </c:pt>
                <c:pt idx="3221">
                  <c:v>74382000</c:v>
                </c:pt>
                <c:pt idx="3222">
                  <c:v>74374000</c:v>
                </c:pt>
                <c:pt idx="3223">
                  <c:v>74366000</c:v>
                </c:pt>
                <c:pt idx="3224">
                  <c:v>74359000</c:v>
                </c:pt>
                <c:pt idx="3225">
                  <c:v>74352000</c:v>
                </c:pt>
                <c:pt idx="3226">
                  <c:v>74345000</c:v>
                </c:pt>
                <c:pt idx="3227">
                  <c:v>74338000</c:v>
                </c:pt>
                <c:pt idx="3228">
                  <c:v>74330000</c:v>
                </c:pt>
                <c:pt idx="3229">
                  <c:v>74322000</c:v>
                </c:pt>
                <c:pt idx="3230">
                  <c:v>74314000</c:v>
                </c:pt>
                <c:pt idx="3231">
                  <c:v>74305000</c:v>
                </c:pt>
                <c:pt idx="3232">
                  <c:v>74295000</c:v>
                </c:pt>
                <c:pt idx="3233">
                  <c:v>74285000</c:v>
                </c:pt>
                <c:pt idx="3234">
                  <c:v>74273000</c:v>
                </c:pt>
                <c:pt idx="3235">
                  <c:v>74259000</c:v>
                </c:pt>
                <c:pt idx="3236">
                  <c:v>74244000</c:v>
                </c:pt>
                <c:pt idx="3237">
                  <c:v>74227000</c:v>
                </c:pt>
                <c:pt idx="3238">
                  <c:v>74208000</c:v>
                </c:pt>
                <c:pt idx="3239">
                  <c:v>74186000</c:v>
                </c:pt>
                <c:pt idx="3240">
                  <c:v>74161000</c:v>
                </c:pt>
                <c:pt idx="3241">
                  <c:v>74132000</c:v>
                </c:pt>
                <c:pt idx="3242">
                  <c:v>74099000</c:v>
                </c:pt>
                <c:pt idx="3243">
                  <c:v>74062000</c:v>
                </c:pt>
                <c:pt idx="3244">
                  <c:v>74020000</c:v>
                </c:pt>
                <c:pt idx="3245">
                  <c:v>73971000</c:v>
                </c:pt>
                <c:pt idx="3246">
                  <c:v>73915000</c:v>
                </c:pt>
                <c:pt idx="3247">
                  <c:v>73852000</c:v>
                </c:pt>
                <c:pt idx="3248">
                  <c:v>73779000</c:v>
                </c:pt>
                <c:pt idx="3249">
                  <c:v>73695000</c:v>
                </c:pt>
                <c:pt idx="3250">
                  <c:v>73695000</c:v>
                </c:pt>
                <c:pt idx="3251">
                  <c:v>73652000</c:v>
                </c:pt>
                <c:pt idx="3252">
                  <c:v>73612000</c:v>
                </c:pt>
                <c:pt idx="3253">
                  <c:v>73576000</c:v>
                </c:pt>
                <c:pt idx="3254">
                  <c:v>73543000</c:v>
                </c:pt>
                <c:pt idx="3255">
                  <c:v>73514000</c:v>
                </c:pt>
                <c:pt idx="3256">
                  <c:v>73486000</c:v>
                </c:pt>
                <c:pt idx="3257">
                  <c:v>73461000</c:v>
                </c:pt>
                <c:pt idx="3258">
                  <c:v>73438000</c:v>
                </c:pt>
                <c:pt idx="3259">
                  <c:v>73417000</c:v>
                </c:pt>
                <c:pt idx="3260">
                  <c:v>73397000</c:v>
                </c:pt>
                <c:pt idx="3261">
                  <c:v>73379000</c:v>
                </c:pt>
                <c:pt idx="3262">
                  <c:v>73362000</c:v>
                </c:pt>
                <c:pt idx="3263">
                  <c:v>73347000</c:v>
                </c:pt>
                <c:pt idx="3264">
                  <c:v>73332000</c:v>
                </c:pt>
                <c:pt idx="3265">
                  <c:v>73318000</c:v>
                </c:pt>
                <c:pt idx="3266">
                  <c:v>73305000</c:v>
                </c:pt>
                <c:pt idx="3267">
                  <c:v>73292000</c:v>
                </c:pt>
                <c:pt idx="3268">
                  <c:v>73279000</c:v>
                </c:pt>
                <c:pt idx="3269">
                  <c:v>73267000</c:v>
                </c:pt>
                <c:pt idx="3270">
                  <c:v>73255000</c:v>
                </c:pt>
                <c:pt idx="3271">
                  <c:v>73244000</c:v>
                </c:pt>
                <c:pt idx="3272">
                  <c:v>73232000</c:v>
                </c:pt>
                <c:pt idx="3273">
                  <c:v>73220000</c:v>
                </c:pt>
                <c:pt idx="3274">
                  <c:v>73207000</c:v>
                </c:pt>
                <c:pt idx="3275">
                  <c:v>73194000</c:v>
                </c:pt>
                <c:pt idx="3276">
                  <c:v>73181000</c:v>
                </c:pt>
                <c:pt idx="3277">
                  <c:v>73167000</c:v>
                </c:pt>
                <c:pt idx="3278">
                  <c:v>73152000</c:v>
                </c:pt>
                <c:pt idx="3279">
                  <c:v>73137000</c:v>
                </c:pt>
                <c:pt idx="3280">
                  <c:v>73120000</c:v>
                </c:pt>
                <c:pt idx="3281">
                  <c:v>73102000</c:v>
                </c:pt>
                <c:pt idx="3282">
                  <c:v>73082000</c:v>
                </c:pt>
                <c:pt idx="3283">
                  <c:v>73061000</c:v>
                </c:pt>
                <c:pt idx="3284">
                  <c:v>73038000</c:v>
                </c:pt>
                <c:pt idx="3285">
                  <c:v>73013000</c:v>
                </c:pt>
                <c:pt idx="3286">
                  <c:v>72985000</c:v>
                </c:pt>
                <c:pt idx="3287">
                  <c:v>72955000</c:v>
                </c:pt>
                <c:pt idx="3288">
                  <c:v>72922000</c:v>
                </c:pt>
                <c:pt idx="3289">
                  <c:v>72886000</c:v>
                </c:pt>
                <c:pt idx="3290">
                  <c:v>72846000</c:v>
                </c:pt>
                <c:pt idx="3291">
                  <c:v>72803000</c:v>
                </c:pt>
                <c:pt idx="3292">
                  <c:v>72755000</c:v>
                </c:pt>
                <c:pt idx="3293">
                  <c:v>72702000</c:v>
                </c:pt>
                <c:pt idx="3294">
                  <c:v>72644000</c:v>
                </c:pt>
                <c:pt idx="3295">
                  <c:v>72580000</c:v>
                </c:pt>
                <c:pt idx="3296">
                  <c:v>72510000</c:v>
                </c:pt>
                <c:pt idx="3297">
                  <c:v>72432000</c:v>
                </c:pt>
                <c:pt idx="3298">
                  <c:v>72346000</c:v>
                </c:pt>
                <c:pt idx="3299">
                  <c:v>72252000</c:v>
                </c:pt>
                <c:pt idx="3300">
                  <c:v>72252000</c:v>
                </c:pt>
                <c:pt idx="3301">
                  <c:v>72211000</c:v>
                </c:pt>
                <c:pt idx="3302">
                  <c:v>72175000</c:v>
                </c:pt>
                <c:pt idx="3303">
                  <c:v>72141000</c:v>
                </c:pt>
                <c:pt idx="3304">
                  <c:v>72112000</c:v>
                </c:pt>
                <c:pt idx="3305">
                  <c:v>72085000</c:v>
                </c:pt>
                <c:pt idx="3306">
                  <c:v>72061000</c:v>
                </c:pt>
                <c:pt idx="3307">
                  <c:v>72041000</c:v>
                </c:pt>
                <c:pt idx="3308">
                  <c:v>72022000</c:v>
                </c:pt>
                <c:pt idx="3309">
                  <c:v>72007000</c:v>
                </c:pt>
                <c:pt idx="3310">
                  <c:v>71994000</c:v>
                </c:pt>
                <c:pt idx="3311">
                  <c:v>71983000</c:v>
                </c:pt>
                <c:pt idx="3312">
                  <c:v>71974000</c:v>
                </c:pt>
                <c:pt idx="3313">
                  <c:v>71968000</c:v>
                </c:pt>
                <c:pt idx="3314">
                  <c:v>71964000</c:v>
                </c:pt>
                <c:pt idx="3315">
                  <c:v>71962000</c:v>
                </c:pt>
                <c:pt idx="3316">
                  <c:v>71962000</c:v>
                </c:pt>
                <c:pt idx="3317">
                  <c:v>71964000</c:v>
                </c:pt>
                <c:pt idx="3318">
                  <c:v>71969000</c:v>
                </c:pt>
                <c:pt idx="3319">
                  <c:v>71975000</c:v>
                </c:pt>
                <c:pt idx="3320">
                  <c:v>71984000</c:v>
                </c:pt>
                <c:pt idx="3321">
                  <c:v>71995000</c:v>
                </c:pt>
                <c:pt idx="3322">
                  <c:v>72009000</c:v>
                </c:pt>
                <c:pt idx="3323">
                  <c:v>72025000</c:v>
                </c:pt>
                <c:pt idx="3324">
                  <c:v>72043000</c:v>
                </c:pt>
                <c:pt idx="3325">
                  <c:v>72064000</c:v>
                </c:pt>
                <c:pt idx="3326">
                  <c:v>72088000</c:v>
                </c:pt>
                <c:pt idx="3327">
                  <c:v>72115000</c:v>
                </c:pt>
                <c:pt idx="3328">
                  <c:v>72145000</c:v>
                </c:pt>
                <c:pt idx="3329">
                  <c:v>72179000</c:v>
                </c:pt>
                <c:pt idx="3330">
                  <c:v>72216000</c:v>
                </c:pt>
                <c:pt idx="3331">
                  <c:v>72257000</c:v>
                </c:pt>
                <c:pt idx="3332">
                  <c:v>72302000</c:v>
                </c:pt>
                <c:pt idx="3333">
                  <c:v>72351000</c:v>
                </c:pt>
                <c:pt idx="3334">
                  <c:v>72406000</c:v>
                </c:pt>
                <c:pt idx="3335">
                  <c:v>72465000</c:v>
                </c:pt>
                <c:pt idx="3336">
                  <c:v>72530000</c:v>
                </c:pt>
                <c:pt idx="3337">
                  <c:v>72601000</c:v>
                </c:pt>
                <c:pt idx="3338">
                  <c:v>72678000</c:v>
                </c:pt>
                <c:pt idx="3339">
                  <c:v>72762000</c:v>
                </c:pt>
                <c:pt idx="3340">
                  <c:v>72854000</c:v>
                </c:pt>
                <c:pt idx="3341">
                  <c:v>72954000</c:v>
                </c:pt>
                <c:pt idx="3342">
                  <c:v>73062000</c:v>
                </c:pt>
                <c:pt idx="3343">
                  <c:v>73180000</c:v>
                </c:pt>
                <c:pt idx="3344">
                  <c:v>73309000</c:v>
                </c:pt>
                <c:pt idx="3345">
                  <c:v>73449000</c:v>
                </c:pt>
                <c:pt idx="3346">
                  <c:v>73600000</c:v>
                </c:pt>
                <c:pt idx="3347">
                  <c:v>73765000</c:v>
                </c:pt>
                <c:pt idx="3348">
                  <c:v>73945000</c:v>
                </c:pt>
                <c:pt idx="3349">
                  <c:v>74139000</c:v>
                </c:pt>
                <c:pt idx="3350">
                  <c:v>74139000</c:v>
                </c:pt>
                <c:pt idx="3351">
                  <c:v>85372000</c:v>
                </c:pt>
                <c:pt idx="3352">
                  <c:v>96498000</c:v>
                </c:pt>
                <c:pt idx="3353">
                  <c:v>107670000</c:v>
                </c:pt>
                <c:pt idx="3354">
                  <c:v>119030000</c:v>
                </c:pt>
                <c:pt idx="3355">
                  <c:v>130740000</c:v>
                </c:pt>
                <c:pt idx="3356">
                  <c:v>142950000</c:v>
                </c:pt>
                <c:pt idx="3357">
                  <c:v>155840000</c:v>
                </c:pt>
                <c:pt idx="3358">
                  <c:v>169560000</c:v>
                </c:pt>
                <c:pt idx="3359">
                  <c:v>184310000</c:v>
                </c:pt>
                <c:pt idx="3360">
                  <c:v>200280000</c:v>
                </c:pt>
                <c:pt idx="3361">
                  <c:v>217690000</c:v>
                </c:pt>
                <c:pt idx="3362">
                  <c:v>236770000</c:v>
                </c:pt>
                <c:pt idx="3363">
                  <c:v>257790000</c:v>
                </c:pt>
                <c:pt idx="3364">
                  <c:v>281020000</c:v>
                </c:pt>
                <c:pt idx="3365">
                  <c:v>306770000</c:v>
                </c:pt>
                <c:pt idx="3366">
                  <c:v>335390000</c:v>
                </c:pt>
                <c:pt idx="3367">
                  <c:v>367270000</c:v>
                </c:pt>
                <c:pt idx="3368">
                  <c:v>402830000</c:v>
                </c:pt>
                <c:pt idx="3369">
                  <c:v>442560000</c:v>
                </c:pt>
                <c:pt idx="3370">
                  <c:v>486990000</c:v>
                </c:pt>
                <c:pt idx="3371">
                  <c:v>536710000</c:v>
                </c:pt>
                <c:pt idx="3372">
                  <c:v>592400000</c:v>
                </c:pt>
                <c:pt idx="3373">
                  <c:v>654800000</c:v>
                </c:pt>
                <c:pt idx="3374">
                  <c:v>724750000</c:v>
                </c:pt>
                <c:pt idx="3375">
                  <c:v>803200000</c:v>
                </c:pt>
                <c:pt idx="3376">
                  <c:v>891190000</c:v>
                </c:pt>
                <c:pt idx="3377">
                  <c:v>989930000</c:v>
                </c:pt>
                <c:pt idx="3378">
                  <c:v>1100700000</c:v>
                </c:pt>
                <c:pt idx="3379">
                  <c:v>1225100000</c:v>
                </c:pt>
                <c:pt idx="3380">
                  <c:v>1364600000</c:v>
                </c:pt>
                <c:pt idx="3381">
                  <c:v>1521300000</c:v>
                </c:pt>
                <c:pt idx="3382">
                  <c:v>1697200000</c:v>
                </c:pt>
                <c:pt idx="3383">
                  <c:v>1894700000</c:v>
                </c:pt>
                <c:pt idx="3384">
                  <c:v>2116400000</c:v>
                </c:pt>
                <c:pt idx="3385">
                  <c:v>2365300000</c:v>
                </c:pt>
                <c:pt idx="3386">
                  <c:v>2644800000</c:v>
                </c:pt>
                <c:pt idx="3387">
                  <c:v>2958600000</c:v>
                </c:pt>
                <c:pt idx="3388">
                  <c:v>3311000000</c:v>
                </c:pt>
                <c:pt idx="3389">
                  <c:v>3706600000</c:v>
                </c:pt>
                <c:pt idx="3390">
                  <c:v>4150900000</c:v>
                </c:pt>
                <c:pt idx="3391">
                  <c:v>4649800000</c:v>
                </c:pt>
                <c:pt idx="3392">
                  <c:v>5209900000</c:v>
                </c:pt>
                <c:pt idx="3393">
                  <c:v>5839000000</c:v>
                </c:pt>
                <c:pt idx="3394">
                  <c:v>6545300000</c:v>
                </c:pt>
                <c:pt idx="3395">
                  <c:v>7338400000</c:v>
                </c:pt>
                <c:pt idx="3396">
                  <c:v>8229000000</c:v>
                </c:pt>
                <c:pt idx="3397">
                  <c:v>9229100000</c:v>
                </c:pt>
                <c:pt idx="3398">
                  <c:v>10352000000</c:v>
                </c:pt>
                <c:pt idx="3399">
                  <c:v>11613000000</c:v>
                </c:pt>
                <c:pt idx="3400">
                  <c:v>11613000000</c:v>
                </c:pt>
                <c:pt idx="3401">
                  <c:v>13347000000</c:v>
                </c:pt>
                <c:pt idx="3402">
                  <c:v>15153000000</c:v>
                </c:pt>
                <c:pt idx="3403">
                  <c:v>17043000000</c:v>
                </c:pt>
                <c:pt idx="3404">
                  <c:v>19025000000</c:v>
                </c:pt>
                <c:pt idx="3405">
                  <c:v>21112000000</c:v>
                </c:pt>
                <c:pt idx="3406">
                  <c:v>23315000000</c:v>
                </c:pt>
                <c:pt idx="3407">
                  <c:v>25646000000</c:v>
                </c:pt>
                <c:pt idx="3408">
                  <c:v>28118000000</c:v>
                </c:pt>
                <c:pt idx="3409">
                  <c:v>30744000000</c:v>
                </c:pt>
                <c:pt idx="3410">
                  <c:v>33539000000</c:v>
                </c:pt>
                <c:pt idx="3411">
                  <c:v>36519000000</c:v>
                </c:pt>
                <c:pt idx="3412">
                  <c:v>39699000000</c:v>
                </c:pt>
                <c:pt idx="3413">
                  <c:v>43098000000</c:v>
                </c:pt>
                <c:pt idx="3414">
                  <c:v>46733000000</c:v>
                </c:pt>
                <c:pt idx="3415">
                  <c:v>50626000000</c:v>
                </c:pt>
                <c:pt idx="3416">
                  <c:v>54797000000</c:v>
                </c:pt>
                <c:pt idx="3417">
                  <c:v>59270000000</c:v>
                </c:pt>
                <c:pt idx="3418">
                  <c:v>64069000000</c:v>
                </c:pt>
                <c:pt idx="3419">
                  <c:v>69220000000</c:v>
                </c:pt>
                <c:pt idx="3420">
                  <c:v>74753000000</c:v>
                </c:pt>
                <c:pt idx="3421">
                  <c:v>80697000000</c:v>
                </c:pt>
                <c:pt idx="3422">
                  <c:v>87085000000</c:v>
                </c:pt>
                <c:pt idx="3423">
                  <c:v>93953000000</c:v>
                </c:pt>
                <c:pt idx="3424">
                  <c:v>101340000000</c:v>
                </c:pt>
                <c:pt idx="3425">
                  <c:v>109280000000</c:v>
                </c:pt>
                <c:pt idx="3426">
                  <c:v>117830000000</c:v>
                </c:pt>
                <c:pt idx="3427">
                  <c:v>127020000000</c:v>
                </c:pt>
                <c:pt idx="3428">
                  <c:v>136920000000</c:v>
                </c:pt>
                <c:pt idx="3429">
                  <c:v>147570000000</c:v>
                </c:pt>
                <c:pt idx="3430">
                  <c:v>159030000000</c:v>
                </c:pt>
                <c:pt idx="3431">
                  <c:v>171360000000</c:v>
                </c:pt>
                <c:pt idx="3432">
                  <c:v>184650000000</c:v>
                </c:pt>
                <c:pt idx="3433">
                  <c:v>198950000000</c:v>
                </c:pt>
                <c:pt idx="3434">
                  <c:v>214340000000</c:v>
                </c:pt>
                <c:pt idx="3435">
                  <c:v>230920000000</c:v>
                </c:pt>
                <c:pt idx="3436">
                  <c:v>248770000000</c:v>
                </c:pt>
                <c:pt idx="3437">
                  <c:v>267990000000</c:v>
                </c:pt>
                <c:pt idx="3438">
                  <c:v>288680000000</c:v>
                </c:pt>
                <c:pt idx="3439">
                  <c:v>310970000000</c:v>
                </c:pt>
                <c:pt idx="3440">
                  <c:v>334980000000</c:v>
                </c:pt>
                <c:pt idx="3441">
                  <c:v>360820000000</c:v>
                </c:pt>
                <c:pt idx="3442">
                  <c:v>388660000000</c:v>
                </c:pt>
                <c:pt idx="3443">
                  <c:v>418640000000</c:v>
                </c:pt>
                <c:pt idx="3444">
                  <c:v>450930000000</c:v>
                </c:pt>
                <c:pt idx="3445">
                  <c:v>485700000000</c:v>
                </c:pt>
                <c:pt idx="3446">
                  <c:v>523150000000</c:v>
                </c:pt>
                <c:pt idx="3447">
                  <c:v>563480000000</c:v>
                </c:pt>
                <c:pt idx="3448">
                  <c:v>606920000000</c:v>
                </c:pt>
                <c:pt idx="3449">
                  <c:v>653710000000</c:v>
                </c:pt>
                <c:pt idx="3450">
                  <c:v>653710000000</c:v>
                </c:pt>
                <c:pt idx="3451">
                  <c:v>901320000000</c:v>
                </c:pt>
                <c:pt idx="3452">
                  <c:v>1139300000000</c:v>
                </c:pt>
                <c:pt idx="3453">
                  <c:v>1367600000000</c:v>
                </c:pt>
                <c:pt idx="3454">
                  <c:v>1586300000000</c:v>
                </c:pt>
                <c:pt idx="3455">
                  <c:v>1795400000000</c:v>
                </c:pt>
                <c:pt idx="3456">
                  <c:v>1994800000000</c:v>
                </c:pt>
                <c:pt idx="3457">
                  <c:v>2184600000000</c:v>
                </c:pt>
                <c:pt idx="3458">
                  <c:v>2364700000000</c:v>
                </c:pt>
                <c:pt idx="3459">
                  <c:v>2535200000000</c:v>
                </c:pt>
                <c:pt idx="3460">
                  <c:v>2696000000000</c:v>
                </c:pt>
                <c:pt idx="3461">
                  <c:v>2847200000000</c:v>
                </c:pt>
                <c:pt idx="3462">
                  <c:v>2988800000000</c:v>
                </c:pt>
                <c:pt idx="3463">
                  <c:v>3120700000000</c:v>
                </c:pt>
                <c:pt idx="3464">
                  <c:v>3242900000000</c:v>
                </c:pt>
                <c:pt idx="3465">
                  <c:v>3355500000000</c:v>
                </c:pt>
                <c:pt idx="3466">
                  <c:v>3458500000000</c:v>
                </c:pt>
                <c:pt idx="3467">
                  <c:v>3551800000000</c:v>
                </c:pt>
                <c:pt idx="3468">
                  <c:v>3635500000000</c:v>
                </c:pt>
                <c:pt idx="3469">
                  <c:v>3709600000000</c:v>
                </c:pt>
                <c:pt idx="3470">
                  <c:v>3774000000000</c:v>
                </c:pt>
                <c:pt idx="3471">
                  <c:v>3828700000000</c:v>
                </c:pt>
                <c:pt idx="3472">
                  <c:v>3873800000000</c:v>
                </c:pt>
                <c:pt idx="3473">
                  <c:v>3909300000000</c:v>
                </c:pt>
                <c:pt idx="3474">
                  <c:v>3935100000000</c:v>
                </c:pt>
                <c:pt idx="3475">
                  <c:v>3951200000000</c:v>
                </c:pt>
                <c:pt idx="3476">
                  <c:v>3957700000000</c:v>
                </c:pt>
                <c:pt idx="3477">
                  <c:v>3954600000000</c:v>
                </c:pt>
                <c:pt idx="3478">
                  <c:v>3941800000000</c:v>
                </c:pt>
                <c:pt idx="3479">
                  <c:v>3919400000000</c:v>
                </c:pt>
                <c:pt idx="3480">
                  <c:v>3887300000000</c:v>
                </c:pt>
                <c:pt idx="3481">
                  <c:v>3845600000000</c:v>
                </c:pt>
                <c:pt idx="3482">
                  <c:v>3794200000000</c:v>
                </c:pt>
                <c:pt idx="3483">
                  <c:v>3733200000000</c:v>
                </c:pt>
                <c:pt idx="3484">
                  <c:v>3662600000000</c:v>
                </c:pt>
                <c:pt idx="3485">
                  <c:v>3582300000000</c:v>
                </c:pt>
                <c:pt idx="3486">
                  <c:v>3492300000000</c:v>
                </c:pt>
                <c:pt idx="3487">
                  <c:v>3392700000000</c:v>
                </c:pt>
                <c:pt idx="3488">
                  <c:v>3283500000000</c:v>
                </c:pt>
                <c:pt idx="3489">
                  <c:v>3164600000000</c:v>
                </c:pt>
                <c:pt idx="3490">
                  <c:v>3036000000000</c:v>
                </c:pt>
                <c:pt idx="3491">
                  <c:v>2897900000000</c:v>
                </c:pt>
                <c:pt idx="3492">
                  <c:v>2750000000000</c:v>
                </c:pt>
                <c:pt idx="3493">
                  <c:v>2592600000000</c:v>
                </c:pt>
                <c:pt idx="3494">
                  <c:v>2425500000000</c:v>
                </c:pt>
                <c:pt idx="3495">
                  <c:v>2248700000000</c:v>
                </c:pt>
                <c:pt idx="3496">
                  <c:v>2062300000000</c:v>
                </c:pt>
                <c:pt idx="3497">
                  <c:v>1866200000000</c:v>
                </c:pt>
                <c:pt idx="3498">
                  <c:v>1660600000000</c:v>
                </c:pt>
                <c:pt idx="3499">
                  <c:v>1445200000000</c:v>
                </c:pt>
                <c:pt idx="3500">
                  <c:v>1445200000000</c:v>
                </c:pt>
                <c:pt idx="3501">
                  <c:v>1189400000000</c:v>
                </c:pt>
                <c:pt idx="3502">
                  <c:v>978930000000</c:v>
                </c:pt>
                <c:pt idx="3503">
                  <c:v>805680000000</c:v>
                </c:pt>
                <c:pt idx="3504">
                  <c:v>663100000000</c:v>
                </c:pt>
                <c:pt idx="3505">
                  <c:v>545750000000</c:v>
                </c:pt>
                <c:pt idx="3506">
                  <c:v>449180000000</c:v>
                </c:pt>
                <c:pt idx="3507">
                  <c:v>369700000000</c:v>
                </c:pt>
                <c:pt idx="3508">
                  <c:v>304290000000</c:v>
                </c:pt>
                <c:pt idx="3509">
                  <c:v>250450000000</c:v>
                </c:pt>
                <c:pt idx="3510">
                  <c:v>206140000000</c:v>
                </c:pt>
                <c:pt idx="3511">
                  <c:v>169680000000</c:v>
                </c:pt>
                <c:pt idx="3512">
                  <c:v>139670000000</c:v>
                </c:pt>
                <c:pt idx="3513">
                  <c:v>114970000000</c:v>
                </c:pt>
                <c:pt idx="3514">
                  <c:v>94647000000</c:v>
                </c:pt>
                <c:pt idx="3515">
                  <c:v>77918000000</c:v>
                </c:pt>
                <c:pt idx="3516">
                  <c:v>64151000000</c:v>
                </c:pt>
                <c:pt idx="3517">
                  <c:v>52820000000</c:v>
                </c:pt>
                <c:pt idx="3518">
                  <c:v>43495000000</c:v>
                </c:pt>
                <c:pt idx="3519">
                  <c:v>35820000000</c:v>
                </c:pt>
                <c:pt idx="3520">
                  <c:v>29504000000</c:v>
                </c:pt>
                <c:pt idx="3521">
                  <c:v>24306000000</c:v>
                </c:pt>
                <c:pt idx="3522">
                  <c:v>20028000000</c:v>
                </c:pt>
                <c:pt idx="3523">
                  <c:v>16507000000</c:v>
                </c:pt>
                <c:pt idx="3524">
                  <c:v>13609000000</c:v>
                </c:pt>
                <c:pt idx="3525">
                  <c:v>11224000000</c:v>
                </c:pt>
                <c:pt idx="3526">
                  <c:v>9261600000</c:v>
                </c:pt>
                <c:pt idx="3527">
                  <c:v>7646300000</c:v>
                </c:pt>
                <c:pt idx="3528">
                  <c:v>6316900000</c:v>
                </c:pt>
                <c:pt idx="3529">
                  <c:v>5222900000</c:v>
                </c:pt>
                <c:pt idx="3530">
                  <c:v>4322500000</c:v>
                </c:pt>
                <c:pt idx="3531">
                  <c:v>3581500000</c:v>
                </c:pt>
                <c:pt idx="3532">
                  <c:v>2971600000</c:v>
                </c:pt>
                <c:pt idx="3533">
                  <c:v>2469700000</c:v>
                </c:pt>
                <c:pt idx="3534">
                  <c:v>2056700000</c:v>
                </c:pt>
                <c:pt idx="3535">
                  <c:v>1716700000</c:v>
                </c:pt>
                <c:pt idx="3536">
                  <c:v>1437000000</c:v>
                </c:pt>
                <c:pt idx="3537">
                  <c:v>1206800000</c:v>
                </c:pt>
                <c:pt idx="3538">
                  <c:v>1017300000</c:v>
                </c:pt>
                <c:pt idx="3539">
                  <c:v>861370000</c:v>
                </c:pt>
                <c:pt idx="3540">
                  <c:v>733050000</c:v>
                </c:pt>
                <c:pt idx="3541">
                  <c:v>627460000</c:v>
                </c:pt>
                <c:pt idx="3542">
                  <c:v>540570000</c:v>
                </c:pt>
                <c:pt idx="3543">
                  <c:v>469060000</c:v>
                </c:pt>
                <c:pt idx="3544">
                  <c:v>410230000</c:v>
                </c:pt>
                <c:pt idx="3545">
                  <c:v>361820000</c:v>
                </c:pt>
                <c:pt idx="3546">
                  <c:v>321990000</c:v>
                </c:pt>
                <c:pt idx="3547">
                  <c:v>289220000</c:v>
                </c:pt>
                <c:pt idx="3548">
                  <c:v>262260000</c:v>
                </c:pt>
                <c:pt idx="3549">
                  <c:v>240090000</c:v>
                </c:pt>
                <c:pt idx="3550">
                  <c:v>240090000</c:v>
                </c:pt>
                <c:pt idx="3551">
                  <c:v>221850000</c:v>
                </c:pt>
                <c:pt idx="3552">
                  <c:v>206860000</c:v>
                </c:pt>
                <c:pt idx="3553">
                  <c:v>194530000</c:v>
                </c:pt>
                <c:pt idx="3554">
                  <c:v>184390000</c:v>
                </c:pt>
                <c:pt idx="3555">
                  <c:v>176070000</c:v>
                </c:pt>
                <c:pt idx="3556">
                  <c:v>169230000</c:v>
                </c:pt>
                <c:pt idx="3557">
                  <c:v>163610000</c:v>
                </c:pt>
                <c:pt idx="3558">
                  <c:v>159000000</c:v>
                </c:pt>
                <c:pt idx="3559">
                  <c:v>155230000</c:v>
                </c:pt>
                <c:pt idx="3560">
                  <c:v>152130000</c:v>
                </c:pt>
                <c:pt idx="3561">
                  <c:v>149600000</c:v>
                </c:pt>
                <c:pt idx="3562">
                  <c:v>147530000</c:v>
                </c:pt>
                <c:pt idx="3563">
                  <c:v>145840000</c:v>
                </c:pt>
                <c:pt idx="3564">
                  <c:v>144470000</c:v>
                </c:pt>
                <c:pt idx="3565">
                  <c:v>143360000</c:v>
                </c:pt>
                <c:pt idx="3566">
                  <c:v>142450000</c:v>
                </c:pt>
                <c:pt idx="3567">
                  <c:v>141730000</c:v>
                </c:pt>
                <c:pt idx="3568">
                  <c:v>141150000</c:v>
                </c:pt>
                <c:pt idx="3569">
                  <c:v>140690000</c:v>
                </c:pt>
                <c:pt idx="3570">
                  <c:v>140330000</c:v>
                </c:pt>
                <c:pt idx="3571">
                  <c:v>140050000</c:v>
                </c:pt>
                <c:pt idx="3572">
                  <c:v>139830000</c:v>
                </c:pt>
                <c:pt idx="3573">
                  <c:v>139680000</c:v>
                </c:pt>
                <c:pt idx="3574">
                  <c:v>139570000</c:v>
                </c:pt>
                <c:pt idx="3575">
                  <c:v>139490000</c:v>
                </c:pt>
                <c:pt idx="3576">
                  <c:v>139450000</c:v>
                </c:pt>
                <c:pt idx="3577">
                  <c:v>139440000</c:v>
                </c:pt>
                <c:pt idx="3578">
                  <c:v>139450000</c:v>
                </c:pt>
                <c:pt idx="3579">
                  <c:v>139470000</c:v>
                </c:pt>
                <c:pt idx="3580">
                  <c:v>139510000</c:v>
                </c:pt>
                <c:pt idx="3581">
                  <c:v>139570000</c:v>
                </c:pt>
                <c:pt idx="3582">
                  <c:v>139640000</c:v>
                </c:pt>
                <c:pt idx="3583">
                  <c:v>139710000</c:v>
                </c:pt>
                <c:pt idx="3584">
                  <c:v>139800000</c:v>
                </c:pt>
                <c:pt idx="3585">
                  <c:v>139890000</c:v>
                </c:pt>
                <c:pt idx="3586">
                  <c:v>139990000</c:v>
                </c:pt>
                <c:pt idx="3587">
                  <c:v>140090000</c:v>
                </c:pt>
                <c:pt idx="3588">
                  <c:v>140200000</c:v>
                </c:pt>
                <c:pt idx="3589">
                  <c:v>140310000</c:v>
                </c:pt>
                <c:pt idx="3590">
                  <c:v>140430000</c:v>
                </c:pt>
                <c:pt idx="3591">
                  <c:v>140550000</c:v>
                </c:pt>
                <c:pt idx="3592">
                  <c:v>140670000</c:v>
                </c:pt>
                <c:pt idx="3593">
                  <c:v>140800000</c:v>
                </c:pt>
                <c:pt idx="3594">
                  <c:v>140930000</c:v>
                </c:pt>
                <c:pt idx="3595">
                  <c:v>141060000</c:v>
                </c:pt>
                <c:pt idx="3596">
                  <c:v>141200000</c:v>
                </c:pt>
                <c:pt idx="3597">
                  <c:v>141340000</c:v>
                </c:pt>
                <c:pt idx="3598">
                  <c:v>141490000</c:v>
                </c:pt>
                <c:pt idx="3599">
                  <c:v>141640000</c:v>
                </c:pt>
                <c:pt idx="3600">
                  <c:v>141640000</c:v>
                </c:pt>
                <c:pt idx="3601">
                  <c:v>141790000</c:v>
                </c:pt>
                <c:pt idx="3602">
                  <c:v>141940000</c:v>
                </c:pt>
                <c:pt idx="3603">
                  <c:v>142110000</c:v>
                </c:pt>
                <c:pt idx="3604">
                  <c:v>142270000</c:v>
                </c:pt>
                <c:pt idx="3605">
                  <c:v>142440000</c:v>
                </c:pt>
                <c:pt idx="3606">
                  <c:v>142620000</c:v>
                </c:pt>
                <c:pt idx="3607">
                  <c:v>142810000</c:v>
                </c:pt>
                <c:pt idx="3608">
                  <c:v>143000000</c:v>
                </c:pt>
                <c:pt idx="3609">
                  <c:v>143200000</c:v>
                </c:pt>
                <c:pt idx="3610">
                  <c:v>143410000</c:v>
                </c:pt>
                <c:pt idx="3611">
                  <c:v>143640000</c:v>
                </c:pt>
                <c:pt idx="3612">
                  <c:v>143880000</c:v>
                </c:pt>
                <c:pt idx="3613">
                  <c:v>144130000</c:v>
                </c:pt>
                <c:pt idx="3614">
                  <c:v>144410000</c:v>
                </c:pt>
                <c:pt idx="3615">
                  <c:v>144710000</c:v>
                </c:pt>
                <c:pt idx="3616">
                  <c:v>145040000</c:v>
                </c:pt>
                <c:pt idx="3617">
                  <c:v>145400000</c:v>
                </c:pt>
                <c:pt idx="3618">
                  <c:v>145800000</c:v>
                </c:pt>
                <c:pt idx="3619">
                  <c:v>146250000</c:v>
                </c:pt>
                <c:pt idx="3620">
                  <c:v>146760000</c:v>
                </c:pt>
                <c:pt idx="3621">
                  <c:v>147340000</c:v>
                </c:pt>
                <c:pt idx="3622">
                  <c:v>148010000</c:v>
                </c:pt>
                <c:pt idx="3623">
                  <c:v>148770000</c:v>
                </c:pt>
                <c:pt idx="3624">
                  <c:v>149670000</c:v>
                </c:pt>
                <c:pt idx="3625">
                  <c:v>150710000</c:v>
                </c:pt>
                <c:pt idx="3626">
                  <c:v>151930000</c:v>
                </c:pt>
                <c:pt idx="3627">
                  <c:v>153370000</c:v>
                </c:pt>
                <c:pt idx="3628">
                  <c:v>155080000</c:v>
                </c:pt>
                <c:pt idx="3629">
                  <c:v>157110000</c:v>
                </c:pt>
                <c:pt idx="3630">
                  <c:v>159540000</c:v>
                </c:pt>
                <c:pt idx="3631">
                  <c:v>162430000</c:v>
                </c:pt>
                <c:pt idx="3632">
                  <c:v>165910000</c:v>
                </c:pt>
                <c:pt idx="3633">
                  <c:v>170080000</c:v>
                </c:pt>
                <c:pt idx="3634">
                  <c:v>175110000</c:v>
                </c:pt>
                <c:pt idx="3635">
                  <c:v>181160000</c:v>
                </c:pt>
                <c:pt idx="3636">
                  <c:v>188470000</c:v>
                </c:pt>
                <c:pt idx="3637">
                  <c:v>197300000</c:v>
                </c:pt>
                <c:pt idx="3638">
                  <c:v>207980000</c:v>
                </c:pt>
                <c:pt idx="3639">
                  <c:v>220900000</c:v>
                </c:pt>
                <c:pt idx="3640">
                  <c:v>236550000</c:v>
                </c:pt>
                <c:pt idx="3641">
                  <c:v>255500000</c:v>
                </c:pt>
                <c:pt idx="3642">
                  <c:v>278480000</c:v>
                </c:pt>
                <c:pt idx="3643">
                  <c:v>306350000</c:v>
                </c:pt>
                <c:pt idx="3644">
                  <c:v>340150000</c:v>
                </c:pt>
                <c:pt idx="3645">
                  <c:v>381160000</c:v>
                </c:pt>
                <c:pt idx="3646">
                  <c:v>430940000</c:v>
                </c:pt>
                <c:pt idx="3647">
                  <c:v>491360000</c:v>
                </c:pt>
                <c:pt idx="3648">
                  <c:v>564710000</c:v>
                </c:pt>
                <c:pt idx="3649">
                  <c:v>653780000</c:v>
                </c:pt>
                <c:pt idx="3650">
                  <c:v>653780000</c:v>
                </c:pt>
                <c:pt idx="3651">
                  <c:v>761940000</c:v>
                </c:pt>
                <c:pt idx="3652">
                  <c:v>893300000</c:v>
                </c:pt>
                <c:pt idx="3653">
                  <c:v>1052800000</c:v>
                </c:pt>
                <c:pt idx="3654">
                  <c:v>1246600000</c:v>
                </c:pt>
                <c:pt idx="3655">
                  <c:v>1482000000</c:v>
                </c:pt>
                <c:pt idx="3656">
                  <c:v>1768000000</c:v>
                </c:pt>
                <c:pt idx="3657">
                  <c:v>2115400000</c:v>
                </c:pt>
                <c:pt idx="3658">
                  <c:v>2537400000</c:v>
                </c:pt>
                <c:pt idx="3659">
                  <c:v>3050200000</c:v>
                </c:pt>
                <c:pt idx="3660">
                  <c:v>3673100000</c:v>
                </c:pt>
                <c:pt idx="3661">
                  <c:v>4429900000</c:v>
                </c:pt>
                <c:pt idx="3662">
                  <c:v>5349400000</c:v>
                </c:pt>
                <c:pt idx="3663">
                  <c:v>6466600000</c:v>
                </c:pt>
                <c:pt idx="3664">
                  <c:v>7824000000</c:v>
                </c:pt>
                <c:pt idx="3665">
                  <c:v>9473300000</c:v>
                </c:pt>
                <c:pt idx="3666">
                  <c:v>11477000000</c:v>
                </c:pt>
                <c:pt idx="3667">
                  <c:v>13912000000</c:v>
                </c:pt>
                <c:pt idx="3668">
                  <c:v>16870000000</c:v>
                </c:pt>
                <c:pt idx="3669">
                  <c:v>20465000000</c:v>
                </c:pt>
                <c:pt idx="3670">
                  <c:v>24832000000</c:v>
                </c:pt>
                <c:pt idx="3671">
                  <c:v>30139000000</c:v>
                </c:pt>
                <c:pt idx="3672">
                  <c:v>36587000000</c:v>
                </c:pt>
                <c:pt idx="3673">
                  <c:v>44421000000</c:v>
                </c:pt>
                <c:pt idx="3674">
                  <c:v>53940000000</c:v>
                </c:pt>
                <c:pt idx="3675">
                  <c:v>65507000000</c:v>
                </c:pt>
                <c:pt idx="3676">
                  <c:v>79561000000</c:v>
                </c:pt>
                <c:pt idx="3677">
                  <c:v>96637000000</c:v>
                </c:pt>
                <c:pt idx="3678">
                  <c:v>117390000000</c:v>
                </c:pt>
                <c:pt idx="3679">
                  <c:v>142600000000</c:v>
                </c:pt>
                <c:pt idx="3680">
                  <c:v>173230000000</c:v>
                </c:pt>
                <c:pt idx="3681">
                  <c:v>210450000000</c:v>
                </c:pt>
                <c:pt idx="3682">
                  <c:v>255680000000</c:v>
                </c:pt>
                <c:pt idx="3683">
                  <c:v>310630000000</c:v>
                </c:pt>
                <c:pt idx="3684">
                  <c:v>377400000000</c:v>
                </c:pt>
                <c:pt idx="3685">
                  <c:v>458540000000</c:v>
                </c:pt>
                <c:pt idx="3686">
                  <c:v>557120000000</c:v>
                </c:pt>
                <c:pt idx="3687">
                  <c:v>676900000000</c:v>
                </c:pt>
                <c:pt idx="3688">
                  <c:v>822440000000</c:v>
                </c:pt>
                <c:pt idx="3689">
                  <c:v>999290000000</c:v>
                </c:pt>
                <c:pt idx="3690">
                  <c:v>1214200000000</c:v>
                </c:pt>
                <c:pt idx="3691">
                  <c:v>1475300000000</c:v>
                </c:pt>
                <c:pt idx="3692">
                  <c:v>1792500000000</c:v>
                </c:pt>
                <c:pt idx="3693">
                  <c:v>2178000000000</c:v>
                </c:pt>
                <c:pt idx="3694">
                  <c:v>2646400000000</c:v>
                </c:pt>
                <c:pt idx="3695">
                  <c:v>3215500000000</c:v>
                </c:pt>
                <c:pt idx="3696">
                  <c:v>3907000000000</c:v>
                </c:pt>
                <c:pt idx="3697">
                  <c:v>4747200000000</c:v>
                </c:pt>
                <c:pt idx="3698">
                  <c:v>5768100000000</c:v>
                </c:pt>
                <c:pt idx="3699">
                  <c:v>7008700000000</c:v>
                </c:pt>
                <c:pt idx="3700">
                  <c:v>7008700000000</c:v>
                </c:pt>
                <c:pt idx="3701">
                  <c:v>7798500000000</c:v>
                </c:pt>
                <c:pt idx="3702">
                  <c:v>8582900000000</c:v>
                </c:pt>
                <c:pt idx="3703">
                  <c:v>9362100000000</c:v>
                </c:pt>
                <c:pt idx="3704">
                  <c:v>10136000000000</c:v>
                </c:pt>
                <c:pt idx="3705">
                  <c:v>10904000000000</c:v>
                </c:pt>
                <c:pt idx="3706">
                  <c:v>11668000000000</c:v>
                </c:pt>
                <c:pt idx="3707">
                  <c:v>12425000000000</c:v>
                </c:pt>
                <c:pt idx="3708">
                  <c:v>13178000000000</c:v>
                </c:pt>
                <c:pt idx="3709">
                  <c:v>13925000000000</c:v>
                </c:pt>
                <c:pt idx="3710">
                  <c:v>14667000000000</c:v>
                </c:pt>
                <c:pt idx="3711">
                  <c:v>15404000000000</c:v>
                </c:pt>
                <c:pt idx="3712">
                  <c:v>16135000000000</c:v>
                </c:pt>
                <c:pt idx="3713">
                  <c:v>16861000000000</c:v>
                </c:pt>
                <c:pt idx="3714">
                  <c:v>17581000000000</c:v>
                </c:pt>
                <c:pt idx="3715">
                  <c:v>18297000000000</c:v>
                </c:pt>
                <c:pt idx="3716">
                  <c:v>19006000000000</c:v>
                </c:pt>
                <c:pt idx="3717">
                  <c:v>19711000000000</c:v>
                </c:pt>
                <c:pt idx="3718">
                  <c:v>20410000000000</c:v>
                </c:pt>
                <c:pt idx="3719">
                  <c:v>21104000000000</c:v>
                </c:pt>
                <c:pt idx="3720">
                  <c:v>21793000000000</c:v>
                </c:pt>
                <c:pt idx="3721">
                  <c:v>22476000000000</c:v>
                </c:pt>
                <c:pt idx="3722">
                  <c:v>23154000000000</c:v>
                </c:pt>
                <c:pt idx="3723">
                  <c:v>23827000000000</c:v>
                </c:pt>
                <c:pt idx="3724">
                  <c:v>24494000000000</c:v>
                </c:pt>
                <c:pt idx="3725">
                  <c:v>25156000000000</c:v>
                </c:pt>
                <c:pt idx="3726">
                  <c:v>25812000000000</c:v>
                </c:pt>
                <c:pt idx="3727">
                  <c:v>26463000000000</c:v>
                </c:pt>
                <c:pt idx="3728">
                  <c:v>27109000000000</c:v>
                </c:pt>
                <c:pt idx="3729">
                  <c:v>27750000000000</c:v>
                </c:pt>
                <c:pt idx="3730">
                  <c:v>28385000000000</c:v>
                </c:pt>
                <c:pt idx="3731">
                  <c:v>29015000000000</c:v>
                </c:pt>
                <c:pt idx="3732">
                  <c:v>29640000000000</c:v>
                </c:pt>
                <c:pt idx="3733">
                  <c:v>30259000000000</c:v>
                </c:pt>
                <c:pt idx="3734">
                  <c:v>30873000000000</c:v>
                </c:pt>
                <c:pt idx="3735">
                  <c:v>31481000000000</c:v>
                </c:pt>
                <c:pt idx="3736">
                  <c:v>32084000000000</c:v>
                </c:pt>
                <c:pt idx="3737">
                  <c:v>32682000000000</c:v>
                </c:pt>
                <c:pt idx="3738">
                  <c:v>33275000000000</c:v>
                </c:pt>
                <c:pt idx="3739">
                  <c:v>33862000000000</c:v>
                </c:pt>
                <c:pt idx="3740">
                  <c:v>34444000000000</c:v>
                </c:pt>
                <c:pt idx="3741">
                  <c:v>35020000000000</c:v>
                </c:pt>
                <c:pt idx="3742">
                  <c:v>35591000000000</c:v>
                </c:pt>
                <c:pt idx="3743">
                  <c:v>36157000000000</c:v>
                </c:pt>
                <c:pt idx="3744">
                  <c:v>36718000000000</c:v>
                </c:pt>
                <c:pt idx="3745">
                  <c:v>37273000000000</c:v>
                </c:pt>
                <c:pt idx="3746">
                  <c:v>37822000000000</c:v>
                </c:pt>
                <c:pt idx="3747">
                  <c:v>38367000000000</c:v>
                </c:pt>
                <c:pt idx="3748">
                  <c:v>38906000000000</c:v>
                </c:pt>
                <c:pt idx="3749">
                  <c:v>39440000000000</c:v>
                </c:pt>
                <c:pt idx="3750">
                  <c:v>39440000000000</c:v>
                </c:pt>
                <c:pt idx="3751">
                  <c:v>40706000000000</c:v>
                </c:pt>
                <c:pt idx="3752">
                  <c:v>41963000000000</c:v>
                </c:pt>
                <c:pt idx="3753">
                  <c:v>43211000000000</c:v>
                </c:pt>
                <c:pt idx="3754">
                  <c:v>44451000000000</c:v>
                </c:pt>
                <c:pt idx="3755">
                  <c:v>45682000000000</c:v>
                </c:pt>
                <c:pt idx="3756">
                  <c:v>46904000000000</c:v>
                </c:pt>
                <c:pt idx="3757">
                  <c:v>48117000000000</c:v>
                </c:pt>
                <c:pt idx="3758">
                  <c:v>49322000000000</c:v>
                </c:pt>
                <c:pt idx="3759">
                  <c:v>50517000000000</c:v>
                </c:pt>
                <c:pt idx="3760">
                  <c:v>51704000000000</c:v>
                </c:pt>
                <c:pt idx="3761">
                  <c:v>52882000000000</c:v>
                </c:pt>
                <c:pt idx="3762">
                  <c:v>54052000000000</c:v>
                </c:pt>
                <c:pt idx="3763">
                  <c:v>55212000000000</c:v>
                </c:pt>
                <c:pt idx="3764">
                  <c:v>56364000000000</c:v>
                </c:pt>
                <c:pt idx="3765">
                  <c:v>57507000000000</c:v>
                </c:pt>
                <c:pt idx="3766">
                  <c:v>58641000000000</c:v>
                </c:pt>
                <c:pt idx="3767">
                  <c:v>59767000000000</c:v>
                </c:pt>
                <c:pt idx="3768">
                  <c:v>60883000000000</c:v>
                </c:pt>
                <c:pt idx="3769">
                  <c:v>61991000000000</c:v>
                </c:pt>
                <c:pt idx="3770">
                  <c:v>63090000000000</c:v>
                </c:pt>
                <c:pt idx="3771">
                  <c:v>64180000000000</c:v>
                </c:pt>
                <c:pt idx="3772">
                  <c:v>65261000000000</c:v>
                </c:pt>
                <c:pt idx="3773">
                  <c:v>66334000000000</c:v>
                </c:pt>
                <c:pt idx="3774">
                  <c:v>67397000000000</c:v>
                </c:pt>
                <c:pt idx="3775">
                  <c:v>68452000000000</c:v>
                </c:pt>
                <c:pt idx="3776">
                  <c:v>69498000000000</c:v>
                </c:pt>
                <c:pt idx="3777">
                  <c:v>70536000000000</c:v>
                </c:pt>
                <c:pt idx="3778">
                  <c:v>71564000000000</c:v>
                </c:pt>
                <c:pt idx="3779">
                  <c:v>72584000000000</c:v>
                </c:pt>
                <c:pt idx="3780">
                  <c:v>73595000000000</c:v>
                </c:pt>
                <c:pt idx="3781">
                  <c:v>74596000000000</c:v>
                </c:pt>
                <c:pt idx="3782">
                  <c:v>75590000000000</c:v>
                </c:pt>
                <c:pt idx="3783">
                  <c:v>76574000000000</c:v>
                </c:pt>
                <c:pt idx="3784">
                  <c:v>77549000000000</c:v>
                </c:pt>
                <c:pt idx="3785">
                  <c:v>78516000000000</c:v>
                </c:pt>
                <c:pt idx="3786">
                  <c:v>79474000000000</c:v>
                </c:pt>
                <c:pt idx="3787">
                  <c:v>80423000000000</c:v>
                </c:pt>
                <c:pt idx="3788">
                  <c:v>81363000000000</c:v>
                </c:pt>
                <c:pt idx="3789">
                  <c:v>82295000000000</c:v>
                </c:pt>
                <c:pt idx="3790">
                  <c:v>83217000000000</c:v>
                </c:pt>
                <c:pt idx="3791">
                  <c:v>84131000000000</c:v>
                </c:pt>
                <c:pt idx="3792">
                  <c:v>85036000000000</c:v>
                </c:pt>
                <c:pt idx="3793">
                  <c:v>85932000000000</c:v>
                </c:pt>
                <c:pt idx="3794">
                  <c:v>86819000000000</c:v>
                </c:pt>
                <c:pt idx="3795">
                  <c:v>87697000000000</c:v>
                </c:pt>
                <c:pt idx="3796">
                  <c:v>88567000000000</c:v>
                </c:pt>
                <c:pt idx="3797">
                  <c:v>89427000000000</c:v>
                </c:pt>
                <c:pt idx="3798">
                  <c:v>90279000000000</c:v>
                </c:pt>
                <c:pt idx="3799">
                  <c:v>91122000000000</c:v>
                </c:pt>
                <c:pt idx="3800">
                  <c:v>91122000000000</c:v>
                </c:pt>
                <c:pt idx="3801">
                  <c:v>91294000000000</c:v>
                </c:pt>
                <c:pt idx="3802">
                  <c:v>91466000000000</c:v>
                </c:pt>
                <c:pt idx="3803">
                  <c:v>91638000000000</c:v>
                </c:pt>
                <c:pt idx="3804">
                  <c:v>91809000000000</c:v>
                </c:pt>
                <c:pt idx="3805">
                  <c:v>91979000000000</c:v>
                </c:pt>
                <c:pt idx="3806">
                  <c:v>92149000000000</c:v>
                </c:pt>
                <c:pt idx="3807">
                  <c:v>92319000000000</c:v>
                </c:pt>
                <c:pt idx="3808">
                  <c:v>92489000000000</c:v>
                </c:pt>
                <c:pt idx="3809">
                  <c:v>92658000000000</c:v>
                </c:pt>
                <c:pt idx="3810">
                  <c:v>92827000000000</c:v>
                </c:pt>
                <c:pt idx="3811">
                  <c:v>92995000000000</c:v>
                </c:pt>
                <c:pt idx="3812">
                  <c:v>93163000000000</c:v>
                </c:pt>
                <c:pt idx="3813">
                  <c:v>93331000000000</c:v>
                </c:pt>
                <c:pt idx="3814">
                  <c:v>93498000000000</c:v>
                </c:pt>
                <c:pt idx="3815">
                  <c:v>93665000000000</c:v>
                </c:pt>
                <c:pt idx="3816">
                  <c:v>93831000000000</c:v>
                </c:pt>
                <c:pt idx="3817">
                  <c:v>93998000000000</c:v>
                </c:pt>
                <c:pt idx="3818">
                  <c:v>94163000000000</c:v>
                </c:pt>
                <c:pt idx="3819">
                  <c:v>94329000000000</c:v>
                </c:pt>
                <c:pt idx="3820">
                  <c:v>94494000000000</c:v>
                </c:pt>
                <c:pt idx="3821">
                  <c:v>94658000000000</c:v>
                </c:pt>
                <c:pt idx="3822">
                  <c:v>94823000000000</c:v>
                </c:pt>
                <c:pt idx="3823">
                  <c:v>94987000000000</c:v>
                </c:pt>
                <c:pt idx="3824">
                  <c:v>95150000000000</c:v>
                </c:pt>
                <c:pt idx="3825">
                  <c:v>95313000000000</c:v>
                </c:pt>
                <c:pt idx="3826">
                  <c:v>95476000000000</c:v>
                </c:pt>
                <c:pt idx="3827">
                  <c:v>95639000000000</c:v>
                </c:pt>
                <c:pt idx="3828">
                  <c:v>95801000000000</c:v>
                </c:pt>
                <c:pt idx="3829">
                  <c:v>95962000000000</c:v>
                </c:pt>
                <c:pt idx="3830">
                  <c:v>96124000000000</c:v>
                </c:pt>
                <c:pt idx="3831">
                  <c:v>96285000000000</c:v>
                </c:pt>
                <c:pt idx="3832">
                  <c:v>96445000000000</c:v>
                </c:pt>
                <c:pt idx="3833">
                  <c:v>96605000000000</c:v>
                </c:pt>
                <c:pt idx="3834">
                  <c:v>96765000000000</c:v>
                </c:pt>
                <c:pt idx="3835">
                  <c:v>96924000000000</c:v>
                </c:pt>
                <c:pt idx="3836">
                  <c:v>97084000000000</c:v>
                </c:pt>
                <c:pt idx="3837">
                  <c:v>97242000000000</c:v>
                </c:pt>
                <c:pt idx="3838">
                  <c:v>97401000000000</c:v>
                </c:pt>
                <c:pt idx="3839">
                  <c:v>97558000000000</c:v>
                </c:pt>
                <c:pt idx="3840">
                  <c:v>97716000000000</c:v>
                </c:pt>
                <c:pt idx="3841">
                  <c:v>97873000000000</c:v>
                </c:pt>
                <c:pt idx="3842">
                  <c:v>98030000000000</c:v>
                </c:pt>
                <c:pt idx="3843">
                  <c:v>98186000000000</c:v>
                </c:pt>
                <c:pt idx="3844">
                  <c:v>98343000000000</c:v>
                </c:pt>
                <c:pt idx="3845">
                  <c:v>98498000000000</c:v>
                </c:pt>
                <c:pt idx="3846">
                  <c:v>98654000000000</c:v>
                </c:pt>
                <c:pt idx="3847">
                  <c:v>98809000000000</c:v>
                </c:pt>
                <c:pt idx="3848">
                  <c:v>98963000000000</c:v>
                </c:pt>
                <c:pt idx="3849">
                  <c:v>99117000000000</c:v>
                </c:pt>
                <c:pt idx="3850">
                  <c:v>99117000000000</c:v>
                </c:pt>
                <c:pt idx="3851">
                  <c:v>102950000000000</c:v>
                </c:pt>
                <c:pt idx="3852">
                  <c:v>106720000000000</c:v>
                </c:pt>
                <c:pt idx="3853">
                  <c:v>110440000000000</c:v>
                </c:pt>
                <c:pt idx="3854">
                  <c:v>114100000000000</c:v>
                </c:pt>
                <c:pt idx="3855">
                  <c:v>117710000000000</c:v>
                </c:pt>
                <c:pt idx="3856">
                  <c:v>121270000000000</c:v>
                </c:pt>
                <c:pt idx="3857">
                  <c:v>124780000000000</c:v>
                </c:pt>
                <c:pt idx="3858">
                  <c:v>128230000000000</c:v>
                </c:pt>
                <c:pt idx="3859">
                  <c:v>131640000000000</c:v>
                </c:pt>
                <c:pt idx="3860">
                  <c:v>135000000000000</c:v>
                </c:pt>
                <c:pt idx="3861">
                  <c:v>138300000000000</c:v>
                </c:pt>
                <c:pt idx="3862">
                  <c:v>141560000000000</c:v>
                </c:pt>
                <c:pt idx="3863">
                  <c:v>144770000000000</c:v>
                </c:pt>
                <c:pt idx="3864">
                  <c:v>147940000000000</c:v>
                </c:pt>
                <c:pt idx="3865">
                  <c:v>151060000000000</c:v>
                </c:pt>
                <c:pt idx="3866">
                  <c:v>154130000000000</c:v>
                </c:pt>
                <c:pt idx="3867">
                  <c:v>157160000000000</c:v>
                </c:pt>
                <c:pt idx="3868">
                  <c:v>160140000000000</c:v>
                </c:pt>
                <c:pt idx="3869">
                  <c:v>163080000000000</c:v>
                </c:pt>
                <c:pt idx="3870">
                  <c:v>165980000000000</c:v>
                </c:pt>
                <c:pt idx="3871">
                  <c:v>168830000000000</c:v>
                </c:pt>
                <c:pt idx="3872">
                  <c:v>171640000000000</c:v>
                </c:pt>
                <c:pt idx="3873">
                  <c:v>174410000000000</c:v>
                </c:pt>
                <c:pt idx="3874">
                  <c:v>177140000000000</c:v>
                </c:pt>
                <c:pt idx="3875">
                  <c:v>179830000000000</c:v>
                </c:pt>
                <c:pt idx="3876">
                  <c:v>182470000000000</c:v>
                </c:pt>
                <c:pt idx="3877">
                  <c:v>185080000000000</c:v>
                </c:pt>
                <c:pt idx="3878">
                  <c:v>187650000000000</c:v>
                </c:pt>
                <c:pt idx="3879">
                  <c:v>190190000000000</c:v>
                </c:pt>
                <c:pt idx="3880">
                  <c:v>192680000000000</c:v>
                </c:pt>
                <c:pt idx="3881">
                  <c:v>195140000000000</c:v>
                </c:pt>
                <c:pt idx="3882">
                  <c:v>197560000000000</c:v>
                </c:pt>
                <c:pt idx="3883">
                  <c:v>199940000000000</c:v>
                </c:pt>
                <c:pt idx="3884">
                  <c:v>202290000000000</c:v>
                </c:pt>
                <c:pt idx="3885">
                  <c:v>204600000000000</c:v>
                </c:pt>
                <c:pt idx="3886">
                  <c:v>206880000000000</c:v>
                </c:pt>
                <c:pt idx="3887">
                  <c:v>209120000000000</c:v>
                </c:pt>
                <c:pt idx="3888">
                  <c:v>211330000000000</c:v>
                </c:pt>
                <c:pt idx="3889">
                  <c:v>213510000000000</c:v>
                </c:pt>
                <c:pt idx="3890">
                  <c:v>215650000000000</c:v>
                </c:pt>
                <c:pt idx="3891">
                  <c:v>217760000000000</c:v>
                </c:pt>
                <c:pt idx="3892">
                  <c:v>219840000000000</c:v>
                </c:pt>
                <c:pt idx="3893">
                  <c:v>221880000000000</c:v>
                </c:pt>
                <c:pt idx="3894">
                  <c:v>223900000000000</c:v>
                </c:pt>
                <c:pt idx="3895">
                  <c:v>225880000000000</c:v>
                </c:pt>
                <c:pt idx="3896">
                  <c:v>227830000000000</c:v>
                </c:pt>
                <c:pt idx="3897">
                  <c:v>229750000000000</c:v>
                </c:pt>
                <c:pt idx="3898">
                  <c:v>231650000000000</c:v>
                </c:pt>
                <c:pt idx="3899">
                  <c:v>233510000000000</c:v>
                </c:pt>
                <c:pt idx="3900">
                  <c:v>233510000000000</c:v>
                </c:pt>
                <c:pt idx="3901">
                  <c:v>265290000000000</c:v>
                </c:pt>
                <c:pt idx="3902">
                  <c:v>290060000000000</c:v>
                </c:pt>
                <c:pt idx="3903">
                  <c:v>309360000000000</c:v>
                </c:pt>
                <c:pt idx="3904">
                  <c:v>324410000000000</c:v>
                </c:pt>
                <c:pt idx="3905">
                  <c:v>336130000000000</c:v>
                </c:pt>
                <c:pt idx="3906">
                  <c:v>345270000000000</c:v>
                </c:pt>
                <c:pt idx="3907">
                  <c:v>352400000000000</c:v>
                </c:pt>
                <c:pt idx="3908">
                  <c:v>357950000000000</c:v>
                </c:pt>
                <c:pt idx="3909">
                  <c:v>362280000000000</c:v>
                </c:pt>
                <c:pt idx="3910">
                  <c:v>365650000000000</c:v>
                </c:pt>
                <c:pt idx="3911">
                  <c:v>368280000000000</c:v>
                </c:pt>
                <c:pt idx="3912">
                  <c:v>370330000000000</c:v>
                </c:pt>
                <c:pt idx="3913">
                  <c:v>371930000000000</c:v>
                </c:pt>
                <c:pt idx="3914">
                  <c:v>373170000000000</c:v>
                </c:pt>
                <c:pt idx="3915">
                  <c:v>374140000000000</c:v>
                </c:pt>
                <c:pt idx="3916">
                  <c:v>374900000000000</c:v>
                </c:pt>
                <c:pt idx="3917">
                  <c:v>375490000000000</c:v>
                </c:pt>
                <c:pt idx="3918">
                  <c:v>375950000000000</c:v>
                </c:pt>
                <c:pt idx="3919">
                  <c:v>376310000000000</c:v>
                </c:pt>
                <c:pt idx="3920">
                  <c:v>376580000000000</c:v>
                </c:pt>
                <c:pt idx="3921">
                  <c:v>376800000000000</c:v>
                </c:pt>
                <c:pt idx="3922">
                  <c:v>376970000000000</c:v>
                </c:pt>
                <c:pt idx="3923">
                  <c:v>377100000000000</c:v>
                </c:pt>
                <c:pt idx="3924">
                  <c:v>377210000000000</c:v>
                </c:pt>
                <c:pt idx="3925">
                  <c:v>377290000000000</c:v>
                </c:pt>
                <c:pt idx="3926">
                  <c:v>377350000000000</c:v>
                </c:pt>
                <c:pt idx="3927">
                  <c:v>377400000000000</c:v>
                </c:pt>
                <c:pt idx="3928">
                  <c:v>377440000000000</c:v>
                </c:pt>
                <c:pt idx="3929">
                  <c:v>377470000000000</c:v>
                </c:pt>
                <c:pt idx="3930">
                  <c:v>377490000000000</c:v>
                </c:pt>
                <c:pt idx="3931">
                  <c:v>377510000000000</c:v>
                </c:pt>
                <c:pt idx="3932">
                  <c:v>377520000000000</c:v>
                </c:pt>
                <c:pt idx="3933">
                  <c:v>377530000000000</c:v>
                </c:pt>
                <c:pt idx="3934">
                  <c:v>377540000000000</c:v>
                </c:pt>
                <c:pt idx="3935">
                  <c:v>377550000000000</c:v>
                </c:pt>
                <c:pt idx="3936">
                  <c:v>377550000000000</c:v>
                </c:pt>
                <c:pt idx="3937">
                  <c:v>377560000000000</c:v>
                </c:pt>
                <c:pt idx="3938">
                  <c:v>377560000000000</c:v>
                </c:pt>
                <c:pt idx="3939">
                  <c:v>377560000000000</c:v>
                </c:pt>
                <c:pt idx="3940">
                  <c:v>377560000000000</c:v>
                </c:pt>
                <c:pt idx="3941">
                  <c:v>377570000000000</c:v>
                </c:pt>
                <c:pt idx="3942">
                  <c:v>377570000000000</c:v>
                </c:pt>
                <c:pt idx="3943">
                  <c:v>377570000000000</c:v>
                </c:pt>
                <c:pt idx="3944">
                  <c:v>377570000000000</c:v>
                </c:pt>
                <c:pt idx="3945">
                  <c:v>377570000000000</c:v>
                </c:pt>
                <c:pt idx="3946">
                  <c:v>377570000000000</c:v>
                </c:pt>
                <c:pt idx="3947">
                  <c:v>377570000000000</c:v>
                </c:pt>
                <c:pt idx="3948">
                  <c:v>377570000000000</c:v>
                </c:pt>
                <c:pt idx="3949">
                  <c:v>377570000000000</c:v>
                </c:pt>
                <c:pt idx="3950">
                  <c:v>377570000000000</c:v>
                </c:pt>
                <c:pt idx="3951">
                  <c:v>377570000000000</c:v>
                </c:pt>
                <c:pt idx="3952">
                  <c:v>377570000000000</c:v>
                </c:pt>
                <c:pt idx="3953">
                  <c:v>377570000000000</c:v>
                </c:pt>
                <c:pt idx="3954">
                  <c:v>377570000000000</c:v>
                </c:pt>
                <c:pt idx="3955">
                  <c:v>377570000000000</c:v>
                </c:pt>
                <c:pt idx="3956">
                  <c:v>377570000000000</c:v>
                </c:pt>
                <c:pt idx="3957">
                  <c:v>377570000000000</c:v>
                </c:pt>
                <c:pt idx="3958">
                  <c:v>377570000000000</c:v>
                </c:pt>
                <c:pt idx="3959">
                  <c:v>377570000000000</c:v>
                </c:pt>
                <c:pt idx="3960">
                  <c:v>377570000000000</c:v>
                </c:pt>
                <c:pt idx="3961">
                  <c:v>377570000000000</c:v>
                </c:pt>
                <c:pt idx="3962">
                  <c:v>377570000000000</c:v>
                </c:pt>
                <c:pt idx="3963">
                  <c:v>377570000000000</c:v>
                </c:pt>
                <c:pt idx="3964">
                  <c:v>377570000000000</c:v>
                </c:pt>
                <c:pt idx="3965">
                  <c:v>377570000000000</c:v>
                </c:pt>
                <c:pt idx="3966">
                  <c:v>377570000000000</c:v>
                </c:pt>
                <c:pt idx="3967">
                  <c:v>377570000000000</c:v>
                </c:pt>
                <c:pt idx="3968">
                  <c:v>377570000000000</c:v>
                </c:pt>
                <c:pt idx="3969">
                  <c:v>377570000000000</c:v>
                </c:pt>
                <c:pt idx="3970">
                  <c:v>377570000000000</c:v>
                </c:pt>
                <c:pt idx="3971">
                  <c:v>377570000000000</c:v>
                </c:pt>
                <c:pt idx="3972">
                  <c:v>377570000000000</c:v>
                </c:pt>
                <c:pt idx="3973">
                  <c:v>377570000000000</c:v>
                </c:pt>
                <c:pt idx="3974">
                  <c:v>377580000000000</c:v>
                </c:pt>
                <c:pt idx="3975">
                  <c:v>377580000000000</c:v>
                </c:pt>
                <c:pt idx="3976">
                  <c:v>377580000000000</c:v>
                </c:pt>
                <c:pt idx="3977">
                  <c:v>377580000000000</c:v>
                </c:pt>
                <c:pt idx="3978">
                  <c:v>377580000000000</c:v>
                </c:pt>
                <c:pt idx="3979">
                  <c:v>377580000000000</c:v>
                </c:pt>
                <c:pt idx="3980">
                  <c:v>377590000000000</c:v>
                </c:pt>
                <c:pt idx="3981">
                  <c:v>377590000000000</c:v>
                </c:pt>
                <c:pt idx="3982">
                  <c:v>377590000000000</c:v>
                </c:pt>
                <c:pt idx="3983">
                  <c:v>377600000000000</c:v>
                </c:pt>
                <c:pt idx="3984">
                  <c:v>377610000000000</c:v>
                </c:pt>
                <c:pt idx="3985">
                  <c:v>377610000000000</c:v>
                </c:pt>
                <c:pt idx="3986">
                  <c:v>377620000000000</c:v>
                </c:pt>
                <c:pt idx="3987">
                  <c:v>377630000000000</c:v>
                </c:pt>
                <c:pt idx="3988">
                  <c:v>377650000000000</c:v>
                </c:pt>
                <c:pt idx="3989">
                  <c:v>377660000000000</c:v>
                </c:pt>
                <c:pt idx="3990">
                  <c:v>377680000000000</c:v>
                </c:pt>
                <c:pt idx="3991">
                  <c:v>377700000000000</c:v>
                </c:pt>
                <c:pt idx="3992">
                  <c:v>377730000000000</c:v>
                </c:pt>
                <c:pt idx="3993">
                  <c:v>377760000000000</c:v>
                </c:pt>
                <c:pt idx="3994">
                  <c:v>377790000000000</c:v>
                </c:pt>
                <c:pt idx="3995">
                  <c:v>377820000000000</c:v>
                </c:pt>
                <c:pt idx="3996">
                  <c:v>377860000000000</c:v>
                </c:pt>
                <c:pt idx="3997">
                  <c:v>377900000000000</c:v>
                </c:pt>
                <c:pt idx="3998">
                  <c:v>377940000000000</c:v>
                </c:pt>
                <c:pt idx="3999">
                  <c:v>377980000000000</c:v>
                </c:pt>
                <c:pt idx="4000">
                  <c:v>377980000000000</c:v>
                </c:pt>
                <c:pt idx="4001">
                  <c:v>377980000000000</c:v>
                </c:pt>
                <c:pt idx="4002">
                  <c:v>377980000000000</c:v>
                </c:pt>
                <c:pt idx="4003">
                  <c:v>377980000000000</c:v>
                </c:pt>
                <c:pt idx="4004">
                  <c:v>377980000000000</c:v>
                </c:pt>
                <c:pt idx="4005">
                  <c:v>377990000000000</c:v>
                </c:pt>
                <c:pt idx="4006">
                  <c:v>377990000000000</c:v>
                </c:pt>
                <c:pt idx="4007">
                  <c:v>377990000000000</c:v>
                </c:pt>
                <c:pt idx="4008">
                  <c:v>377990000000000</c:v>
                </c:pt>
                <c:pt idx="4009">
                  <c:v>377990000000000</c:v>
                </c:pt>
                <c:pt idx="4010">
                  <c:v>377990000000000</c:v>
                </c:pt>
                <c:pt idx="4011">
                  <c:v>377990000000000</c:v>
                </c:pt>
                <c:pt idx="4012">
                  <c:v>377990000000000</c:v>
                </c:pt>
                <c:pt idx="4013">
                  <c:v>378000000000000</c:v>
                </c:pt>
                <c:pt idx="4014">
                  <c:v>378000000000000</c:v>
                </c:pt>
                <c:pt idx="4015">
                  <c:v>378000000000000</c:v>
                </c:pt>
                <c:pt idx="4016">
                  <c:v>378000000000000</c:v>
                </c:pt>
                <c:pt idx="4017">
                  <c:v>378000000000000</c:v>
                </c:pt>
                <c:pt idx="4018">
                  <c:v>378000000000000</c:v>
                </c:pt>
                <c:pt idx="4019">
                  <c:v>378000000000000</c:v>
                </c:pt>
                <c:pt idx="4020">
                  <c:v>378000000000000</c:v>
                </c:pt>
                <c:pt idx="4021">
                  <c:v>378000000000000</c:v>
                </c:pt>
                <c:pt idx="4022">
                  <c:v>378000000000000</c:v>
                </c:pt>
                <c:pt idx="4023">
                  <c:v>378000000000000</c:v>
                </c:pt>
                <c:pt idx="4024">
                  <c:v>378000000000000</c:v>
                </c:pt>
                <c:pt idx="4025">
                  <c:v>378000000000000</c:v>
                </c:pt>
                <c:pt idx="4026">
                  <c:v>378000000000000</c:v>
                </c:pt>
                <c:pt idx="4027">
                  <c:v>378000000000000</c:v>
                </c:pt>
                <c:pt idx="4028">
                  <c:v>378000000000000</c:v>
                </c:pt>
                <c:pt idx="4029">
                  <c:v>378000000000000</c:v>
                </c:pt>
                <c:pt idx="4030">
                  <c:v>377990000000000</c:v>
                </c:pt>
                <c:pt idx="4031">
                  <c:v>377990000000000</c:v>
                </c:pt>
                <c:pt idx="4032">
                  <c:v>377990000000000</c:v>
                </c:pt>
                <c:pt idx="4033">
                  <c:v>377990000000000</c:v>
                </c:pt>
                <c:pt idx="4034">
                  <c:v>377990000000000</c:v>
                </c:pt>
                <c:pt idx="4035">
                  <c:v>377990000000000</c:v>
                </c:pt>
                <c:pt idx="4036">
                  <c:v>377990000000000</c:v>
                </c:pt>
                <c:pt idx="4037">
                  <c:v>377990000000000</c:v>
                </c:pt>
                <c:pt idx="4038">
                  <c:v>377980000000000</c:v>
                </c:pt>
                <c:pt idx="4039">
                  <c:v>377980000000000</c:v>
                </c:pt>
                <c:pt idx="4040">
                  <c:v>377980000000000</c:v>
                </c:pt>
                <c:pt idx="4041">
                  <c:v>377980000000000</c:v>
                </c:pt>
                <c:pt idx="4042">
                  <c:v>377980000000000</c:v>
                </c:pt>
                <c:pt idx="4043">
                  <c:v>377970000000000</c:v>
                </c:pt>
                <c:pt idx="4044">
                  <c:v>377970000000000</c:v>
                </c:pt>
                <c:pt idx="4045">
                  <c:v>377970000000000</c:v>
                </c:pt>
                <c:pt idx="4046">
                  <c:v>377970000000000</c:v>
                </c:pt>
                <c:pt idx="4047">
                  <c:v>377960000000000</c:v>
                </c:pt>
                <c:pt idx="4048">
                  <c:v>377960000000000</c:v>
                </c:pt>
                <c:pt idx="4049">
                  <c:v>377960000000000</c:v>
                </c:pt>
                <c:pt idx="4050">
                  <c:v>377960000000000</c:v>
                </c:pt>
                <c:pt idx="4051">
                  <c:v>377910000000000</c:v>
                </c:pt>
                <c:pt idx="4052">
                  <c:v>377860000000000</c:v>
                </c:pt>
                <c:pt idx="4053">
                  <c:v>377810000000000</c:v>
                </c:pt>
                <c:pt idx="4054">
                  <c:v>377770000000000</c:v>
                </c:pt>
                <c:pt idx="4055">
                  <c:v>377730000000000</c:v>
                </c:pt>
                <c:pt idx="4056">
                  <c:v>377700000000000</c:v>
                </c:pt>
                <c:pt idx="4057">
                  <c:v>377670000000000</c:v>
                </c:pt>
                <c:pt idx="4058">
                  <c:v>377650000000000</c:v>
                </c:pt>
                <c:pt idx="4059">
                  <c:v>377630000000000</c:v>
                </c:pt>
                <c:pt idx="4060">
                  <c:v>377620000000000</c:v>
                </c:pt>
                <c:pt idx="4061">
                  <c:v>377610000000000</c:v>
                </c:pt>
                <c:pt idx="4062">
                  <c:v>377600000000000</c:v>
                </c:pt>
                <c:pt idx="4063">
                  <c:v>377590000000000</c:v>
                </c:pt>
                <c:pt idx="4064">
                  <c:v>377590000000000</c:v>
                </c:pt>
                <c:pt idx="4065">
                  <c:v>377580000000000</c:v>
                </c:pt>
                <c:pt idx="4066">
                  <c:v>377580000000000</c:v>
                </c:pt>
                <c:pt idx="4067">
                  <c:v>377580000000000</c:v>
                </c:pt>
                <c:pt idx="4068">
                  <c:v>377580000000000</c:v>
                </c:pt>
                <c:pt idx="4069">
                  <c:v>377580000000000</c:v>
                </c:pt>
                <c:pt idx="4070">
                  <c:v>377570000000000</c:v>
                </c:pt>
                <c:pt idx="4071">
                  <c:v>377570000000000</c:v>
                </c:pt>
                <c:pt idx="4072">
                  <c:v>377570000000000</c:v>
                </c:pt>
                <c:pt idx="4073">
                  <c:v>377570000000000</c:v>
                </c:pt>
                <c:pt idx="4074">
                  <c:v>377570000000000</c:v>
                </c:pt>
                <c:pt idx="4075">
                  <c:v>377570000000000</c:v>
                </c:pt>
                <c:pt idx="4076">
                  <c:v>377570000000000</c:v>
                </c:pt>
                <c:pt idx="4077">
                  <c:v>377570000000000</c:v>
                </c:pt>
                <c:pt idx="4078">
                  <c:v>377570000000000</c:v>
                </c:pt>
                <c:pt idx="4079">
                  <c:v>377570000000000</c:v>
                </c:pt>
                <c:pt idx="4080">
                  <c:v>377570000000000</c:v>
                </c:pt>
                <c:pt idx="4081">
                  <c:v>377570000000000</c:v>
                </c:pt>
                <c:pt idx="4082">
                  <c:v>377570000000000</c:v>
                </c:pt>
                <c:pt idx="4083">
                  <c:v>377570000000000</c:v>
                </c:pt>
                <c:pt idx="4084">
                  <c:v>377570000000000</c:v>
                </c:pt>
                <c:pt idx="4085">
                  <c:v>377570000000000</c:v>
                </c:pt>
                <c:pt idx="4086">
                  <c:v>377570000000000</c:v>
                </c:pt>
                <c:pt idx="4087">
                  <c:v>377570000000000</c:v>
                </c:pt>
                <c:pt idx="4088">
                  <c:v>377570000000000</c:v>
                </c:pt>
                <c:pt idx="4089">
                  <c:v>377570000000000</c:v>
                </c:pt>
                <c:pt idx="4090">
                  <c:v>377570000000000</c:v>
                </c:pt>
                <c:pt idx="4091">
                  <c:v>377570000000000</c:v>
                </c:pt>
                <c:pt idx="4092">
                  <c:v>377570000000000</c:v>
                </c:pt>
                <c:pt idx="4093">
                  <c:v>377570000000000</c:v>
                </c:pt>
                <c:pt idx="4094">
                  <c:v>377570000000000</c:v>
                </c:pt>
                <c:pt idx="4095">
                  <c:v>377570000000000</c:v>
                </c:pt>
                <c:pt idx="4096">
                  <c:v>377570000000000</c:v>
                </c:pt>
                <c:pt idx="4097">
                  <c:v>377570000000000</c:v>
                </c:pt>
                <c:pt idx="4098">
                  <c:v>377570000000000</c:v>
                </c:pt>
                <c:pt idx="4099">
                  <c:v>377570000000000</c:v>
                </c:pt>
                <c:pt idx="4100">
                  <c:v>377570000000000</c:v>
                </c:pt>
                <c:pt idx="4101">
                  <c:v>377570000000000</c:v>
                </c:pt>
                <c:pt idx="4102">
                  <c:v>377570000000000</c:v>
                </c:pt>
                <c:pt idx="4103">
                  <c:v>377570000000000</c:v>
                </c:pt>
                <c:pt idx="4104">
                  <c:v>377570000000000</c:v>
                </c:pt>
                <c:pt idx="4105">
                  <c:v>377570000000000</c:v>
                </c:pt>
                <c:pt idx="4106">
                  <c:v>377570000000000</c:v>
                </c:pt>
                <c:pt idx="4107">
                  <c:v>377570000000000</c:v>
                </c:pt>
                <c:pt idx="4108">
                  <c:v>377570000000000</c:v>
                </c:pt>
                <c:pt idx="4109">
                  <c:v>377570000000000</c:v>
                </c:pt>
                <c:pt idx="4110">
                  <c:v>377570000000000</c:v>
                </c:pt>
                <c:pt idx="4111">
                  <c:v>377570000000000</c:v>
                </c:pt>
                <c:pt idx="4112">
                  <c:v>377570000000000</c:v>
                </c:pt>
                <c:pt idx="4113">
                  <c:v>377570000000000</c:v>
                </c:pt>
                <c:pt idx="4114">
                  <c:v>377570000000000</c:v>
                </c:pt>
                <c:pt idx="4115">
                  <c:v>377570000000000</c:v>
                </c:pt>
                <c:pt idx="4116">
                  <c:v>377570000000000</c:v>
                </c:pt>
                <c:pt idx="4117">
                  <c:v>377570000000000</c:v>
                </c:pt>
                <c:pt idx="4118">
                  <c:v>377570000000000</c:v>
                </c:pt>
                <c:pt idx="4119">
                  <c:v>377570000000000</c:v>
                </c:pt>
                <c:pt idx="4120">
                  <c:v>377570000000000</c:v>
                </c:pt>
                <c:pt idx="4121">
                  <c:v>377570000000000</c:v>
                </c:pt>
                <c:pt idx="4122">
                  <c:v>377570000000000</c:v>
                </c:pt>
                <c:pt idx="4123">
                  <c:v>377570000000000</c:v>
                </c:pt>
                <c:pt idx="4124">
                  <c:v>377570000000000</c:v>
                </c:pt>
                <c:pt idx="4125">
                  <c:v>377570000000000</c:v>
                </c:pt>
                <c:pt idx="4126">
                  <c:v>377570000000000</c:v>
                </c:pt>
                <c:pt idx="4127">
                  <c:v>377570000000000</c:v>
                </c:pt>
                <c:pt idx="4128">
                  <c:v>377570000000000</c:v>
                </c:pt>
                <c:pt idx="4129">
                  <c:v>377570000000000</c:v>
                </c:pt>
                <c:pt idx="4130">
                  <c:v>377580000000000</c:v>
                </c:pt>
                <c:pt idx="4131">
                  <c:v>377580000000000</c:v>
                </c:pt>
                <c:pt idx="4132">
                  <c:v>377580000000000</c:v>
                </c:pt>
                <c:pt idx="4133">
                  <c:v>377580000000000</c:v>
                </c:pt>
                <c:pt idx="4134">
                  <c:v>377580000000000</c:v>
                </c:pt>
                <c:pt idx="4135">
                  <c:v>377590000000000</c:v>
                </c:pt>
                <c:pt idx="4136">
                  <c:v>377590000000000</c:v>
                </c:pt>
                <c:pt idx="4137">
                  <c:v>377600000000000</c:v>
                </c:pt>
                <c:pt idx="4138">
                  <c:v>377610000000000</c:v>
                </c:pt>
                <c:pt idx="4139">
                  <c:v>377620000000000</c:v>
                </c:pt>
                <c:pt idx="4140">
                  <c:v>377630000000000</c:v>
                </c:pt>
                <c:pt idx="4141">
                  <c:v>377640000000000</c:v>
                </c:pt>
                <c:pt idx="4142">
                  <c:v>377660000000000</c:v>
                </c:pt>
                <c:pt idx="4143">
                  <c:v>377690000000000</c:v>
                </c:pt>
                <c:pt idx="4144">
                  <c:v>377720000000000</c:v>
                </c:pt>
                <c:pt idx="4145">
                  <c:v>377750000000000</c:v>
                </c:pt>
                <c:pt idx="4146">
                  <c:v>377790000000000</c:v>
                </c:pt>
                <c:pt idx="4147">
                  <c:v>377830000000000</c:v>
                </c:pt>
                <c:pt idx="4148">
                  <c:v>377880000000000</c:v>
                </c:pt>
                <c:pt idx="4149">
                  <c:v>377920000000000</c:v>
                </c:pt>
                <c:pt idx="4150">
                  <c:v>377920000000000</c:v>
                </c:pt>
                <c:pt idx="4151">
                  <c:v>377920000000000</c:v>
                </c:pt>
                <c:pt idx="4152">
                  <c:v>377920000000000</c:v>
                </c:pt>
                <c:pt idx="4153">
                  <c:v>377920000000000</c:v>
                </c:pt>
                <c:pt idx="4154">
                  <c:v>377920000000000</c:v>
                </c:pt>
                <c:pt idx="4155">
                  <c:v>377930000000000</c:v>
                </c:pt>
                <c:pt idx="4156">
                  <c:v>377930000000000</c:v>
                </c:pt>
                <c:pt idx="4157">
                  <c:v>377930000000000</c:v>
                </c:pt>
                <c:pt idx="4158">
                  <c:v>377930000000000</c:v>
                </c:pt>
                <c:pt idx="4159">
                  <c:v>377930000000000</c:v>
                </c:pt>
                <c:pt idx="4160">
                  <c:v>377930000000000</c:v>
                </c:pt>
                <c:pt idx="4161">
                  <c:v>377940000000000</c:v>
                </c:pt>
                <c:pt idx="4162">
                  <c:v>377940000000000</c:v>
                </c:pt>
                <c:pt idx="4163">
                  <c:v>377940000000000</c:v>
                </c:pt>
                <c:pt idx="4164">
                  <c:v>377940000000000</c:v>
                </c:pt>
                <c:pt idx="4165">
                  <c:v>377940000000000</c:v>
                </c:pt>
                <c:pt idx="4166">
                  <c:v>377940000000000</c:v>
                </c:pt>
                <c:pt idx="4167">
                  <c:v>377940000000000</c:v>
                </c:pt>
                <c:pt idx="4168">
                  <c:v>377940000000000</c:v>
                </c:pt>
                <c:pt idx="4169">
                  <c:v>377940000000000</c:v>
                </c:pt>
                <c:pt idx="4170">
                  <c:v>377940000000000</c:v>
                </c:pt>
                <c:pt idx="4171">
                  <c:v>377940000000000</c:v>
                </c:pt>
                <c:pt idx="4172">
                  <c:v>377940000000000</c:v>
                </c:pt>
                <c:pt idx="4173">
                  <c:v>377940000000000</c:v>
                </c:pt>
                <c:pt idx="4174">
                  <c:v>377940000000000</c:v>
                </c:pt>
                <c:pt idx="4175">
                  <c:v>377940000000000</c:v>
                </c:pt>
                <c:pt idx="4176">
                  <c:v>377940000000000</c:v>
                </c:pt>
                <c:pt idx="4177">
                  <c:v>377940000000000</c:v>
                </c:pt>
                <c:pt idx="4178">
                  <c:v>377940000000000</c:v>
                </c:pt>
                <c:pt idx="4179">
                  <c:v>377940000000000</c:v>
                </c:pt>
                <c:pt idx="4180">
                  <c:v>377940000000000</c:v>
                </c:pt>
                <c:pt idx="4181">
                  <c:v>377940000000000</c:v>
                </c:pt>
                <c:pt idx="4182">
                  <c:v>377940000000000</c:v>
                </c:pt>
                <c:pt idx="4183">
                  <c:v>377940000000000</c:v>
                </c:pt>
                <c:pt idx="4184">
                  <c:v>377940000000000</c:v>
                </c:pt>
                <c:pt idx="4185">
                  <c:v>377940000000000</c:v>
                </c:pt>
                <c:pt idx="4186">
                  <c:v>377940000000000</c:v>
                </c:pt>
                <c:pt idx="4187">
                  <c:v>377940000000000</c:v>
                </c:pt>
                <c:pt idx="4188">
                  <c:v>377940000000000</c:v>
                </c:pt>
                <c:pt idx="4189">
                  <c:v>377930000000000</c:v>
                </c:pt>
                <c:pt idx="4190">
                  <c:v>377930000000000</c:v>
                </c:pt>
                <c:pt idx="4191">
                  <c:v>377930000000000</c:v>
                </c:pt>
                <c:pt idx="4192">
                  <c:v>377930000000000</c:v>
                </c:pt>
                <c:pt idx="4193">
                  <c:v>377930000000000</c:v>
                </c:pt>
                <c:pt idx="4194">
                  <c:v>377930000000000</c:v>
                </c:pt>
                <c:pt idx="4195">
                  <c:v>377920000000000</c:v>
                </c:pt>
                <c:pt idx="4196">
                  <c:v>377920000000000</c:v>
                </c:pt>
                <c:pt idx="4197">
                  <c:v>377920000000000</c:v>
                </c:pt>
                <c:pt idx="4198">
                  <c:v>377920000000000</c:v>
                </c:pt>
                <c:pt idx="4199">
                  <c:v>377920000000000</c:v>
                </c:pt>
                <c:pt idx="4200">
                  <c:v>377920000000000</c:v>
                </c:pt>
                <c:pt idx="4201">
                  <c:v>377890000000000</c:v>
                </c:pt>
                <c:pt idx="4202">
                  <c:v>377850000000000</c:v>
                </c:pt>
                <c:pt idx="4203">
                  <c:v>377820000000000</c:v>
                </c:pt>
                <c:pt idx="4204">
                  <c:v>377790000000000</c:v>
                </c:pt>
                <c:pt idx="4205">
                  <c:v>377760000000000</c:v>
                </c:pt>
                <c:pt idx="4206">
                  <c:v>377730000000000</c:v>
                </c:pt>
                <c:pt idx="4207">
                  <c:v>377710000000000</c:v>
                </c:pt>
                <c:pt idx="4208">
                  <c:v>377690000000000</c:v>
                </c:pt>
                <c:pt idx="4209">
                  <c:v>377670000000000</c:v>
                </c:pt>
                <c:pt idx="4210">
                  <c:v>377650000000000</c:v>
                </c:pt>
                <c:pt idx="4211">
                  <c:v>377640000000000</c:v>
                </c:pt>
                <c:pt idx="4212">
                  <c:v>377630000000000</c:v>
                </c:pt>
                <c:pt idx="4213">
                  <c:v>377620000000000</c:v>
                </c:pt>
                <c:pt idx="4214">
                  <c:v>377610000000000</c:v>
                </c:pt>
                <c:pt idx="4215">
                  <c:v>377600000000000</c:v>
                </c:pt>
                <c:pt idx="4216">
                  <c:v>377600000000000</c:v>
                </c:pt>
                <c:pt idx="4217">
                  <c:v>377590000000000</c:v>
                </c:pt>
                <c:pt idx="4218">
                  <c:v>377590000000000</c:v>
                </c:pt>
                <c:pt idx="4219">
                  <c:v>377590000000000</c:v>
                </c:pt>
                <c:pt idx="4220">
                  <c:v>377580000000000</c:v>
                </c:pt>
                <c:pt idx="4221">
                  <c:v>377580000000000</c:v>
                </c:pt>
                <c:pt idx="4222">
                  <c:v>377580000000000</c:v>
                </c:pt>
                <c:pt idx="4223">
                  <c:v>377580000000000</c:v>
                </c:pt>
                <c:pt idx="4224">
                  <c:v>377580000000000</c:v>
                </c:pt>
                <c:pt idx="4225">
                  <c:v>377580000000000</c:v>
                </c:pt>
                <c:pt idx="4226">
                  <c:v>377570000000000</c:v>
                </c:pt>
                <c:pt idx="4227">
                  <c:v>377570000000000</c:v>
                </c:pt>
                <c:pt idx="4228">
                  <c:v>377570000000000</c:v>
                </c:pt>
                <c:pt idx="4229">
                  <c:v>377570000000000</c:v>
                </c:pt>
                <c:pt idx="4230">
                  <c:v>377570000000000</c:v>
                </c:pt>
                <c:pt idx="4231">
                  <c:v>377570000000000</c:v>
                </c:pt>
                <c:pt idx="4232">
                  <c:v>377570000000000</c:v>
                </c:pt>
                <c:pt idx="4233">
                  <c:v>377570000000000</c:v>
                </c:pt>
                <c:pt idx="4234">
                  <c:v>377570000000000</c:v>
                </c:pt>
                <c:pt idx="4235">
                  <c:v>377570000000000</c:v>
                </c:pt>
                <c:pt idx="4236">
                  <c:v>377570000000000</c:v>
                </c:pt>
                <c:pt idx="4237">
                  <c:v>377570000000000</c:v>
                </c:pt>
                <c:pt idx="4238">
                  <c:v>377570000000000</c:v>
                </c:pt>
                <c:pt idx="4239">
                  <c:v>377570000000000</c:v>
                </c:pt>
                <c:pt idx="4240">
                  <c:v>377570000000000</c:v>
                </c:pt>
                <c:pt idx="4241">
                  <c:v>377570000000000</c:v>
                </c:pt>
                <c:pt idx="4242">
                  <c:v>377570000000000</c:v>
                </c:pt>
                <c:pt idx="4243">
                  <c:v>377570000000000</c:v>
                </c:pt>
                <c:pt idx="4244">
                  <c:v>377570000000000</c:v>
                </c:pt>
                <c:pt idx="4245">
                  <c:v>377570000000000</c:v>
                </c:pt>
                <c:pt idx="4246">
                  <c:v>377570000000000</c:v>
                </c:pt>
                <c:pt idx="4247">
                  <c:v>377570000000000</c:v>
                </c:pt>
                <c:pt idx="4248">
                  <c:v>377570000000000</c:v>
                </c:pt>
                <c:pt idx="4249">
                  <c:v>377570000000000</c:v>
                </c:pt>
                <c:pt idx="4250">
                  <c:v>377570000000000</c:v>
                </c:pt>
                <c:pt idx="4251">
                  <c:v>377570000000000</c:v>
                </c:pt>
                <c:pt idx="4252">
                  <c:v>377570000000000</c:v>
                </c:pt>
                <c:pt idx="4253">
                  <c:v>377570000000000</c:v>
                </c:pt>
                <c:pt idx="4254">
                  <c:v>377570000000000</c:v>
                </c:pt>
                <c:pt idx="4255">
                  <c:v>377570000000000</c:v>
                </c:pt>
                <c:pt idx="4256">
                  <c:v>377570000000000</c:v>
                </c:pt>
                <c:pt idx="4257">
                  <c:v>377570000000000</c:v>
                </c:pt>
                <c:pt idx="4258">
                  <c:v>377570000000000</c:v>
                </c:pt>
                <c:pt idx="4259">
                  <c:v>377570000000000</c:v>
                </c:pt>
                <c:pt idx="4260">
                  <c:v>377570000000000</c:v>
                </c:pt>
                <c:pt idx="4261">
                  <c:v>377570000000000</c:v>
                </c:pt>
                <c:pt idx="4262">
                  <c:v>377570000000000</c:v>
                </c:pt>
                <c:pt idx="4263">
                  <c:v>377570000000000</c:v>
                </c:pt>
                <c:pt idx="4264">
                  <c:v>377570000000000</c:v>
                </c:pt>
                <c:pt idx="4265">
                  <c:v>377570000000000</c:v>
                </c:pt>
                <c:pt idx="4266">
                  <c:v>377570000000000</c:v>
                </c:pt>
                <c:pt idx="4267">
                  <c:v>377570000000000</c:v>
                </c:pt>
                <c:pt idx="4268">
                  <c:v>377570000000000</c:v>
                </c:pt>
                <c:pt idx="4269">
                  <c:v>377570000000000</c:v>
                </c:pt>
                <c:pt idx="4270">
                  <c:v>377570000000000</c:v>
                </c:pt>
                <c:pt idx="4271">
                  <c:v>377570000000000</c:v>
                </c:pt>
                <c:pt idx="4272">
                  <c:v>377570000000000</c:v>
                </c:pt>
                <c:pt idx="4273">
                  <c:v>377570000000000</c:v>
                </c:pt>
                <c:pt idx="4274">
                  <c:v>377570000000000</c:v>
                </c:pt>
                <c:pt idx="4275">
                  <c:v>377580000000000</c:v>
                </c:pt>
                <c:pt idx="4276">
                  <c:v>377580000000000</c:v>
                </c:pt>
                <c:pt idx="4277">
                  <c:v>377580000000000</c:v>
                </c:pt>
                <c:pt idx="4278">
                  <c:v>377580000000000</c:v>
                </c:pt>
                <c:pt idx="4279">
                  <c:v>377580000000000</c:v>
                </c:pt>
                <c:pt idx="4280">
                  <c:v>377580000000000</c:v>
                </c:pt>
                <c:pt idx="4281">
                  <c:v>377590000000000</c:v>
                </c:pt>
                <c:pt idx="4282">
                  <c:v>377590000000000</c:v>
                </c:pt>
                <c:pt idx="4283">
                  <c:v>377590000000000</c:v>
                </c:pt>
                <c:pt idx="4284">
                  <c:v>377600000000000</c:v>
                </c:pt>
                <c:pt idx="4285">
                  <c:v>377610000000000</c:v>
                </c:pt>
                <c:pt idx="4286">
                  <c:v>377610000000000</c:v>
                </c:pt>
                <c:pt idx="4287">
                  <c:v>377620000000000</c:v>
                </c:pt>
                <c:pt idx="4288">
                  <c:v>377630000000000</c:v>
                </c:pt>
                <c:pt idx="4289">
                  <c:v>377650000000000</c:v>
                </c:pt>
                <c:pt idx="4290">
                  <c:v>377660000000000</c:v>
                </c:pt>
                <c:pt idx="4291">
                  <c:v>377680000000000</c:v>
                </c:pt>
                <c:pt idx="4292">
                  <c:v>377700000000000</c:v>
                </c:pt>
                <c:pt idx="4293">
                  <c:v>377720000000000</c:v>
                </c:pt>
                <c:pt idx="4294">
                  <c:v>377740000000000</c:v>
                </c:pt>
                <c:pt idx="4295">
                  <c:v>377770000000000</c:v>
                </c:pt>
                <c:pt idx="4296">
                  <c:v>377800000000000</c:v>
                </c:pt>
                <c:pt idx="4297">
                  <c:v>377830000000000</c:v>
                </c:pt>
                <c:pt idx="4298">
                  <c:v>377860000000000</c:v>
                </c:pt>
                <c:pt idx="4299">
                  <c:v>377880000000000</c:v>
                </c:pt>
                <c:pt idx="4300">
                  <c:v>377880000000000</c:v>
                </c:pt>
                <c:pt idx="4301">
                  <c:v>377880000000000</c:v>
                </c:pt>
                <c:pt idx="4302">
                  <c:v>377890000000000</c:v>
                </c:pt>
                <c:pt idx="4303">
                  <c:v>377890000000000</c:v>
                </c:pt>
                <c:pt idx="4304">
                  <c:v>377890000000000</c:v>
                </c:pt>
                <c:pt idx="4305">
                  <c:v>377890000000000</c:v>
                </c:pt>
                <c:pt idx="4306">
                  <c:v>377890000000000</c:v>
                </c:pt>
                <c:pt idx="4307">
                  <c:v>377890000000000</c:v>
                </c:pt>
                <c:pt idx="4308">
                  <c:v>377890000000000</c:v>
                </c:pt>
                <c:pt idx="4309">
                  <c:v>377900000000000</c:v>
                </c:pt>
                <c:pt idx="4310">
                  <c:v>377900000000000</c:v>
                </c:pt>
                <c:pt idx="4311">
                  <c:v>377900000000000</c:v>
                </c:pt>
                <c:pt idx="4312">
                  <c:v>377900000000000</c:v>
                </c:pt>
                <c:pt idx="4313">
                  <c:v>377900000000000</c:v>
                </c:pt>
                <c:pt idx="4314">
                  <c:v>377900000000000</c:v>
                </c:pt>
                <c:pt idx="4315">
                  <c:v>377900000000000</c:v>
                </c:pt>
                <c:pt idx="4316">
                  <c:v>377900000000000</c:v>
                </c:pt>
                <c:pt idx="4317">
                  <c:v>377900000000000</c:v>
                </c:pt>
                <c:pt idx="4318">
                  <c:v>377900000000000</c:v>
                </c:pt>
                <c:pt idx="4319">
                  <c:v>377900000000000</c:v>
                </c:pt>
                <c:pt idx="4320">
                  <c:v>377900000000000</c:v>
                </c:pt>
                <c:pt idx="4321">
                  <c:v>377900000000000</c:v>
                </c:pt>
                <c:pt idx="4322">
                  <c:v>377900000000000</c:v>
                </c:pt>
                <c:pt idx="4323">
                  <c:v>377900000000000</c:v>
                </c:pt>
                <c:pt idx="4324">
                  <c:v>377900000000000</c:v>
                </c:pt>
                <c:pt idx="4325">
                  <c:v>377900000000000</c:v>
                </c:pt>
                <c:pt idx="4326">
                  <c:v>377900000000000</c:v>
                </c:pt>
                <c:pt idx="4327">
                  <c:v>377900000000000</c:v>
                </c:pt>
                <c:pt idx="4328">
                  <c:v>377900000000000</c:v>
                </c:pt>
                <c:pt idx="4329">
                  <c:v>377900000000000</c:v>
                </c:pt>
                <c:pt idx="4330">
                  <c:v>377900000000000</c:v>
                </c:pt>
                <c:pt idx="4331">
                  <c:v>377900000000000</c:v>
                </c:pt>
                <c:pt idx="4332">
                  <c:v>377900000000000</c:v>
                </c:pt>
                <c:pt idx="4333">
                  <c:v>377900000000000</c:v>
                </c:pt>
                <c:pt idx="4334">
                  <c:v>377900000000000</c:v>
                </c:pt>
                <c:pt idx="4335">
                  <c:v>377900000000000</c:v>
                </c:pt>
                <c:pt idx="4336">
                  <c:v>377890000000000</c:v>
                </c:pt>
                <c:pt idx="4337">
                  <c:v>377890000000000</c:v>
                </c:pt>
                <c:pt idx="4338">
                  <c:v>377890000000000</c:v>
                </c:pt>
                <c:pt idx="4339">
                  <c:v>377890000000000</c:v>
                </c:pt>
                <c:pt idx="4340">
                  <c:v>377890000000000</c:v>
                </c:pt>
                <c:pt idx="4341">
                  <c:v>377890000000000</c:v>
                </c:pt>
                <c:pt idx="4342">
                  <c:v>377880000000000</c:v>
                </c:pt>
                <c:pt idx="4343">
                  <c:v>377880000000000</c:v>
                </c:pt>
                <c:pt idx="4344">
                  <c:v>377880000000000</c:v>
                </c:pt>
                <c:pt idx="4345">
                  <c:v>377880000000000</c:v>
                </c:pt>
                <c:pt idx="4346">
                  <c:v>377880000000000</c:v>
                </c:pt>
                <c:pt idx="4347">
                  <c:v>377880000000000</c:v>
                </c:pt>
                <c:pt idx="4348">
                  <c:v>377870000000000</c:v>
                </c:pt>
                <c:pt idx="4349">
                  <c:v>377870000000000</c:v>
                </c:pt>
                <c:pt idx="4350">
                  <c:v>377870000000000</c:v>
                </c:pt>
                <c:pt idx="4351">
                  <c:v>377860000000000</c:v>
                </c:pt>
                <c:pt idx="4352">
                  <c:v>377850000000000</c:v>
                </c:pt>
                <c:pt idx="4353">
                  <c:v>377840000000000</c:v>
                </c:pt>
                <c:pt idx="4354">
                  <c:v>377830000000000</c:v>
                </c:pt>
                <c:pt idx="4355">
                  <c:v>377830000000000</c:v>
                </c:pt>
                <c:pt idx="4356">
                  <c:v>377820000000000</c:v>
                </c:pt>
                <c:pt idx="4357">
                  <c:v>377810000000000</c:v>
                </c:pt>
                <c:pt idx="4358">
                  <c:v>377800000000000</c:v>
                </c:pt>
                <c:pt idx="4359">
                  <c:v>377790000000000</c:v>
                </c:pt>
                <c:pt idx="4360">
                  <c:v>377780000000000</c:v>
                </c:pt>
                <c:pt idx="4361">
                  <c:v>377770000000000</c:v>
                </c:pt>
                <c:pt idx="4362">
                  <c:v>377760000000000</c:v>
                </c:pt>
                <c:pt idx="4363">
                  <c:v>377750000000000</c:v>
                </c:pt>
                <c:pt idx="4364">
                  <c:v>377740000000000</c:v>
                </c:pt>
                <c:pt idx="4365">
                  <c:v>377740000000000</c:v>
                </c:pt>
                <c:pt idx="4366">
                  <c:v>377730000000000</c:v>
                </c:pt>
                <c:pt idx="4367">
                  <c:v>377720000000000</c:v>
                </c:pt>
                <c:pt idx="4368">
                  <c:v>377720000000000</c:v>
                </c:pt>
                <c:pt idx="4369">
                  <c:v>377710000000000</c:v>
                </c:pt>
                <c:pt idx="4370">
                  <c:v>377710000000000</c:v>
                </c:pt>
                <c:pt idx="4371">
                  <c:v>377700000000000</c:v>
                </c:pt>
                <c:pt idx="4372">
                  <c:v>377700000000000</c:v>
                </c:pt>
                <c:pt idx="4373">
                  <c:v>377690000000000</c:v>
                </c:pt>
                <c:pt idx="4374">
                  <c:v>377690000000000</c:v>
                </c:pt>
                <c:pt idx="4375">
                  <c:v>377690000000000</c:v>
                </c:pt>
                <c:pt idx="4376">
                  <c:v>377680000000000</c:v>
                </c:pt>
                <c:pt idx="4377">
                  <c:v>377680000000000</c:v>
                </c:pt>
                <c:pt idx="4378">
                  <c:v>377680000000000</c:v>
                </c:pt>
                <c:pt idx="4379">
                  <c:v>377680000000000</c:v>
                </c:pt>
                <c:pt idx="4380">
                  <c:v>377680000000000</c:v>
                </c:pt>
                <c:pt idx="4381">
                  <c:v>377680000000000</c:v>
                </c:pt>
                <c:pt idx="4382">
                  <c:v>377680000000000</c:v>
                </c:pt>
                <c:pt idx="4383">
                  <c:v>377680000000000</c:v>
                </c:pt>
                <c:pt idx="4384">
                  <c:v>377680000000000</c:v>
                </c:pt>
                <c:pt idx="4385">
                  <c:v>377680000000000</c:v>
                </c:pt>
                <c:pt idx="4386">
                  <c:v>377680000000000</c:v>
                </c:pt>
                <c:pt idx="4387">
                  <c:v>377680000000000</c:v>
                </c:pt>
                <c:pt idx="4388">
                  <c:v>377680000000000</c:v>
                </c:pt>
                <c:pt idx="4389">
                  <c:v>377680000000000</c:v>
                </c:pt>
                <c:pt idx="4390">
                  <c:v>377680000000000</c:v>
                </c:pt>
                <c:pt idx="4391">
                  <c:v>377680000000000</c:v>
                </c:pt>
                <c:pt idx="4392">
                  <c:v>377690000000000</c:v>
                </c:pt>
                <c:pt idx="4393">
                  <c:v>377690000000000</c:v>
                </c:pt>
                <c:pt idx="4394">
                  <c:v>377690000000000</c:v>
                </c:pt>
                <c:pt idx="4395">
                  <c:v>377690000000000</c:v>
                </c:pt>
                <c:pt idx="4396">
                  <c:v>377690000000000</c:v>
                </c:pt>
                <c:pt idx="4397">
                  <c:v>377700000000000</c:v>
                </c:pt>
                <c:pt idx="4398">
                  <c:v>377700000000000</c:v>
                </c:pt>
                <c:pt idx="4399">
                  <c:v>377700000000000</c:v>
                </c:pt>
                <c:pt idx="4400">
                  <c:v>377700000000000</c:v>
                </c:pt>
                <c:pt idx="4401">
                  <c:v>377700000000000</c:v>
                </c:pt>
                <c:pt idx="4402">
                  <c:v>377700000000000</c:v>
                </c:pt>
                <c:pt idx="4403">
                  <c:v>377700000000000</c:v>
                </c:pt>
                <c:pt idx="4404">
                  <c:v>377700000000000</c:v>
                </c:pt>
                <c:pt idx="4405">
                  <c:v>377700000000000</c:v>
                </c:pt>
                <c:pt idx="4406">
                  <c:v>377700000000000</c:v>
                </c:pt>
                <c:pt idx="4407">
                  <c:v>377700000000000</c:v>
                </c:pt>
                <c:pt idx="4408">
                  <c:v>377700000000000</c:v>
                </c:pt>
                <c:pt idx="4409">
                  <c:v>377700000000000</c:v>
                </c:pt>
                <c:pt idx="4410">
                  <c:v>377700000000000</c:v>
                </c:pt>
                <c:pt idx="4411">
                  <c:v>377700000000000</c:v>
                </c:pt>
                <c:pt idx="4412">
                  <c:v>377700000000000</c:v>
                </c:pt>
                <c:pt idx="4413">
                  <c:v>377700000000000</c:v>
                </c:pt>
                <c:pt idx="4414">
                  <c:v>377700000000000</c:v>
                </c:pt>
                <c:pt idx="4415">
                  <c:v>377700000000000</c:v>
                </c:pt>
                <c:pt idx="4416">
                  <c:v>377700000000000</c:v>
                </c:pt>
                <c:pt idx="4417">
                  <c:v>377700000000000</c:v>
                </c:pt>
                <c:pt idx="4418">
                  <c:v>377700000000000</c:v>
                </c:pt>
                <c:pt idx="4419">
                  <c:v>377700000000000</c:v>
                </c:pt>
                <c:pt idx="4420">
                  <c:v>377700000000000</c:v>
                </c:pt>
                <c:pt idx="4421">
                  <c:v>377700000000000</c:v>
                </c:pt>
                <c:pt idx="4422">
                  <c:v>377700000000000</c:v>
                </c:pt>
                <c:pt idx="4423">
                  <c:v>377700000000000</c:v>
                </c:pt>
                <c:pt idx="4424">
                  <c:v>377700000000000</c:v>
                </c:pt>
                <c:pt idx="4425">
                  <c:v>377700000000000</c:v>
                </c:pt>
                <c:pt idx="4426">
                  <c:v>377700000000000</c:v>
                </c:pt>
                <c:pt idx="4427">
                  <c:v>377700000000000</c:v>
                </c:pt>
                <c:pt idx="4428">
                  <c:v>377700000000000</c:v>
                </c:pt>
                <c:pt idx="4429">
                  <c:v>377700000000000</c:v>
                </c:pt>
                <c:pt idx="4430">
                  <c:v>377700000000000</c:v>
                </c:pt>
                <c:pt idx="4431">
                  <c:v>377700000000000</c:v>
                </c:pt>
                <c:pt idx="4432">
                  <c:v>377700000000000</c:v>
                </c:pt>
                <c:pt idx="4433">
                  <c:v>377700000000000</c:v>
                </c:pt>
                <c:pt idx="4434">
                  <c:v>377700000000000</c:v>
                </c:pt>
                <c:pt idx="4435">
                  <c:v>377700000000000</c:v>
                </c:pt>
                <c:pt idx="4436">
                  <c:v>377700000000000</c:v>
                </c:pt>
                <c:pt idx="4437">
                  <c:v>377700000000000</c:v>
                </c:pt>
                <c:pt idx="4438">
                  <c:v>377700000000000</c:v>
                </c:pt>
                <c:pt idx="4439">
                  <c:v>377700000000000</c:v>
                </c:pt>
                <c:pt idx="4440">
                  <c:v>377700000000000</c:v>
                </c:pt>
                <c:pt idx="4441">
                  <c:v>377700000000000</c:v>
                </c:pt>
                <c:pt idx="4442">
                  <c:v>377700000000000</c:v>
                </c:pt>
                <c:pt idx="4443">
                  <c:v>377700000000000</c:v>
                </c:pt>
                <c:pt idx="4444">
                  <c:v>377700000000000</c:v>
                </c:pt>
                <c:pt idx="4445">
                  <c:v>377690000000000</c:v>
                </c:pt>
                <c:pt idx="4446">
                  <c:v>377690000000000</c:v>
                </c:pt>
                <c:pt idx="4447">
                  <c:v>377690000000000</c:v>
                </c:pt>
                <c:pt idx="4448">
                  <c:v>377690000000000</c:v>
                </c:pt>
                <c:pt idx="4449">
                  <c:v>377690000000000</c:v>
                </c:pt>
                <c:pt idx="4450">
                  <c:v>377690000000000</c:v>
                </c:pt>
                <c:pt idx="4451">
                  <c:v>377690000000000</c:v>
                </c:pt>
                <c:pt idx="4452">
                  <c:v>377680000000000</c:v>
                </c:pt>
                <c:pt idx="4453">
                  <c:v>377670000000000</c:v>
                </c:pt>
                <c:pt idx="4454">
                  <c:v>377660000000000</c:v>
                </c:pt>
                <c:pt idx="4455">
                  <c:v>377650000000000</c:v>
                </c:pt>
                <c:pt idx="4456">
                  <c:v>377640000000000</c:v>
                </c:pt>
                <c:pt idx="4457">
                  <c:v>377630000000000</c:v>
                </c:pt>
                <c:pt idx="4458">
                  <c:v>377620000000000</c:v>
                </c:pt>
                <c:pt idx="4459">
                  <c:v>377620000000000</c:v>
                </c:pt>
                <c:pt idx="4460">
                  <c:v>377610000000000</c:v>
                </c:pt>
                <c:pt idx="4461">
                  <c:v>377610000000000</c:v>
                </c:pt>
                <c:pt idx="4462">
                  <c:v>377600000000000</c:v>
                </c:pt>
                <c:pt idx="4463">
                  <c:v>377600000000000</c:v>
                </c:pt>
                <c:pt idx="4464">
                  <c:v>377590000000000</c:v>
                </c:pt>
                <c:pt idx="4465">
                  <c:v>377590000000000</c:v>
                </c:pt>
                <c:pt idx="4466">
                  <c:v>377590000000000</c:v>
                </c:pt>
                <c:pt idx="4467">
                  <c:v>377580000000000</c:v>
                </c:pt>
                <c:pt idx="4468">
                  <c:v>377580000000000</c:v>
                </c:pt>
                <c:pt idx="4469">
                  <c:v>377580000000000</c:v>
                </c:pt>
                <c:pt idx="4470">
                  <c:v>377580000000000</c:v>
                </c:pt>
                <c:pt idx="4471">
                  <c:v>377580000000000</c:v>
                </c:pt>
                <c:pt idx="4472">
                  <c:v>377580000000000</c:v>
                </c:pt>
                <c:pt idx="4473">
                  <c:v>377580000000000</c:v>
                </c:pt>
                <c:pt idx="4474">
                  <c:v>377580000000000</c:v>
                </c:pt>
                <c:pt idx="4475">
                  <c:v>377570000000000</c:v>
                </c:pt>
                <c:pt idx="4476">
                  <c:v>377570000000000</c:v>
                </c:pt>
                <c:pt idx="4477">
                  <c:v>377570000000000</c:v>
                </c:pt>
                <c:pt idx="4478">
                  <c:v>377570000000000</c:v>
                </c:pt>
                <c:pt idx="4479">
                  <c:v>377570000000000</c:v>
                </c:pt>
                <c:pt idx="4480">
                  <c:v>377570000000000</c:v>
                </c:pt>
                <c:pt idx="4481">
                  <c:v>377570000000000</c:v>
                </c:pt>
                <c:pt idx="4482">
                  <c:v>377570000000000</c:v>
                </c:pt>
                <c:pt idx="4483">
                  <c:v>377570000000000</c:v>
                </c:pt>
                <c:pt idx="4484">
                  <c:v>377570000000000</c:v>
                </c:pt>
                <c:pt idx="4485">
                  <c:v>377570000000000</c:v>
                </c:pt>
                <c:pt idx="4486">
                  <c:v>377570000000000</c:v>
                </c:pt>
                <c:pt idx="4487">
                  <c:v>377570000000000</c:v>
                </c:pt>
                <c:pt idx="4488">
                  <c:v>377570000000000</c:v>
                </c:pt>
                <c:pt idx="4489">
                  <c:v>377570000000000</c:v>
                </c:pt>
                <c:pt idx="4490">
                  <c:v>377570000000000</c:v>
                </c:pt>
                <c:pt idx="4491">
                  <c:v>377570000000000</c:v>
                </c:pt>
                <c:pt idx="4492">
                  <c:v>377570000000000</c:v>
                </c:pt>
                <c:pt idx="4493">
                  <c:v>377570000000000</c:v>
                </c:pt>
                <c:pt idx="4494">
                  <c:v>377570000000000</c:v>
                </c:pt>
                <c:pt idx="4495">
                  <c:v>377570000000000</c:v>
                </c:pt>
                <c:pt idx="4496">
                  <c:v>377570000000000</c:v>
                </c:pt>
                <c:pt idx="4497">
                  <c:v>377570000000000</c:v>
                </c:pt>
                <c:pt idx="4498">
                  <c:v>377570000000000</c:v>
                </c:pt>
                <c:pt idx="4499">
                  <c:v>377570000000000</c:v>
                </c:pt>
                <c:pt idx="4500">
                  <c:v>377570000000000</c:v>
                </c:pt>
                <c:pt idx="4501">
                  <c:v>377570000000000</c:v>
                </c:pt>
                <c:pt idx="4502">
                  <c:v>377570000000000</c:v>
                </c:pt>
                <c:pt idx="4503">
                  <c:v>377570000000000</c:v>
                </c:pt>
                <c:pt idx="4504">
                  <c:v>377570000000000</c:v>
                </c:pt>
                <c:pt idx="4505">
                  <c:v>377570000000000</c:v>
                </c:pt>
                <c:pt idx="4506">
                  <c:v>377570000000000</c:v>
                </c:pt>
                <c:pt idx="4507">
                  <c:v>377570000000000</c:v>
                </c:pt>
                <c:pt idx="4508">
                  <c:v>377570000000000</c:v>
                </c:pt>
                <c:pt idx="4509">
                  <c:v>377570000000000</c:v>
                </c:pt>
                <c:pt idx="4510">
                  <c:v>377570000000000</c:v>
                </c:pt>
                <c:pt idx="4511">
                  <c:v>377570000000000</c:v>
                </c:pt>
                <c:pt idx="4512">
                  <c:v>377570000000000</c:v>
                </c:pt>
                <c:pt idx="4513">
                  <c:v>377570000000000</c:v>
                </c:pt>
                <c:pt idx="4514">
                  <c:v>377570000000000</c:v>
                </c:pt>
                <c:pt idx="4515">
                  <c:v>377570000000000</c:v>
                </c:pt>
                <c:pt idx="4516">
                  <c:v>377570000000000</c:v>
                </c:pt>
                <c:pt idx="4517">
                  <c:v>377570000000000</c:v>
                </c:pt>
                <c:pt idx="4518">
                  <c:v>377570000000000</c:v>
                </c:pt>
                <c:pt idx="4519">
                  <c:v>377570000000000</c:v>
                </c:pt>
                <c:pt idx="4520">
                  <c:v>377570000000000</c:v>
                </c:pt>
                <c:pt idx="4521">
                  <c:v>377580000000000</c:v>
                </c:pt>
                <c:pt idx="4522">
                  <c:v>377580000000000</c:v>
                </c:pt>
                <c:pt idx="4523">
                  <c:v>377580000000000</c:v>
                </c:pt>
                <c:pt idx="4524">
                  <c:v>377580000000000</c:v>
                </c:pt>
                <c:pt idx="4525">
                  <c:v>377580000000000</c:v>
                </c:pt>
                <c:pt idx="4526">
                  <c:v>377580000000000</c:v>
                </c:pt>
                <c:pt idx="4527">
                  <c:v>377580000000000</c:v>
                </c:pt>
                <c:pt idx="4528">
                  <c:v>377590000000000</c:v>
                </c:pt>
                <c:pt idx="4529">
                  <c:v>377590000000000</c:v>
                </c:pt>
                <c:pt idx="4530">
                  <c:v>377590000000000</c:v>
                </c:pt>
                <c:pt idx="4531">
                  <c:v>377590000000000</c:v>
                </c:pt>
                <c:pt idx="4532">
                  <c:v>377600000000000</c:v>
                </c:pt>
                <c:pt idx="4533">
                  <c:v>377600000000000</c:v>
                </c:pt>
                <c:pt idx="4534">
                  <c:v>377610000000000</c:v>
                </c:pt>
                <c:pt idx="4535">
                  <c:v>377620000000000</c:v>
                </c:pt>
                <c:pt idx="4536">
                  <c:v>377620000000000</c:v>
                </c:pt>
                <c:pt idx="4537">
                  <c:v>377630000000000</c:v>
                </c:pt>
                <c:pt idx="4538">
                  <c:v>377640000000000</c:v>
                </c:pt>
                <c:pt idx="4539">
                  <c:v>377650000000000</c:v>
                </c:pt>
                <c:pt idx="4540">
                  <c:v>377660000000000</c:v>
                </c:pt>
                <c:pt idx="4541">
                  <c:v>377680000000000</c:v>
                </c:pt>
                <c:pt idx="4542">
                  <c:v>377690000000000</c:v>
                </c:pt>
                <c:pt idx="4543">
                  <c:v>377710000000000</c:v>
                </c:pt>
                <c:pt idx="4544">
                  <c:v>377730000000000</c:v>
                </c:pt>
                <c:pt idx="4545">
                  <c:v>377750000000000</c:v>
                </c:pt>
                <c:pt idx="4546">
                  <c:v>377770000000000</c:v>
                </c:pt>
                <c:pt idx="4547">
                  <c:v>377790000000000</c:v>
                </c:pt>
                <c:pt idx="4548">
                  <c:v>377810000000000</c:v>
                </c:pt>
                <c:pt idx="4549">
                  <c:v>377830000000000</c:v>
                </c:pt>
                <c:pt idx="4550">
                  <c:v>377830000000000</c:v>
                </c:pt>
                <c:pt idx="4551">
                  <c:v>377830000000000</c:v>
                </c:pt>
                <c:pt idx="4552">
                  <c:v>377830000000000</c:v>
                </c:pt>
                <c:pt idx="4553">
                  <c:v>377830000000000</c:v>
                </c:pt>
                <c:pt idx="4554">
                  <c:v>377830000000000</c:v>
                </c:pt>
                <c:pt idx="4555">
                  <c:v>377830000000000</c:v>
                </c:pt>
                <c:pt idx="4556">
                  <c:v>377830000000000</c:v>
                </c:pt>
                <c:pt idx="4557">
                  <c:v>377830000000000</c:v>
                </c:pt>
                <c:pt idx="4558">
                  <c:v>377830000000000</c:v>
                </c:pt>
                <c:pt idx="4559">
                  <c:v>377830000000000</c:v>
                </c:pt>
                <c:pt idx="4560">
                  <c:v>377830000000000</c:v>
                </c:pt>
                <c:pt idx="4561">
                  <c:v>377830000000000</c:v>
                </c:pt>
                <c:pt idx="4562">
                  <c:v>377830000000000</c:v>
                </c:pt>
                <c:pt idx="4563">
                  <c:v>377830000000000</c:v>
                </c:pt>
                <c:pt idx="4564">
                  <c:v>377830000000000</c:v>
                </c:pt>
                <c:pt idx="4565">
                  <c:v>377830000000000</c:v>
                </c:pt>
                <c:pt idx="4566">
                  <c:v>377830000000000</c:v>
                </c:pt>
                <c:pt idx="4567">
                  <c:v>377840000000000</c:v>
                </c:pt>
                <c:pt idx="4568">
                  <c:v>377840000000000</c:v>
                </c:pt>
                <c:pt idx="4569">
                  <c:v>377840000000000</c:v>
                </c:pt>
                <c:pt idx="4570">
                  <c:v>377840000000000</c:v>
                </c:pt>
                <c:pt idx="4571">
                  <c:v>377840000000000</c:v>
                </c:pt>
                <c:pt idx="4572">
                  <c:v>377840000000000</c:v>
                </c:pt>
                <c:pt idx="4573">
                  <c:v>377840000000000</c:v>
                </c:pt>
                <c:pt idx="4574">
                  <c:v>377840000000000</c:v>
                </c:pt>
                <c:pt idx="4575">
                  <c:v>377840000000000</c:v>
                </c:pt>
                <c:pt idx="4576">
                  <c:v>377840000000000</c:v>
                </c:pt>
                <c:pt idx="4577">
                  <c:v>377840000000000</c:v>
                </c:pt>
                <c:pt idx="4578">
                  <c:v>377840000000000</c:v>
                </c:pt>
                <c:pt idx="4579">
                  <c:v>377840000000000</c:v>
                </c:pt>
                <c:pt idx="4580">
                  <c:v>377840000000000</c:v>
                </c:pt>
                <c:pt idx="4581">
                  <c:v>377840000000000</c:v>
                </c:pt>
                <c:pt idx="4582">
                  <c:v>377840000000000</c:v>
                </c:pt>
                <c:pt idx="4583">
                  <c:v>377840000000000</c:v>
                </c:pt>
                <c:pt idx="4584">
                  <c:v>377840000000000</c:v>
                </c:pt>
                <c:pt idx="4585">
                  <c:v>377840000000000</c:v>
                </c:pt>
                <c:pt idx="4586">
                  <c:v>377840000000000</c:v>
                </c:pt>
                <c:pt idx="4587">
                  <c:v>377840000000000</c:v>
                </c:pt>
                <c:pt idx="4588">
                  <c:v>377840000000000</c:v>
                </c:pt>
                <c:pt idx="4589">
                  <c:v>377840000000000</c:v>
                </c:pt>
                <c:pt idx="4590">
                  <c:v>377840000000000</c:v>
                </c:pt>
                <c:pt idx="4591">
                  <c:v>377840000000000</c:v>
                </c:pt>
                <c:pt idx="4592">
                  <c:v>377840000000000</c:v>
                </c:pt>
                <c:pt idx="4593">
                  <c:v>377840000000000</c:v>
                </c:pt>
                <c:pt idx="4594">
                  <c:v>377840000000000</c:v>
                </c:pt>
                <c:pt idx="4595">
                  <c:v>377840000000000</c:v>
                </c:pt>
                <c:pt idx="4596">
                  <c:v>377840000000000</c:v>
                </c:pt>
                <c:pt idx="4597">
                  <c:v>377840000000000</c:v>
                </c:pt>
                <c:pt idx="4598">
                  <c:v>377840000000000</c:v>
                </c:pt>
                <c:pt idx="4599">
                  <c:v>377840000000000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824576"/>
        <c:axId val="122826752"/>
      </c:scatterChart>
      <c:valAx>
        <c:axId val="122824576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22826752"/>
        <c:crossesAt val="1.0000000000000006E-12"/>
        <c:crossBetween val="midCat"/>
      </c:valAx>
      <c:valAx>
        <c:axId val="122826752"/>
        <c:scaling>
          <c:logBase val="10"/>
          <c:orientation val="minMax"/>
          <c:min val="1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122824576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18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'DynE1e18 NEGe-'!$A$6:$A$4805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'DynE1e18 NEGe-'!$C$6:$C$4605</c:f>
              <c:numCache>
                <c:formatCode>0.00E+00</c:formatCode>
                <c:ptCount val="4600"/>
                <c:pt idx="0">
                  <c:v>1.261E+17</c:v>
                </c:pt>
                <c:pt idx="1">
                  <c:v>1.261E+17</c:v>
                </c:pt>
                <c:pt idx="2">
                  <c:v>1.2609E+17</c:v>
                </c:pt>
                <c:pt idx="3">
                  <c:v>1.2607E+17</c:v>
                </c:pt>
                <c:pt idx="4">
                  <c:v>1.2605E+17</c:v>
                </c:pt>
                <c:pt idx="5">
                  <c:v>1.2602E+17</c:v>
                </c:pt>
                <c:pt idx="6">
                  <c:v>1.2599E+17</c:v>
                </c:pt>
                <c:pt idx="7">
                  <c:v>1.2595E+17</c:v>
                </c:pt>
                <c:pt idx="8">
                  <c:v>1.2591E+17</c:v>
                </c:pt>
                <c:pt idx="9">
                  <c:v>1.2586E+17</c:v>
                </c:pt>
                <c:pt idx="10">
                  <c:v>1.258E+17</c:v>
                </c:pt>
                <c:pt idx="11">
                  <c:v>1.2574E+17</c:v>
                </c:pt>
                <c:pt idx="12">
                  <c:v>1.2567E+17</c:v>
                </c:pt>
                <c:pt idx="13">
                  <c:v>1.2559E+17</c:v>
                </c:pt>
                <c:pt idx="14">
                  <c:v>1.2551E+17</c:v>
                </c:pt>
                <c:pt idx="15">
                  <c:v>1.2543E+17</c:v>
                </c:pt>
                <c:pt idx="16">
                  <c:v>1.2533E+17</c:v>
                </c:pt>
                <c:pt idx="17">
                  <c:v>1.2523E+17</c:v>
                </c:pt>
                <c:pt idx="18">
                  <c:v>1.2513E+17</c:v>
                </c:pt>
                <c:pt idx="19">
                  <c:v>1.2502E+17</c:v>
                </c:pt>
                <c:pt idx="20">
                  <c:v>1.249E+17</c:v>
                </c:pt>
                <c:pt idx="21">
                  <c:v>1.2478E+17</c:v>
                </c:pt>
                <c:pt idx="22">
                  <c:v>1.2465E+17</c:v>
                </c:pt>
                <c:pt idx="23">
                  <c:v>1.2451E+17</c:v>
                </c:pt>
                <c:pt idx="24">
                  <c:v>1.2437E+17</c:v>
                </c:pt>
                <c:pt idx="25">
                  <c:v>1.2423E+17</c:v>
                </c:pt>
                <c:pt idx="26">
                  <c:v>1.2407E+17</c:v>
                </c:pt>
                <c:pt idx="27">
                  <c:v>1.2392E+17</c:v>
                </c:pt>
                <c:pt idx="28">
                  <c:v>1.2375E+17</c:v>
                </c:pt>
                <c:pt idx="29">
                  <c:v>1.2358E+17</c:v>
                </c:pt>
                <c:pt idx="30">
                  <c:v>1.234E+17</c:v>
                </c:pt>
                <c:pt idx="31">
                  <c:v>1.2322E+17</c:v>
                </c:pt>
                <c:pt idx="32">
                  <c:v>1.2303E+17</c:v>
                </c:pt>
                <c:pt idx="33">
                  <c:v>1.2284E+17</c:v>
                </c:pt>
                <c:pt idx="34">
                  <c:v>1.2264E+17</c:v>
                </c:pt>
                <c:pt idx="35">
                  <c:v>1.2243E+17</c:v>
                </c:pt>
                <c:pt idx="36">
                  <c:v>1.2222E+17</c:v>
                </c:pt>
                <c:pt idx="37">
                  <c:v>1.22E+17</c:v>
                </c:pt>
                <c:pt idx="38">
                  <c:v>1.2177E+17</c:v>
                </c:pt>
                <c:pt idx="39">
                  <c:v>1.2154E+17</c:v>
                </c:pt>
                <c:pt idx="40">
                  <c:v>1.2131E+17</c:v>
                </c:pt>
                <c:pt idx="41">
                  <c:v>1.2106E+17</c:v>
                </c:pt>
                <c:pt idx="42">
                  <c:v>1.2081E+17</c:v>
                </c:pt>
                <c:pt idx="43">
                  <c:v>1.2056E+17</c:v>
                </c:pt>
                <c:pt idx="44">
                  <c:v>1.203E+17</c:v>
                </c:pt>
                <c:pt idx="45">
                  <c:v>1.2003E+17</c:v>
                </c:pt>
                <c:pt idx="46">
                  <c:v>1.1976E+17</c:v>
                </c:pt>
                <c:pt idx="47">
                  <c:v>1.1948E+17</c:v>
                </c:pt>
                <c:pt idx="48">
                  <c:v>1.192E+17</c:v>
                </c:pt>
                <c:pt idx="49">
                  <c:v>1.1891E+17</c:v>
                </c:pt>
                <c:pt idx="50">
                  <c:v>1.1891E+17</c:v>
                </c:pt>
                <c:pt idx="51">
                  <c:v>1.1185E+17</c:v>
                </c:pt>
                <c:pt idx="52">
                  <c:v>1.0611E+17</c:v>
                </c:pt>
                <c:pt idx="53">
                  <c:v>1.0144E+17</c:v>
                </c:pt>
                <c:pt idx="54">
                  <c:v>9.7638E+16</c:v>
                </c:pt>
                <c:pt idx="55">
                  <c:v>9.4549E+16</c:v>
                </c:pt>
                <c:pt idx="56">
                  <c:v>9.2036E+16</c:v>
                </c:pt>
                <c:pt idx="57">
                  <c:v>8.9992E+16</c:v>
                </c:pt>
                <c:pt idx="58">
                  <c:v>8.833E+16</c:v>
                </c:pt>
                <c:pt idx="59">
                  <c:v>8.6978E+16</c:v>
                </c:pt>
                <c:pt idx="60">
                  <c:v>8.5878E+16</c:v>
                </c:pt>
                <c:pt idx="61">
                  <c:v>8.4983E+16</c:v>
                </c:pt>
                <c:pt idx="62">
                  <c:v>8.4256E+16</c:v>
                </c:pt>
                <c:pt idx="63">
                  <c:v>8.3664E+16</c:v>
                </c:pt>
                <c:pt idx="64">
                  <c:v>8.3183E+16</c:v>
                </c:pt>
                <c:pt idx="65">
                  <c:v>8.2791E+16</c:v>
                </c:pt>
                <c:pt idx="66">
                  <c:v>8.2473E+16</c:v>
                </c:pt>
                <c:pt idx="67">
                  <c:v>8.2214E+16</c:v>
                </c:pt>
                <c:pt idx="68">
                  <c:v>8.2003E+16</c:v>
                </c:pt>
                <c:pt idx="69">
                  <c:v>8.1832E+16</c:v>
                </c:pt>
                <c:pt idx="70">
                  <c:v>8.1692E+16</c:v>
                </c:pt>
                <c:pt idx="71">
                  <c:v>8.1579E+16</c:v>
                </c:pt>
                <c:pt idx="72">
                  <c:v>8.1487E+16</c:v>
                </c:pt>
                <c:pt idx="73">
                  <c:v>8.1412E+16</c:v>
                </c:pt>
                <c:pt idx="74">
                  <c:v>8.1351E+16</c:v>
                </c:pt>
                <c:pt idx="75">
                  <c:v>8.1301E+16</c:v>
                </c:pt>
                <c:pt idx="76">
                  <c:v>8.1261E+16</c:v>
                </c:pt>
                <c:pt idx="77">
                  <c:v>8.1228E+16</c:v>
                </c:pt>
                <c:pt idx="78">
                  <c:v>8.1201E+16</c:v>
                </c:pt>
                <c:pt idx="79">
                  <c:v>8.118E+16</c:v>
                </c:pt>
                <c:pt idx="80">
                  <c:v>8.1162E+16</c:v>
                </c:pt>
                <c:pt idx="81">
                  <c:v>8.1147E+16</c:v>
                </c:pt>
                <c:pt idx="82">
                  <c:v>8.1136E+16</c:v>
                </c:pt>
                <c:pt idx="83">
                  <c:v>8.1126E+16</c:v>
                </c:pt>
                <c:pt idx="84">
                  <c:v>8.1119E+16</c:v>
                </c:pt>
                <c:pt idx="85">
                  <c:v>8.1112E+16</c:v>
                </c:pt>
                <c:pt idx="86">
                  <c:v>8.1107E+16</c:v>
                </c:pt>
                <c:pt idx="87">
                  <c:v>8.1103E+16</c:v>
                </c:pt>
                <c:pt idx="88">
                  <c:v>8.11E+16</c:v>
                </c:pt>
                <c:pt idx="89">
                  <c:v>8.1097E+16</c:v>
                </c:pt>
                <c:pt idx="90">
                  <c:v>8.1095E+16</c:v>
                </c:pt>
                <c:pt idx="91">
                  <c:v>8.1093E+16</c:v>
                </c:pt>
                <c:pt idx="92">
                  <c:v>8.1092E+16</c:v>
                </c:pt>
                <c:pt idx="93">
                  <c:v>8.1091E+16</c:v>
                </c:pt>
                <c:pt idx="94">
                  <c:v>8.109E+16</c:v>
                </c:pt>
                <c:pt idx="95">
                  <c:v>8.1089E+16</c:v>
                </c:pt>
                <c:pt idx="96">
                  <c:v>8.1089E+16</c:v>
                </c:pt>
                <c:pt idx="97">
                  <c:v>8.1088E+16</c:v>
                </c:pt>
                <c:pt idx="98">
                  <c:v>8.1088E+16</c:v>
                </c:pt>
                <c:pt idx="99">
                  <c:v>8.1088E+16</c:v>
                </c:pt>
                <c:pt idx="100">
                  <c:v>8.1088E+16</c:v>
                </c:pt>
                <c:pt idx="101">
                  <c:v>8.1088E+16</c:v>
                </c:pt>
                <c:pt idx="102">
                  <c:v>8.1088E+16</c:v>
                </c:pt>
                <c:pt idx="103">
                  <c:v>8.1089E+16</c:v>
                </c:pt>
                <c:pt idx="104">
                  <c:v>8.1089E+16</c:v>
                </c:pt>
                <c:pt idx="105">
                  <c:v>8.109E+16</c:v>
                </c:pt>
                <c:pt idx="106">
                  <c:v>8.1091E+16</c:v>
                </c:pt>
                <c:pt idx="107">
                  <c:v>8.1092E+16</c:v>
                </c:pt>
                <c:pt idx="108">
                  <c:v>8.1094E+16</c:v>
                </c:pt>
                <c:pt idx="109">
                  <c:v>8.1096E+16</c:v>
                </c:pt>
                <c:pt idx="110">
                  <c:v>8.1098E+16</c:v>
                </c:pt>
                <c:pt idx="111">
                  <c:v>8.1101E+16</c:v>
                </c:pt>
                <c:pt idx="112">
                  <c:v>8.1105E+16</c:v>
                </c:pt>
                <c:pt idx="113">
                  <c:v>8.1109E+16</c:v>
                </c:pt>
                <c:pt idx="114">
                  <c:v>8.1115E+16</c:v>
                </c:pt>
                <c:pt idx="115">
                  <c:v>8.1122E+16</c:v>
                </c:pt>
                <c:pt idx="116">
                  <c:v>8.113E+16</c:v>
                </c:pt>
                <c:pt idx="117">
                  <c:v>8.1141E+16</c:v>
                </c:pt>
                <c:pt idx="118">
                  <c:v>8.1153E+16</c:v>
                </c:pt>
                <c:pt idx="119">
                  <c:v>8.1169E+16</c:v>
                </c:pt>
                <c:pt idx="120">
                  <c:v>8.1188E+16</c:v>
                </c:pt>
                <c:pt idx="121">
                  <c:v>8.1212E+16</c:v>
                </c:pt>
                <c:pt idx="122">
                  <c:v>8.1241E+16</c:v>
                </c:pt>
                <c:pt idx="123">
                  <c:v>8.1277E+16</c:v>
                </c:pt>
                <c:pt idx="124">
                  <c:v>8.1321E+16</c:v>
                </c:pt>
                <c:pt idx="125">
                  <c:v>8.1375E+16</c:v>
                </c:pt>
                <c:pt idx="126">
                  <c:v>8.1442E+16</c:v>
                </c:pt>
                <c:pt idx="127">
                  <c:v>8.1524E+16</c:v>
                </c:pt>
                <c:pt idx="128">
                  <c:v>8.1625E+16</c:v>
                </c:pt>
                <c:pt idx="129">
                  <c:v>8.1749E+16</c:v>
                </c:pt>
                <c:pt idx="130">
                  <c:v>8.1901E+16</c:v>
                </c:pt>
                <c:pt idx="131">
                  <c:v>8.2089E+16</c:v>
                </c:pt>
                <c:pt idx="132">
                  <c:v>8.2319E+16</c:v>
                </c:pt>
                <c:pt idx="133">
                  <c:v>8.2602E+16</c:v>
                </c:pt>
                <c:pt idx="134">
                  <c:v>8.295E+16</c:v>
                </c:pt>
                <c:pt idx="135">
                  <c:v>8.3378E+16</c:v>
                </c:pt>
                <c:pt idx="136">
                  <c:v>8.3904E+16</c:v>
                </c:pt>
                <c:pt idx="137">
                  <c:v>8.4551E+16</c:v>
                </c:pt>
                <c:pt idx="138">
                  <c:v>8.5347E+16</c:v>
                </c:pt>
                <c:pt idx="139">
                  <c:v>8.6325E+16</c:v>
                </c:pt>
                <c:pt idx="140">
                  <c:v>8.7527E+16</c:v>
                </c:pt>
                <c:pt idx="141">
                  <c:v>8.9005E+16</c:v>
                </c:pt>
                <c:pt idx="142">
                  <c:v>9.0823E+16</c:v>
                </c:pt>
                <c:pt idx="143">
                  <c:v>9.3057E+16</c:v>
                </c:pt>
                <c:pt idx="144">
                  <c:v>9.5804E+16</c:v>
                </c:pt>
                <c:pt idx="145">
                  <c:v>9.9181E+16</c:v>
                </c:pt>
                <c:pt idx="146">
                  <c:v>1.0333E+17</c:v>
                </c:pt>
                <c:pt idx="147">
                  <c:v>1.0844E+17</c:v>
                </c:pt>
                <c:pt idx="148">
                  <c:v>1.1471E+17</c:v>
                </c:pt>
                <c:pt idx="149">
                  <c:v>1.2243E+17</c:v>
                </c:pt>
                <c:pt idx="150">
                  <c:v>1.2243E+17</c:v>
                </c:pt>
                <c:pt idx="151">
                  <c:v>1.2306E+17</c:v>
                </c:pt>
                <c:pt idx="152">
                  <c:v>1.2367E+17</c:v>
                </c:pt>
                <c:pt idx="153">
                  <c:v>1.2425E+17</c:v>
                </c:pt>
                <c:pt idx="154">
                  <c:v>1.2481E+17</c:v>
                </c:pt>
                <c:pt idx="155">
                  <c:v>1.2534E+17</c:v>
                </c:pt>
                <c:pt idx="156">
                  <c:v>1.2585E+17</c:v>
                </c:pt>
                <c:pt idx="157">
                  <c:v>1.2634E+17</c:v>
                </c:pt>
                <c:pt idx="158">
                  <c:v>1.268E+17</c:v>
                </c:pt>
                <c:pt idx="159">
                  <c:v>1.2724E+17</c:v>
                </c:pt>
                <c:pt idx="160">
                  <c:v>1.2765E+17</c:v>
                </c:pt>
                <c:pt idx="161">
                  <c:v>1.2804E+17</c:v>
                </c:pt>
                <c:pt idx="162">
                  <c:v>1.2841E+17</c:v>
                </c:pt>
                <c:pt idx="163">
                  <c:v>1.2875E+17</c:v>
                </c:pt>
                <c:pt idx="164">
                  <c:v>1.2907E+17</c:v>
                </c:pt>
                <c:pt idx="165">
                  <c:v>1.2936E+17</c:v>
                </c:pt>
                <c:pt idx="166">
                  <c:v>1.2963E+17</c:v>
                </c:pt>
                <c:pt idx="167">
                  <c:v>1.2988E+17</c:v>
                </c:pt>
                <c:pt idx="168">
                  <c:v>1.301E+17</c:v>
                </c:pt>
                <c:pt idx="169">
                  <c:v>1.303E+17</c:v>
                </c:pt>
                <c:pt idx="170">
                  <c:v>1.3048E+17</c:v>
                </c:pt>
                <c:pt idx="171">
                  <c:v>1.3063E+17</c:v>
                </c:pt>
                <c:pt idx="172">
                  <c:v>1.3075E+17</c:v>
                </c:pt>
                <c:pt idx="173">
                  <c:v>1.3086E+17</c:v>
                </c:pt>
                <c:pt idx="174">
                  <c:v>1.3094E+17</c:v>
                </c:pt>
                <c:pt idx="175">
                  <c:v>1.3099E+17</c:v>
                </c:pt>
                <c:pt idx="176">
                  <c:v>1.3102E+17</c:v>
                </c:pt>
                <c:pt idx="177">
                  <c:v>1.3103E+17</c:v>
                </c:pt>
                <c:pt idx="178">
                  <c:v>1.3101E+17</c:v>
                </c:pt>
                <c:pt idx="179">
                  <c:v>1.3097E+17</c:v>
                </c:pt>
                <c:pt idx="180">
                  <c:v>1.309E+17</c:v>
                </c:pt>
                <c:pt idx="181">
                  <c:v>1.3081E+17</c:v>
                </c:pt>
                <c:pt idx="182">
                  <c:v>1.307E+17</c:v>
                </c:pt>
                <c:pt idx="183">
                  <c:v>1.3056E+17</c:v>
                </c:pt>
                <c:pt idx="184">
                  <c:v>1.304E+17</c:v>
                </c:pt>
                <c:pt idx="185">
                  <c:v>1.3022E+17</c:v>
                </c:pt>
                <c:pt idx="186">
                  <c:v>1.3001E+17</c:v>
                </c:pt>
                <c:pt idx="187">
                  <c:v>1.2978E+17</c:v>
                </c:pt>
                <c:pt idx="188">
                  <c:v>1.2952E+17</c:v>
                </c:pt>
                <c:pt idx="189">
                  <c:v>1.2924E+17</c:v>
                </c:pt>
                <c:pt idx="190">
                  <c:v>1.2893E+17</c:v>
                </c:pt>
                <c:pt idx="191">
                  <c:v>1.2861E+17</c:v>
                </c:pt>
                <c:pt idx="192">
                  <c:v>1.2825E+17</c:v>
                </c:pt>
                <c:pt idx="193">
                  <c:v>1.2788E+17</c:v>
                </c:pt>
                <c:pt idx="194">
                  <c:v>1.2747E+17</c:v>
                </c:pt>
                <c:pt idx="195">
                  <c:v>1.2705E+17</c:v>
                </c:pt>
                <c:pt idx="196">
                  <c:v>1.266E+17</c:v>
                </c:pt>
                <c:pt idx="197">
                  <c:v>1.2613E+17</c:v>
                </c:pt>
                <c:pt idx="198">
                  <c:v>1.2563E+17</c:v>
                </c:pt>
                <c:pt idx="199">
                  <c:v>1.2511E+17</c:v>
                </c:pt>
                <c:pt idx="200">
                  <c:v>1.2511E+17</c:v>
                </c:pt>
                <c:pt idx="201">
                  <c:v>1.2041E+17</c:v>
                </c:pt>
                <c:pt idx="202">
                  <c:v>1.1622E+17</c:v>
                </c:pt>
                <c:pt idx="203">
                  <c:v>1.1249E+17</c:v>
                </c:pt>
                <c:pt idx="204">
                  <c:v>1.0917E+17</c:v>
                </c:pt>
                <c:pt idx="205">
                  <c:v>1.0621E+17</c:v>
                </c:pt>
                <c:pt idx="206">
                  <c:v>1.0358E+17</c:v>
                </c:pt>
                <c:pt idx="207">
                  <c:v>1.0124E+17</c:v>
                </c:pt>
                <c:pt idx="208">
                  <c:v>9.9161E+16</c:v>
                </c:pt>
                <c:pt idx="209">
                  <c:v>9.7318E+16</c:v>
                </c:pt>
                <c:pt idx="210">
                  <c:v>9.5686E+16</c:v>
                </c:pt>
                <c:pt idx="211">
                  <c:v>9.4243E+16</c:v>
                </c:pt>
                <c:pt idx="212">
                  <c:v>9.2971E+16</c:v>
                </c:pt>
                <c:pt idx="213">
                  <c:v>9.1854E+16</c:v>
                </c:pt>
                <c:pt idx="214">
                  <c:v>9.0877E+16</c:v>
                </c:pt>
                <c:pt idx="215">
                  <c:v>9.0027E+16</c:v>
                </c:pt>
                <c:pt idx="216">
                  <c:v>8.9293E+16</c:v>
                </c:pt>
                <c:pt idx="217">
                  <c:v>8.8665E+16</c:v>
                </c:pt>
                <c:pt idx="218">
                  <c:v>8.8137E+16</c:v>
                </c:pt>
                <c:pt idx="219">
                  <c:v>8.7699E+16</c:v>
                </c:pt>
                <c:pt idx="220">
                  <c:v>8.7348E+16</c:v>
                </c:pt>
                <c:pt idx="221">
                  <c:v>8.7078E+16</c:v>
                </c:pt>
                <c:pt idx="222">
                  <c:v>8.6886E+16</c:v>
                </c:pt>
                <c:pt idx="223">
                  <c:v>8.677E+16</c:v>
                </c:pt>
                <c:pt idx="224">
                  <c:v>8.6727E+16</c:v>
                </c:pt>
                <c:pt idx="225">
                  <c:v>8.6757E+16</c:v>
                </c:pt>
                <c:pt idx="226">
                  <c:v>8.6862E+16</c:v>
                </c:pt>
                <c:pt idx="227">
                  <c:v>8.7041E+16</c:v>
                </c:pt>
                <c:pt idx="228">
                  <c:v>8.7297E+16</c:v>
                </c:pt>
                <c:pt idx="229">
                  <c:v>8.7635E+16</c:v>
                </c:pt>
                <c:pt idx="230">
                  <c:v>8.8057E+16</c:v>
                </c:pt>
                <c:pt idx="231">
                  <c:v>8.857E+16</c:v>
                </c:pt>
                <c:pt idx="232">
                  <c:v>8.918E+16</c:v>
                </c:pt>
                <c:pt idx="233">
                  <c:v>8.9896E+16</c:v>
                </c:pt>
                <c:pt idx="234">
                  <c:v>9.0726E+16</c:v>
                </c:pt>
                <c:pt idx="235">
                  <c:v>9.1681E+16</c:v>
                </c:pt>
                <c:pt idx="236">
                  <c:v>9.2774E+16</c:v>
                </c:pt>
                <c:pt idx="237">
                  <c:v>9.4019E+16</c:v>
                </c:pt>
                <c:pt idx="238">
                  <c:v>9.5431E+16</c:v>
                </c:pt>
                <c:pt idx="239">
                  <c:v>9.703E+16</c:v>
                </c:pt>
                <c:pt idx="240">
                  <c:v>9.8837E+16</c:v>
                </c:pt>
                <c:pt idx="241">
                  <c:v>1.0087E+17</c:v>
                </c:pt>
                <c:pt idx="242">
                  <c:v>1.0317E+17</c:v>
                </c:pt>
                <c:pt idx="243">
                  <c:v>1.0575E+17</c:v>
                </c:pt>
                <c:pt idx="244">
                  <c:v>1.0865E+17</c:v>
                </c:pt>
                <c:pt idx="245">
                  <c:v>1.1191E+17</c:v>
                </c:pt>
                <c:pt idx="246">
                  <c:v>1.1557E+17</c:v>
                </c:pt>
                <c:pt idx="247">
                  <c:v>1.1968E+17</c:v>
                </c:pt>
                <c:pt idx="248">
                  <c:v>1.2429E+17</c:v>
                </c:pt>
                <c:pt idx="249">
                  <c:v>1.2946E+17</c:v>
                </c:pt>
                <c:pt idx="250">
                  <c:v>1.2946E+17</c:v>
                </c:pt>
                <c:pt idx="251">
                  <c:v>1.3039E+17</c:v>
                </c:pt>
                <c:pt idx="252">
                  <c:v>1.3128E+17</c:v>
                </c:pt>
                <c:pt idx="253">
                  <c:v>1.3213E+17</c:v>
                </c:pt>
                <c:pt idx="254">
                  <c:v>1.3294E+17</c:v>
                </c:pt>
                <c:pt idx="255">
                  <c:v>1.3372E+17</c:v>
                </c:pt>
                <c:pt idx="256">
                  <c:v>1.3446E+17</c:v>
                </c:pt>
                <c:pt idx="257">
                  <c:v>1.3515E+17</c:v>
                </c:pt>
                <c:pt idx="258">
                  <c:v>1.3581E+17</c:v>
                </c:pt>
                <c:pt idx="259">
                  <c:v>1.3643E+17</c:v>
                </c:pt>
                <c:pt idx="260">
                  <c:v>1.3701E+17</c:v>
                </c:pt>
                <c:pt idx="261">
                  <c:v>1.3755E+17</c:v>
                </c:pt>
                <c:pt idx="262">
                  <c:v>1.3806E+17</c:v>
                </c:pt>
                <c:pt idx="263">
                  <c:v>1.3852E+17</c:v>
                </c:pt>
                <c:pt idx="264">
                  <c:v>1.3894E+17</c:v>
                </c:pt>
                <c:pt idx="265">
                  <c:v>1.3933E+17</c:v>
                </c:pt>
                <c:pt idx="266">
                  <c:v>1.3968E+17</c:v>
                </c:pt>
                <c:pt idx="267">
                  <c:v>1.3999E+17</c:v>
                </c:pt>
                <c:pt idx="268">
                  <c:v>1.4026E+17</c:v>
                </c:pt>
                <c:pt idx="269">
                  <c:v>1.4049E+17</c:v>
                </c:pt>
                <c:pt idx="270">
                  <c:v>1.4068E+17</c:v>
                </c:pt>
                <c:pt idx="271">
                  <c:v>1.4083E+17</c:v>
                </c:pt>
                <c:pt idx="272">
                  <c:v>1.4095E+17</c:v>
                </c:pt>
                <c:pt idx="273">
                  <c:v>1.4102E+17</c:v>
                </c:pt>
                <c:pt idx="274">
                  <c:v>1.4106E+17</c:v>
                </c:pt>
                <c:pt idx="275">
                  <c:v>1.4106E+17</c:v>
                </c:pt>
                <c:pt idx="276">
                  <c:v>1.4102E+17</c:v>
                </c:pt>
                <c:pt idx="277">
                  <c:v>1.4094E+17</c:v>
                </c:pt>
                <c:pt idx="278">
                  <c:v>1.4082E+17</c:v>
                </c:pt>
                <c:pt idx="279">
                  <c:v>1.4066E+17</c:v>
                </c:pt>
                <c:pt idx="280">
                  <c:v>1.4046E+17</c:v>
                </c:pt>
                <c:pt idx="281">
                  <c:v>1.4023E+17</c:v>
                </c:pt>
                <c:pt idx="282">
                  <c:v>1.3995E+17</c:v>
                </c:pt>
                <c:pt idx="283">
                  <c:v>1.3964E+17</c:v>
                </c:pt>
                <c:pt idx="284">
                  <c:v>1.3929E+17</c:v>
                </c:pt>
                <c:pt idx="285">
                  <c:v>1.389E+17</c:v>
                </c:pt>
                <c:pt idx="286">
                  <c:v>1.3847E+17</c:v>
                </c:pt>
                <c:pt idx="287">
                  <c:v>1.38E+17</c:v>
                </c:pt>
                <c:pt idx="288">
                  <c:v>1.3749E+17</c:v>
                </c:pt>
                <c:pt idx="289">
                  <c:v>1.3695E+17</c:v>
                </c:pt>
                <c:pt idx="290">
                  <c:v>1.3636E+17</c:v>
                </c:pt>
                <c:pt idx="291">
                  <c:v>1.3574E+17</c:v>
                </c:pt>
                <c:pt idx="292">
                  <c:v>1.3508E+17</c:v>
                </c:pt>
                <c:pt idx="293">
                  <c:v>1.3437E+17</c:v>
                </c:pt>
                <c:pt idx="294">
                  <c:v>1.3363E+17</c:v>
                </c:pt>
                <c:pt idx="295">
                  <c:v>1.3285E+17</c:v>
                </c:pt>
                <c:pt idx="296">
                  <c:v>1.3204E+17</c:v>
                </c:pt>
                <c:pt idx="297">
                  <c:v>1.3118E+17</c:v>
                </c:pt>
                <c:pt idx="298">
                  <c:v>1.3028E+17</c:v>
                </c:pt>
                <c:pt idx="299">
                  <c:v>1.2935E+17</c:v>
                </c:pt>
                <c:pt idx="300">
                  <c:v>1.2935E+17</c:v>
                </c:pt>
                <c:pt idx="301">
                  <c:v>1.1894E+17</c:v>
                </c:pt>
                <c:pt idx="302">
                  <c:v>1.1077E+17</c:v>
                </c:pt>
                <c:pt idx="303">
                  <c:v>1.0436E+17</c:v>
                </c:pt>
                <c:pt idx="304">
                  <c:v>9.9341E+16</c:v>
                </c:pt>
                <c:pt idx="305">
                  <c:v>9.5402E+16</c:v>
                </c:pt>
                <c:pt idx="306">
                  <c:v>9.2313E+16</c:v>
                </c:pt>
                <c:pt idx="307">
                  <c:v>8.989E+16</c:v>
                </c:pt>
                <c:pt idx="308">
                  <c:v>8.7991E+16</c:v>
                </c:pt>
                <c:pt idx="309">
                  <c:v>8.6501E+16</c:v>
                </c:pt>
                <c:pt idx="310">
                  <c:v>8.5332E+16</c:v>
                </c:pt>
                <c:pt idx="311">
                  <c:v>8.4416E+16</c:v>
                </c:pt>
                <c:pt idx="312">
                  <c:v>8.3697E+16</c:v>
                </c:pt>
                <c:pt idx="313">
                  <c:v>8.3133E+16</c:v>
                </c:pt>
                <c:pt idx="314">
                  <c:v>8.2691E+16</c:v>
                </c:pt>
                <c:pt idx="315">
                  <c:v>8.2345E+16</c:v>
                </c:pt>
                <c:pt idx="316">
                  <c:v>8.2073E+16</c:v>
                </c:pt>
                <c:pt idx="317">
                  <c:v>8.186E+16</c:v>
                </c:pt>
                <c:pt idx="318">
                  <c:v>8.1693E+16</c:v>
                </c:pt>
                <c:pt idx="319">
                  <c:v>8.1561E+16</c:v>
                </c:pt>
                <c:pt idx="320">
                  <c:v>8.1459E+16</c:v>
                </c:pt>
                <c:pt idx="321">
                  <c:v>8.1378E+16</c:v>
                </c:pt>
                <c:pt idx="322">
                  <c:v>8.1315E+16</c:v>
                </c:pt>
                <c:pt idx="323">
                  <c:v>8.1265E+16</c:v>
                </c:pt>
                <c:pt idx="324">
                  <c:v>8.1226E+16</c:v>
                </c:pt>
                <c:pt idx="325">
                  <c:v>8.1196E+16</c:v>
                </c:pt>
                <c:pt idx="326">
                  <c:v>8.1172E+16</c:v>
                </c:pt>
                <c:pt idx="327">
                  <c:v>8.1153E+16</c:v>
                </c:pt>
                <c:pt idx="328">
                  <c:v>8.1138E+16</c:v>
                </c:pt>
                <c:pt idx="329">
                  <c:v>8.1127E+16</c:v>
                </c:pt>
                <c:pt idx="330">
                  <c:v>8.1118E+16</c:v>
                </c:pt>
                <c:pt idx="331">
                  <c:v>8.1111E+16</c:v>
                </c:pt>
                <c:pt idx="332">
                  <c:v>8.1105E+16</c:v>
                </c:pt>
                <c:pt idx="333">
                  <c:v>8.1101E+16</c:v>
                </c:pt>
                <c:pt idx="334">
                  <c:v>8.1097E+16</c:v>
                </c:pt>
                <c:pt idx="335">
                  <c:v>8.1095E+16</c:v>
                </c:pt>
                <c:pt idx="336">
                  <c:v>8.1092E+16</c:v>
                </c:pt>
                <c:pt idx="337">
                  <c:v>8.1091E+16</c:v>
                </c:pt>
                <c:pt idx="338">
                  <c:v>8.109E+16</c:v>
                </c:pt>
                <c:pt idx="339">
                  <c:v>8.1089E+16</c:v>
                </c:pt>
                <c:pt idx="340">
                  <c:v>8.1088E+16</c:v>
                </c:pt>
                <c:pt idx="341">
                  <c:v>8.1087E+16</c:v>
                </c:pt>
                <c:pt idx="342">
                  <c:v>8.1087E+16</c:v>
                </c:pt>
                <c:pt idx="343">
                  <c:v>8.1086E+16</c:v>
                </c:pt>
                <c:pt idx="344">
                  <c:v>8.1086E+16</c:v>
                </c:pt>
                <c:pt idx="345">
                  <c:v>8.1086E+16</c:v>
                </c:pt>
                <c:pt idx="346">
                  <c:v>8.1086E+16</c:v>
                </c:pt>
                <c:pt idx="347">
                  <c:v>8.1086E+16</c:v>
                </c:pt>
                <c:pt idx="348">
                  <c:v>8.1085E+16</c:v>
                </c:pt>
                <c:pt idx="349">
                  <c:v>8.1085E+16</c:v>
                </c:pt>
                <c:pt idx="350">
                  <c:v>8.1085E+16</c:v>
                </c:pt>
                <c:pt idx="351">
                  <c:v>8.1085E+16</c:v>
                </c:pt>
                <c:pt idx="352">
                  <c:v>8.1086E+16</c:v>
                </c:pt>
                <c:pt idx="353">
                  <c:v>8.1086E+16</c:v>
                </c:pt>
                <c:pt idx="354">
                  <c:v>8.1086E+16</c:v>
                </c:pt>
                <c:pt idx="355">
                  <c:v>8.1086E+16</c:v>
                </c:pt>
                <c:pt idx="356">
                  <c:v>8.1086E+16</c:v>
                </c:pt>
                <c:pt idx="357">
                  <c:v>8.1087E+16</c:v>
                </c:pt>
                <c:pt idx="358">
                  <c:v>8.1087E+16</c:v>
                </c:pt>
                <c:pt idx="359">
                  <c:v>8.1088E+16</c:v>
                </c:pt>
                <c:pt idx="360">
                  <c:v>8.1089E+16</c:v>
                </c:pt>
                <c:pt idx="361">
                  <c:v>8.109E+16</c:v>
                </c:pt>
                <c:pt idx="362">
                  <c:v>8.1091E+16</c:v>
                </c:pt>
                <c:pt idx="363">
                  <c:v>8.1092E+16</c:v>
                </c:pt>
                <c:pt idx="364">
                  <c:v>8.1095E+16</c:v>
                </c:pt>
                <c:pt idx="365">
                  <c:v>8.1097E+16</c:v>
                </c:pt>
                <c:pt idx="366">
                  <c:v>8.1101E+16</c:v>
                </c:pt>
                <c:pt idx="367">
                  <c:v>8.1105E+16</c:v>
                </c:pt>
                <c:pt idx="368">
                  <c:v>8.1111E+16</c:v>
                </c:pt>
                <c:pt idx="369">
                  <c:v>8.1118E+16</c:v>
                </c:pt>
                <c:pt idx="370">
                  <c:v>8.1127E+16</c:v>
                </c:pt>
                <c:pt idx="371">
                  <c:v>8.1138E+16</c:v>
                </c:pt>
                <c:pt idx="372">
                  <c:v>8.1153E+16</c:v>
                </c:pt>
                <c:pt idx="373">
                  <c:v>8.1172E+16</c:v>
                </c:pt>
                <c:pt idx="374">
                  <c:v>8.1195E+16</c:v>
                </c:pt>
                <c:pt idx="375">
                  <c:v>8.1226E+16</c:v>
                </c:pt>
                <c:pt idx="376">
                  <c:v>8.1265E+16</c:v>
                </c:pt>
                <c:pt idx="377">
                  <c:v>8.1314E+16</c:v>
                </c:pt>
                <c:pt idx="378">
                  <c:v>8.1377E+16</c:v>
                </c:pt>
                <c:pt idx="379">
                  <c:v>8.1458E+16</c:v>
                </c:pt>
                <c:pt idx="380">
                  <c:v>8.156E+16</c:v>
                </c:pt>
                <c:pt idx="381">
                  <c:v>8.1691E+16</c:v>
                </c:pt>
                <c:pt idx="382">
                  <c:v>8.1858E+16</c:v>
                </c:pt>
                <c:pt idx="383">
                  <c:v>8.2071E+16</c:v>
                </c:pt>
                <c:pt idx="384">
                  <c:v>8.2342E+16</c:v>
                </c:pt>
                <c:pt idx="385">
                  <c:v>8.2688E+16</c:v>
                </c:pt>
                <c:pt idx="386">
                  <c:v>8.3129E+16</c:v>
                </c:pt>
                <c:pt idx="387">
                  <c:v>8.3691E+16</c:v>
                </c:pt>
                <c:pt idx="388">
                  <c:v>8.4408E+16</c:v>
                </c:pt>
                <c:pt idx="389">
                  <c:v>8.5322E+16</c:v>
                </c:pt>
                <c:pt idx="390">
                  <c:v>8.6488E+16</c:v>
                </c:pt>
                <c:pt idx="391">
                  <c:v>8.7975E+16</c:v>
                </c:pt>
                <c:pt idx="392">
                  <c:v>8.987E+16</c:v>
                </c:pt>
                <c:pt idx="393">
                  <c:v>9.2287E+16</c:v>
                </c:pt>
                <c:pt idx="394">
                  <c:v>9.5369E+16</c:v>
                </c:pt>
                <c:pt idx="395">
                  <c:v>9.9299E+16</c:v>
                </c:pt>
                <c:pt idx="396">
                  <c:v>1.0431E+17</c:v>
                </c:pt>
                <c:pt idx="397">
                  <c:v>1.107E+17</c:v>
                </c:pt>
                <c:pt idx="398">
                  <c:v>1.1885E+17</c:v>
                </c:pt>
                <c:pt idx="399">
                  <c:v>1.2924E+17</c:v>
                </c:pt>
                <c:pt idx="400">
                  <c:v>1.2924E+17</c:v>
                </c:pt>
                <c:pt idx="401">
                  <c:v>1.3017E+17</c:v>
                </c:pt>
                <c:pt idx="402">
                  <c:v>1.3106E+17</c:v>
                </c:pt>
                <c:pt idx="403">
                  <c:v>1.3192E+17</c:v>
                </c:pt>
                <c:pt idx="404">
                  <c:v>1.3273E+17</c:v>
                </c:pt>
                <c:pt idx="405">
                  <c:v>1.3351E+17</c:v>
                </c:pt>
                <c:pt idx="406">
                  <c:v>1.3425E+17</c:v>
                </c:pt>
                <c:pt idx="407">
                  <c:v>1.3495E+17</c:v>
                </c:pt>
                <c:pt idx="408">
                  <c:v>1.3561E+17</c:v>
                </c:pt>
                <c:pt idx="409">
                  <c:v>1.3623E+17</c:v>
                </c:pt>
                <c:pt idx="410">
                  <c:v>1.3681E+17</c:v>
                </c:pt>
                <c:pt idx="411">
                  <c:v>1.3736E+17</c:v>
                </c:pt>
                <c:pt idx="412">
                  <c:v>1.3786E+17</c:v>
                </c:pt>
                <c:pt idx="413">
                  <c:v>1.3833E+17</c:v>
                </c:pt>
                <c:pt idx="414">
                  <c:v>1.3876E+17</c:v>
                </c:pt>
                <c:pt idx="415">
                  <c:v>1.3914E+17</c:v>
                </c:pt>
                <c:pt idx="416">
                  <c:v>1.3949E+17</c:v>
                </c:pt>
                <c:pt idx="417">
                  <c:v>1.398E+17</c:v>
                </c:pt>
                <c:pt idx="418">
                  <c:v>1.4008E+17</c:v>
                </c:pt>
                <c:pt idx="419">
                  <c:v>1.4031E+17</c:v>
                </c:pt>
                <c:pt idx="420">
                  <c:v>1.405E+17</c:v>
                </c:pt>
                <c:pt idx="421">
                  <c:v>1.4066E+17</c:v>
                </c:pt>
                <c:pt idx="422">
                  <c:v>1.4078E+17</c:v>
                </c:pt>
                <c:pt idx="423">
                  <c:v>1.4085E+17</c:v>
                </c:pt>
                <c:pt idx="424">
                  <c:v>1.4089E+17</c:v>
                </c:pt>
                <c:pt idx="425">
                  <c:v>1.4089E+17</c:v>
                </c:pt>
                <c:pt idx="426">
                  <c:v>1.4085E+17</c:v>
                </c:pt>
                <c:pt idx="427">
                  <c:v>1.4078E+17</c:v>
                </c:pt>
                <c:pt idx="428">
                  <c:v>1.4066E+17</c:v>
                </c:pt>
                <c:pt idx="429">
                  <c:v>1.405E+17</c:v>
                </c:pt>
                <c:pt idx="430">
                  <c:v>1.4031E+17</c:v>
                </c:pt>
                <c:pt idx="431">
                  <c:v>1.4008E+17</c:v>
                </c:pt>
                <c:pt idx="432">
                  <c:v>1.398E+17</c:v>
                </c:pt>
                <c:pt idx="433">
                  <c:v>1.3949E+17</c:v>
                </c:pt>
                <c:pt idx="434">
                  <c:v>1.3914E+17</c:v>
                </c:pt>
                <c:pt idx="435">
                  <c:v>1.3876E+17</c:v>
                </c:pt>
                <c:pt idx="436">
                  <c:v>1.3833E+17</c:v>
                </c:pt>
                <c:pt idx="437">
                  <c:v>1.3786E+17</c:v>
                </c:pt>
                <c:pt idx="438">
                  <c:v>1.3736E+17</c:v>
                </c:pt>
                <c:pt idx="439">
                  <c:v>1.3681E+17</c:v>
                </c:pt>
                <c:pt idx="440">
                  <c:v>1.3623E+17</c:v>
                </c:pt>
                <c:pt idx="441">
                  <c:v>1.3561E+17</c:v>
                </c:pt>
                <c:pt idx="442">
                  <c:v>1.3495E+17</c:v>
                </c:pt>
                <c:pt idx="443">
                  <c:v>1.3425E+17</c:v>
                </c:pt>
                <c:pt idx="444">
                  <c:v>1.3351E+17</c:v>
                </c:pt>
                <c:pt idx="445">
                  <c:v>1.3273E+17</c:v>
                </c:pt>
                <c:pt idx="446">
                  <c:v>1.3192E+17</c:v>
                </c:pt>
                <c:pt idx="447">
                  <c:v>1.3106E+17</c:v>
                </c:pt>
                <c:pt idx="448">
                  <c:v>1.3017E+17</c:v>
                </c:pt>
                <c:pt idx="449">
                  <c:v>1.2924E+17</c:v>
                </c:pt>
                <c:pt idx="450">
                  <c:v>1.2924E+17</c:v>
                </c:pt>
                <c:pt idx="451">
                  <c:v>1.1604E+17</c:v>
                </c:pt>
                <c:pt idx="452">
                  <c:v>1.0646E+17</c:v>
                </c:pt>
                <c:pt idx="453">
                  <c:v>9.9502E+16</c:v>
                </c:pt>
                <c:pt idx="454">
                  <c:v>9.4454E+16</c:v>
                </c:pt>
                <c:pt idx="455">
                  <c:v>9.0789E+16</c:v>
                </c:pt>
                <c:pt idx="456">
                  <c:v>8.8129E+16</c:v>
                </c:pt>
                <c:pt idx="457">
                  <c:v>8.6198E+16</c:v>
                </c:pt>
                <c:pt idx="458">
                  <c:v>8.4797E+16</c:v>
                </c:pt>
                <c:pt idx="459">
                  <c:v>8.3779E+16</c:v>
                </c:pt>
                <c:pt idx="460">
                  <c:v>8.3041E+16</c:v>
                </c:pt>
                <c:pt idx="461">
                  <c:v>8.2504E+16</c:v>
                </c:pt>
                <c:pt idx="462">
                  <c:v>8.2115E+16</c:v>
                </c:pt>
                <c:pt idx="463">
                  <c:v>8.1833E+16</c:v>
                </c:pt>
                <c:pt idx="464">
                  <c:v>8.1628E+16</c:v>
                </c:pt>
                <c:pt idx="465">
                  <c:v>8.1479E+16</c:v>
                </c:pt>
                <c:pt idx="466">
                  <c:v>8.1371E+16</c:v>
                </c:pt>
                <c:pt idx="467">
                  <c:v>8.1293E+16</c:v>
                </c:pt>
                <c:pt idx="468">
                  <c:v>8.1236E+16</c:v>
                </c:pt>
                <c:pt idx="469">
                  <c:v>8.1194E+16</c:v>
                </c:pt>
                <c:pt idx="470">
                  <c:v>8.1164E+16</c:v>
                </c:pt>
                <c:pt idx="471">
                  <c:v>8.1142E+16</c:v>
                </c:pt>
                <c:pt idx="472">
                  <c:v>8.1127E+16</c:v>
                </c:pt>
                <c:pt idx="473">
                  <c:v>8.1115E+16</c:v>
                </c:pt>
                <c:pt idx="474">
                  <c:v>8.1107E+16</c:v>
                </c:pt>
                <c:pt idx="475">
                  <c:v>8.1101E+16</c:v>
                </c:pt>
                <c:pt idx="476">
                  <c:v>8.1096E+16</c:v>
                </c:pt>
                <c:pt idx="477">
                  <c:v>8.1093E+16</c:v>
                </c:pt>
                <c:pt idx="478">
                  <c:v>8.1091E+16</c:v>
                </c:pt>
                <c:pt idx="479">
                  <c:v>8.1089E+16</c:v>
                </c:pt>
                <c:pt idx="480">
                  <c:v>8.1088E+16</c:v>
                </c:pt>
                <c:pt idx="481">
                  <c:v>8.1087E+16</c:v>
                </c:pt>
                <c:pt idx="482">
                  <c:v>8.1087E+16</c:v>
                </c:pt>
                <c:pt idx="483">
                  <c:v>8.1086E+16</c:v>
                </c:pt>
                <c:pt idx="484">
                  <c:v>8.1086E+16</c:v>
                </c:pt>
                <c:pt idx="485">
                  <c:v>8.1085E+16</c:v>
                </c:pt>
                <c:pt idx="486">
                  <c:v>8.1085E+16</c:v>
                </c:pt>
                <c:pt idx="487">
                  <c:v>8.1085E+16</c:v>
                </c:pt>
                <c:pt idx="488">
                  <c:v>8.1085E+16</c:v>
                </c:pt>
                <c:pt idx="489">
                  <c:v>8.1085E+16</c:v>
                </c:pt>
                <c:pt idx="490">
                  <c:v>8.1085E+16</c:v>
                </c:pt>
                <c:pt idx="491">
                  <c:v>8.1085E+16</c:v>
                </c:pt>
                <c:pt idx="492">
                  <c:v>8.1085E+16</c:v>
                </c:pt>
                <c:pt idx="493">
                  <c:v>8.1085E+16</c:v>
                </c:pt>
                <c:pt idx="494">
                  <c:v>8.1085E+16</c:v>
                </c:pt>
                <c:pt idx="495">
                  <c:v>8.1085E+16</c:v>
                </c:pt>
                <c:pt idx="496">
                  <c:v>8.1085E+16</c:v>
                </c:pt>
                <c:pt idx="497">
                  <c:v>8.1085E+16</c:v>
                </c:pt>
                <c:pt idx="498">
                  <c:v>8.1085E+16</c:v>
                </c:pt>
                <c:pt idx="499">
                  <c:v>8.1085E+16</c:v>
                </c:pt>
                <c:pt idx="500">
                  <c:v>8.1085E+16</c:v>
                </c:pt>
                <c:pt idx="501">
                  <c:v>8.1085E+16</c:v>
                </c:pt>
                <c:pt idx="502">
                  <c:v>8.1085E+16</c:v>
                </c:pt>
                <c:pt idx="503">
                  <c:v>8.1085E+16</c:v>
                </c:pt>
                <c:pt idx="504">
                  <c:v>8.1085E+16</c:v>
                </c:pt>
                <c:pt idx="505">
                  <c:v>8.1085E+16</c:v>
                </c:pt>
                <c:pt idx="506">
                  <c:v>8.1085E+16</c:v>
                </c:pt>
                <c:pt idx="507">
                  <c:v>8.1085E+16</c:v>
                </c:pt>
                <c:pt idx="508">
                  <c:v>8.1085E+16</c:v>
                </c:pt>
                <c:pt idx="509">
                  <c:v>8.1085E+16</c:v>
                </c:pt>
                <c:pt idx="510">
                  <c:v>8.1085E+16</c:v>
                </c:pt>
                <c:pt idx="511">
                  <c:v>8.1085E+16</c:v>
                </c:pt>
                <c:pt idx="512">
                  <c:v>8.1085E+16</c:v>
                </c:pt>
                <c:pt idx="513">
                  <c:v>8.1085E+16</c:v>
                </c:pt>
                <c:pt idx="514">
                  <c:v>8.1086E+16</c:v>
                </c:pt>
                <c:pt idx="515">
                  <c:v>8.1086E+16</c:v>
                </c:pt>
                <c:pt idx="516">
                  <c:v>8.1086E+16</c:v>
                </c:pt>
                <c:pt idx="517">
                  <c:v>8.1087E+16</c:v>
                </c:pt>
                <c:pt idx="518">
                  <c:v>8.1087E+16</c:v>
                </c:pt>
                <c:pt idx="519">
                  <c:v>8.1088E+16</c:v>
                </c:pt>
                <c:pt idx="520">
                  <c:v>8.109E+16</c:v>
                </c:pt>
                <c:pt idx="521">
                  <c:v>8.1092E+16</c:v>
                </c:pt>
                <c:pt idx="522">
                  <c:v>8.1094E+16</c:v>
                </c:pt>
                <c:pt idx="523">
                  <c:v>8.1097E+16</c:v>
                </c:pt>
                <c:pt idx="524">
                  <c:v>8.1102E+16</c:v>
                </c:pt>
                <c:pt idx="525">
                  <c:v>8.1109E+16</c:v>
                </c:pt>
                <c:pt idx="526">
                  <c:v>8.1118E+16</c:v>
                </c:pt>
                <c:pt idx="527">
                  <c:v>8.113E+16</c:v>
                </c:pt>
                <c:pt idx="528">
                  <c:v>8.1148E+16</c:v>
                </c:pt>
                <c:pt idx="529">
                  <c:v>8.1171E+16</c:v>
                </c:pt>
                <c:pt idx="530">
                  <c:v>8.1204E+16</c:v>
                </c:pt>
                <c:pt idx="531">
                  <c:v>8.1249E+16</c:v>
                </c:pt>
                <c:pt idx="532">
                  <c:v>8.1311E+16</c:v>
                </c:pt>
                <c:pt idx="533">
                  <c:v>8.1397E+16</c:v>
                </c:pt>
                <c:pt idx="534">
                  <c:v>8.1515E+16</c:v>
                </c:pt>
                <c:pt idx="535">
                  <c:v>8.1677E+16</c:v>
                </c:pt>
                <c:pt idx="536">
                  <c:v>8.1901E+16</c:v>
                </c:pt>
                <c:pt idx="537">
                  <c:v>8.2209E+16</c:v>
                </c:pt>
                <c:pt idx="538">
                  <c:v>8.2633E+16</c:v>
                </c:pt>
                <c:pt idx="539">
                  <c:v>8.3218E+16</c:v>
                </c:pt>
                <c:pt idx="540">
                  <c:v>8.4024E+16</c:v>
                </c:pt>
                <c:pt idx="541">
                  <c:v>8.5133E+16</c:v>
                </c:pt>
                <c:pt idx="542">
                  <c:v>8.6662E+16</c:v>
                </c:pt>
                <c:pt idx="543">
                  <c:v>8.8768E+16</c:v>
                </c:pt>
                <c:pt idx="544">
                  <c:v>9.167E+16</c:v>
                </c:pt>
                <c:pt idx="545">
                  <c:v>9.5667E+16</c:v>
                </c:pt>
                <c:pt idx="546">
                  <c:v>1.0117E+17</c:v>
                </c:pt>
                <c:pt idx="547">
                  <c:v>1.0876E+17</c:v>
                </c:pt>
                <c:pt idx="548">
                  <c:v>1.1921E+17</c:v>
                </c:pt>
                <c:pt idx="549">
                  <c:v>1.3361E+17</c:v>
                </c:pt>
                <c:pt idx="550">
                  <c:v>1.3361E+17</c:v>
                </c:pt>
                <c:pt idx="551">
                  <c:v>1.3463E+17</c:v>
                </c:pt>
                <c:pt idx="552">
                  <c:v>1.3561E+17</c:v>
                </c:pt>
                <c:pt idx="553">
                  <c:v>1.3655E+17</c:v>
                </c:pt>
                <c:pt idx="554">
                  <c:v>1.3745E+17</c:v>
                </c:pt>
                <c:pt idx="555">
                  <c:v>1.3831E+17</c:v>
                </c:pt>
                <c:pt idx="556">
                  <c:v>1.3914E+17</c:v>
                </c:pt>
                <c:pt idx="557">
                  <c:v>1.3992E+17</c:v>
                </c:pt>
                <c:pt idx="558">
                  <c:v>1.4067E+17</c:v>
                </c:pt>
                <c:pt idx="559">
                  <c:v>1.4138E+17</c:v>
                </c:pt>
                <c:pt idx="560">
                  <c:v>1.4205E+17</c:v>
                </c:pt>
                <c:pt idx="561">
                  <c:v>1.4268E+17</c:v>
                </c:pt>
                <c:pt idx="562">
                  <c:v>1.4327E+17</c:v>
                </c:pt>
                <c:pt idx="563">
                  <c:v>1.4382E+17</c:v>
                </c:pt>
                <c:pt idx="564">
                  <c:v>1.4433E+17</c:v>
                </c:pt>
                <c:pt idx="565">
                  <c:v>1.4481E+17</c:v>
                </c:pt>
                <c:pt idx="566">
                  <c:v>1.4524E+17</c:v>
                </c:pt>
                <c:pt idx="567">
                  <c:v>1.4564E+17</c:v>
                </c:pt>
                <c:pt idx="568">
                  <c:v>1.46E+17</c:v>
                </c:pt>
                <c:pt idx="569">
                  <c:v>1.4632E+17</c:v>
                </c:pt>
                <c:pt idx="570">
                  <c:v>1.466E+17</c:v>
                </c:pt>
                <c:pt idx="571">
                  <c:v>1.4684E+17</c:v>
                </c:pt>
                <c:pt idx="572">
                  <c:v>1.4704E+17</c:v>
                </c:pt>
                <c:pt idx="573">
                  <c:v>1.4721E+17</c:v>
                </c:pt>
                <c:pt idx="574">
                  <c:v>1.4733E+17</c:v>
                </c:pt>
                <c:pt idx="575">
                  <c:v>1.4742E+17</c:v>
                </c:pt>
                <c:pt idx="576">
                  <c:v>1.4747E+17</c:v>
                </c:pt>
                <c:pt idx="577">
                  <c:v>1.4748E+17</c:v>
                </c:pt>
                <c:pt idx="578">
                  <c:v>1.4745E+17</c:v>
                </c:pt>
                <c:pt idx="579">
                  <c:v>1.4738E+17</c:v>
                </c:pt>
                <c:pt idx="580">
                  <c:v>1.4727E+17</c:v>
                </c:pt>
                <c:pt idx="581">
                  <c:v>1.4712E+17</c:v>
                </c:pt>
                <c:pt idx="582">
                  <c:v>1.4694E+17</c:v>
                </c:pt>
                <c:pt idx="583">
                  <c:v>1.4671E+17</c:v>
                </c:pt>
                <c:pt idx="584">
                  <c:v>1.4645E+17</c:v>
                </c:pt>
                <c:pt idx="585">
                  <c:v>1.4615E+17</c:v>
                </c:pt>
                <c:pt idx="586">
                  <c:v>1.4581E+17</c:v>
                </c:pt>
                <c:pt idx="587">
                  <c:v>1.4543E+17</c:v>
                </c:pt>
                <c:pt idx="588">
                  <c:v>1.4501E+17</c:v>
                </c:pt>
                <c:pt idx="589">
                  <c:v>1.4455E+17</c:v>
                </c:pt>
                <c:pt idx="590">
                  <c:v>1.4405E+17</c:v>
                </c:pt>
                <c:pt idx="591">
                  <c:v>1.4352E+17</c:v>
                </c:pt>
                <c:pt idx="592">
                  <c:v>1.4294E+17</c:v>
                </c:pt>
                <c:pt idx="593">
                  <c:v>1.4233E+17</c:v>
                </c:pt>
                <c:pt idx="594">
                  <c:v>1.4168E+17</c:v>
                </c:pt>
                <c:pt idx="595">
                  <c:v>1.4099E+17</c:v>
                </c:pt>
                <c:pt idx="596">
                  <c:v>1.4026E+17</c:v>
                </c:pt>
                <c:pt idx="597">
                  <c:v>1.3949E+17</c:v>
                </c:pt>
                <c:pt idx="598">
                  <c:v>1.3868E+17</c:v>
                </c:pt>
                <c:pt idx="599">
                  <c:v>1.3784E+17</c:v>
                </c:pt>
                <c:pt idx="600">
                  <c:v>1.3784E+17</c:v>
                </c:pt>
                <c:pt idx="601">
                  <c:v>1.2534E+17</c:v>
                </c:pt>
                <c:pt idx="602">
                  <c:v>1.1559E+17</c:v>
                </c:pt>
                <c:pt idx="603">
                  <c:v>1.08E+17</c:v>
                </c:pt>
                <c:pt idx="604">
                  <c:v>1.0207E+17</c:v>
                </c:pt>
                <c:pt idx="605">
                  <c:v>9.7449E+16</c:v>
                </c:pt>
                <c:pt idx="606">
                  <c:v>9.3845E+16</c:v>
                </c:pt>
                <c:pt idx="607">
                  <c:v>9.1035E+16</c:v>
                </c:pt>
                <c:pt idx="608">
                  <c:v>8.8844E+16</c:v>
                </c:pt>
                <c:pt idx="609">
                  <c:v>8.7136E+16</c:v>
                </c:pt>
                <c:pt idx="610">
                  <c:v>8.5803E+16</c:v>
                </c:pt>
                <c:pt idx="611">
                  <c:v>8.4764E+16</c:v>
                </c:pt>
                <c:pt idx="612">
                  <c:v>8.3954E+16</c:v>
                </c:pt>
                <c:pt idx="613">
                  <c:v>8.3322E+16</c:v>
                </c:pt>
                <c:pt idx="614">
                  <c:v>8.283E+16</c:v>
                </c:pt>
                <c:pt idx="615">
                  <c:v>8.2445E+16</c:v>
                </c:pt>
                <c:pt idx="616">
                  <c:v>8.2146E+16</c:v>
                </c:pt>
                <c:pt idx="617">
                  <c:v>8.1912E+16</c:v>
                </c:pt>
                <c:pt idx="618">
                  <c:v>8.173E+16</c:v>
                </c:pt>
                <c:pt idx="619">
                  <c:v>8.1588E+16</c:v>
                </c:pt>
                <c:pt idx="620">
                  <c:v>8.1477E+16</c:v>
                </c:pt>
                <c:pt idx="621">
                  <c:v>8.1391E+16</c:v>
                </c:pt>
                <c:pt idx="622">
                  <c:v>8.1323E+16</c:v>
                </c:pt>
                <c:pt idx="623">
                  <c:v>8.1271E+16</c:v>
                </c:pt>
                <c:pt idx="624">
                  <c:v>8.123E+16</c:v>
                </c:pt>
                <c:pt idx="625">
                  <c:v>8.1198E+16</c:v>
                </c:pt>
                <c:pt idx="626">
                  <c:v>8.1173E+16</c:v>
                </c:pt>
                <c:pt idx="627">
                  <c:v>8.1154E+16</c:v>
                </c:pt>
                <c:pt idx="628">
                  <c:v>8.1138E+16</c:v>
                </c:pt>
                <c:pt idx="629">
                  <c:v>8.1127E+16</c:v>
                </c:pt>
                <c:pt idx="630">
                  <c:v>8.1117E+16</c:v>
                </c:pt>
                <c:pt idx="631">
                  <c:v>8.111E+16</c:v>
                </c:pt>
                <c:pt idx="632">
                  <c:v>8.1105E+16</c:v>
                </c:pt>
                <c:pt idx="633">
                  <c:v>8.11E+16</c:v>
                </c:pt>
                <c:pt idx="634">
                  <c:v>8.1097E+16</c:v>
                </c:pt>
                <c:pt idx="635">
                  <c:v>8.1094E+16</c:v>
                </c:pt>
                <c:pt idx="636">
                  <c:v>8.1092E+16</c:v>
                </c:pt>
                <c:pt idx="637">
                  <c:v>8.1091E+16</c:v>
                </c:pt>
                <c:pt idx="638">
                  <c:v>8.1089E+16</c:v>
                </c:pt>
                <c:pt idx="639">
                  <c:v>8.1088E+16</c:v>
                </c:pt>
                <c:pt idx="640">
                  <c:v>8.1088E+16</c:v>
                </c:pt>
                <c:pt idx="641">
                  <c:v>8.1087E+16</c:v>
                </c:pt>
                <c:pt idx="642">
                  <c:v>8.1086E+16</c:v>
                </c:pt>
                <c:pt idx="643">
                  <c:v>8.1086E+16</c:v>
                </c:pt>
                <c:pt idx="644">
                  <c:v>8.1086E+16</c:v>
                </c:pt>
                <c:pt idx="645">
                  <c:v>8.1086E+16</c:v>
                </c:pt>
                <c:pt idx="646">
                  <c:v>8.1085E+16</c:v>
                </c:pt>
                <c:pt idx="647">
                  <c:v>8.1085E+16</c:v>
                </c:pt>
                <c:pt idx="648">
                  <c:v>8.1085E+16</c:v>
                </c:pt>
                <c:pt idx="649">
                  <c:v>8.1085E+16</c:v>
                </c:pt>
                <c:pt idx="650">
                  <c:v>8.1085E+16</c:v>
                </c:pt>
                <c:pt idx="651">
                  <c:v>8.1085E+16</c:v>
                </c:pt>
                <c:pt idx="652">
                  <c:v>8.1085E+16</c:v>
                </c:pt>
                <c:pt idx="653">
                  <c:v>8.1085E+16</c:v>
                </c:pt>
                <c:pt idx="654">
                  <c:v>8.1085E+16</c:v>
                </c:pt>
                <c:pt idx="655">
                  <c:v>8.1084E+16</c:v>
                </c:pt>
                <c:pt idx="656">
                  <c:v>8.1084E+16</c:v>
                </c:pt>
                <c:pt idx="657">
                  <c:v>8.1084E+16</c:v>
                </c:pt>
                <c:pt idx="658">
                  <c:v>8.1084E+16</c:v>
                </c:pt>
                <c:pt idx="659">
                  <c:v>8.1084E+16</c:v>
                </c:pt>
                <c:pt idx="660">
                  <c:v>8.1083E+16</c:v>
                </c:pt>
                <c:pt idx="661">
                  <c:v>8.1083E+16</c:v>
                </c:pt>
                <c:pt idx="662">
                  <c:v>8.1082E+16</c:v>
                </c:pt>
                <c:pt idx="663">
                  <c:v>8.1081E+16</c:v>
                </c:pt>
                <c:pt idx="664">
                  <c:v>8.108E+16</c:v>
                </c:pt>
                <c:pt idx="665">
                  <c:v>8.1079E+16</c:v>
                </c:pt>
                <c:pt idx="666">
                  <c:v>8.1077E+16</c:v>
                </c:pt>
                <c:pt idx="667">
                  <c:v>8.1075E+16</c:v>
                </c:pt>
                <c:pt idx="668">
                  <c:v>8.1073E+16</c:v>
                </c:pt>
                <c:pt idx="669">
                  <c:v>8.1069E+16</c:v>
                </c:pt>
                <c:pt idx="670">
                  <c:v>8.1065E+16</c:v>
                </c:pt>
                <c:pt idx="671">
                  <c:v>8.1059E+16</c:v>
                </c:pt>
                <c:pt idx="672">
                  <c:v>8.1052E+16</c:v>
                </c:pt>
                <c:pt idx="673">
                  <c:v>8.1042E+16</c:v>
                </c:pt>
                <c:pt idx="674">
                  <c:v>8.1031E+16</c:v>
                </c:pt>
                <c:pt idx="675">
                  <c:v>8.1015E+16</c:v>
                </c:pt>
                <c:pt idx="676">
                  <c:v>8.0996E+16</c:v>
                </c:pt>
                <c:pt idx="677">
                  <c:v>8.0971E+16</c:v>
                </c:pt>
                <c:pt idx="678">
                  <c:v>8.0938E+16</c:v>
                </c:pt>
                <c:pt idx="679">
                  <c:v>8.0897E+16</c:v>
                </c:pt>
                <c:pt idx="680">
                  <c:v>8.0845E+16</c:v>
                </c:pt>
                <c:pt idx="681">
                  <c:v>8.0777E+16</c:v>
                </c:pt>
                <c:pt idx="682">
                  <c:v>8.069E+16</c:v>
                </c:pt>
                <c:pt idx="683">
                  <c:v>8.0579E+16</c:v>
                </c:pt>
                <c:pt idx="684">
                  <c:v>8.0437E+16</c:v>
                </c:pt>
                <c:pt idx="685">
                  <c:v>8.0254E+16</c:v>
                </c:pt>
                <c:pt idx="686">
                  <c:v>8.0021E+16</c:v>
                </c:pt>
                <c:pt idx="687">
                  <c:v>7.9721E+16</c:v>
                </c:pt>
                <c:pt idx="688">
                  <c:v>7.9337E+16</c:v>
                </c:pt>
                <c:pt idx="689">
                  <c:v>7.8845E+16</c:v>
                </c:pt>
                <c:pt idx="690">
                  <c:v>7.8215E+16</c:v>
                </c:pt>
                <c:pt idx="691">
                  <c:v>7.7407E+16</c:v>
                </c:pt>
                <c:pt idx="692">
                  <c:v>7.6372E+16</c:v>
                </c:pt>
                <c:pt idx="693">
                  <c:v>7.5046E+16</c:v>
                </c:pt>
                <c:pt idx="694">
                  <c:v>7.3346E+16</c:v>
                </c:pt>
                <c:pt idx="695">
                  <c:v>7.1167E+16</c:v>
                </c:pt>
                <c:pt idx="696">
                  <c:v>6.8375E+16</c:v>
                </c:pt>
                <c:pt idx="697">
                  <c:v>6.4798E+16</c:v>
                </c:pt>
                <c:pt idx="698">
                  <c:v>6.0213E+16</c:v>
                </c:pt>
                <c:pt idx="699">
                  <c:v>5.4338E+16</c:v>
                </c:pt>
                <c:pt idx="700">
                  <c:v>5.4338E+16</c:v>
                </c:pt>
                <c:pt idx="701">
                  <c:v>5.3988E+16</c:v>
                </c:pt>
                <c:pt idx="702">
                  <c:v>5.3622E+16</c:v>
                </c:pt>
                <c:pt idx="703">
                  <c:v>5.324E+16</c:v>
                </c:pt>
                <c:pt idx="704">
                  <c:v>5.2842E+16</c:v>
                </c:pt>
                <c:pt idx="705">
                  <c:v>5.2427E+16</c:v>
                </c:pt>
                <c:pt idx="706">
                  <c:v>5.1996E+16</c:v>
                </c:pt>
                <c:pt idx="707">
                  <c:v>5.1548E+16</c:v>
                </c:pt>
                <c:pt idx="708">
                  <c:v>5.1085E+16</c:v>
                </c:pt>
                <c:pt idx="709">
                  <c:v>5.0605E+16</c:v>
                </c:pt>
                <c:pt idx="710">
                  <c:v>5.0109E+16</c:v>
                </c:pt>
                <c:pt idx="711">
                  <c:v>4.9596E+16</c:v>
                </c:pt>
                <c:pt idx="712">
                  <c:v>4.9068E+16</c:v>
                </c:pt>
                <c:pt idx="713">
                  <c:v>4.8523E+16</c:v>
                </c:pt>
                <c:pt idx="714">
                  <c:v>4.7962E+16</c:v>
                </c:pt>
                <c:pt idx="715">
                  <c:v>4.7384E+16</c:v>
                </c:pt>
                <c:pt idx="716">
                  <c:v>4.679E+16</c:v>
                </c:pt>
                <c:pt idx="717">
                  <c:v>4.618E+16</c:v>
                </c:pt>
                <c:pt idx="718">
                  <c:v>4.5554E+16</c:v>
                </c:pt>
                <c:pt idx="719">
                  <c:v>4.4912E+16</c:v>
                </c:pt>
                <c:pt idx="720">
                  <c:v>4.4253E+16</c:v>
                </c:pt>
                <c:pt idx="721">
                  <c:v>4.3578E+16</c:v>
                </c:pt>
                <c:pt idx="722">
                  <c:v>4.2887E+16</c:v>
                </c:pt>
                <c:pt idx="723">
                  <c:v>4.2179E+16</c:v>
                </c:pt>
                <c:pt idx="724">
                  <c:v>4.1455E+16</c:v>
                </c:pt>
                <c:pt idx="725">
                  <c:v>4.0715E+16</c:v>
                </c:pt>
                <c:pt idx="726">
                  <c:v>3.9959E+16</c:v>
                </c:pt>
                <c:pt idx="727">
                  <c:v>3.9186E+16</c:v>
                </c:pt>
                <c:pt idx="728">
                  <c:v>3.8398E+16</c:v>
                </c:pt>
                <c:pt idx="729">
                  <c:v>3.7593E+16</c:v>
                </c:pt>
                <c:pt idx="730">
                  <c:v>3.6771E+16</c:v>
                </c:pt>
                <c:pt idx="731">
                  <c:v>3.5934E+16</c:v>
                </c:pt>
                <c:pt idx="732">
                  <c:v>3.508E+16</c:v>
                </c:pt>
                <c:pt idx="733">
                  <c:v>3.421E+16</c:v>
                </c:pt>
                <c:pt idx="734">
                  <c:v>3.3324E+16</c:v>
                </c:pt>
                <c:pt idx="735">
                  <c:v>3.2421E+16</c:v>
                </c:pt>
                <c:pt idx="736">
                  <c:v>3.1502E+16</c:v>
                </c:pt>
                <c:pt idx="737">
                  <c:v>3.0567E+16</c:v>
                </c:pt>
                <c:pt idx="738">
                  <c:v>2.9616E+16</c:v>
                </c:pt>
                <c:pt idx="739">
                  <c:v>2.8648E+16</c:v>
                </c:pt>
                <c:pt idx="740">
                  <c:v>2.7665E+16</c:v>
                </c:pt>
                <c:pt idx="741">
                  <c:v>2.6665E+16</c:v>
                </c:pt>
                <c:pt idx="742">
                  <c:v>2.5648E+16</c:v>
                </c:pt>
                <c:pt idx="743">
                  <c:v>2.4616E+16</c:v>
                </c:pt>
                <c:pt idx="744">
                  <c:v>2.3567E+16</c:v>
                </c:pt>
                <c:pt idx="745">
                  <c:v>2.2502E+16</c:v>
                </c:pt>
                <c:pt idx="746">
                  <c:v>2.1421E+16</c:v>
                </c:pt>
                <c:pt idx="747">
                  <c:v>2.0323E+16</c:v>
                </c:pt>
                <c:pt idx="748">
                  <c:v>1.921E+16</c:v>
                </c:pt>
                <c:pt idx="749">
                  <c:v>1.808E+16</c:v>
                </c:pt>
                <c:pt idx="750">
                  <c:v>1.808E+16</c:v>
                </c:pt>
                <c:pt idx="751">
                  <c:v>1.8021E+16</c:v>
                </c:pt>
                <c:pt idx="752">
                  <c:v>1.7961E+16</c:v>
                </c:pt>
                <c:pt idx="753">
                  <c:v>1.79E+16</c:v>
                </c:pt>
                <c:pt idx="754">
                  <c:v>1.7838E+16</c:v>
                </c:pt>
                <c:pt idx="755">
                  <c:v>1.7774E+16</c:v>
                </c:pt>
                <c:pt idx="756">
                  <c:v>1.7709E+16</c:v>
                </c:pt>
                <c:pt idx="757">
                  <c:v>1.7643E+16</c:v>
                </c:pt>
                <c:pt idx="758">
                  <c:v>1.7576E+16</c:v>
                </c:pt>
                <c:pt idx="759">
                  <c:v>1.7507E+16</c:v>
                </c:pt>
                <c:pt idx="760">
                  <c:v>1.7437E+16</c:v>
                </c:pt>
                <c:pt idx="761">
                  <c:v>1.7366E+16</c:v>
                </c:pt>
                <c:pt idx="762">
                  <c:v>1.7293E+16</c:v>
                </c:pt>
                <c:pt idx="763">
                  <c:v>1.722E+16</c:v>
                </c:pt>
                <c:pt idx="764">
                  <c:v>1.7145E+16</c:v>
                </c:pt>
                <c:pt idx="765">
                  <c:v>1.7069E+16</c:v>
                </c:pt>
                <c:pt idx="766">
                  <c:v>1.6991E+16</c:v>
                </c:pt>
                <c:pt idx="767">
                  <c:v>1.6912E+16</c:v>
                </c:pt>
                <c:pt idx="768">
                  <c:v>1.6832E+16</c:v>
                </c:pt>
                <c:pt idx="769">
                  <c:v>1.6751E+16</c:v>
                </c:pt>
                <c:pt idx="770">
                  <c:v>1.6669E+16</c:v>
                </c:pt>
                <c:pt idx="771">
                  <c:v>1.6585E+16</c:v>
                </c:pt>
                <c:pt idx="772">
                  <c:v>1.65E+16</c:v>
                </c:pt>
                <c:pt idx="773">
                  <c:v>1.6414E+16</c:v>
                </c:pt>
                <c:pt idx="774">
                  <c:v>1.6326E+16</c:v>
                </c:pt>
                <c:pt idx="775">
                  <c:v>1.6238E+16</c:v>
                </c:pt>
                <c:pt idx="776">
                  <c:v>1.6148E+16</c:v>
                </c:pt>
                <c:pt idx="777">
                  <c:v>1.6056E+16</c:v>
                </c:pt>
                <c:pt idx="778">
                  <c:v>1.5964E+16</c:v>
                </c:pt>
                <c:pt idx="779">
                  <c:v>1.587E+16</c:v>
                </c:pt>
                <c:pt idx="780">
                  <c:v>1.5775E+16</c:v>
                </c:pt>
                <c:pt idx="781">
                  <c:v>1.5679E+16</c:v>
                </c:pt>
                <c:pt idx="782">
                  <c:v>1.5581E+16</c:v>
                </c:pt>
                <c:pt idx="783">
                  <c:v>1.5482E+16</c:v>
                </c:pt>
                <c:pt idx="784">
                  <c:v>1.5382E+16</c:v>
                </c:pt>
                <c:pt idx="785">
                  <c:v>1.5281E+16</c:v>
                </c:pt>
                <c:pt idx="786">
                  <c:v>1.5178E+16</c:v>
                </c:pt>
                <c:pt idx="787">
                  <c:v>1.5075E+16</c:v>
                </c:pt>
                <c:pt idx="788">
                  <c:v>1.497E+16</c:v>
                </c:pt>
                <c:pt idx="789">
                  <c:v>1.4863E+16</c:v>
                </c:pt>
                <c:pt idx="790">
                  <c:v>1.4756E+16</c:v>
                </c:pt>
                <c:pt idx="791">
                  <c:v>1.4647E+16</c:v>
                </c:pt>
                <c:pt idx="792">
                  <c:v>1.4537E+16</c:v>
                </c:pt>
                <c:pt idx="793">
                  <c:v>1.4425E+16</c:v>
                </c:pt>
                <c:pt idx="794">
                  <c:v>1.4313E+16</c:v>
                </c:pt>
                <c:pt idx="795">
                  <c:v>1.4199E+16</c:v>
                </c:pt>
                <c:pt idx="796">
                  <c:v>1.4084E+16</c:v>
                </c:pt>
                <c:pt idx="797">
                  <c:v>1.3967E+16</c:v>
                </c:pt>
                <c:pt idx="798">
                  <c:v>1.385E+16</c:v>
                </c:pt>
                <c:pt idx="799">
                  <c:v>1.3731E+16</c:v>
                </c:pt>
                <c:pt idx="800">
                  <c:v>1.3731E+16</c:v>
                </c:pt>
                <c:pt idx="801">
                  <c:v>1.3653E+16</c:v>
                </c:pt>
                <c:pt idx="802">
                  <c:v>1.3575E+16</c:v>
                </c:pt>
                <c:pt idx="803">
                  <c:v>1.3496E+16</c:v>
                </c:pt>
                <c:pt idx="804">
                  <c:v>1.3417E+16</c:v>
                </c:pt>
                <c:pt idx="805">
                  <c:v>1.3337E+16</c:v>
                </c:pt>
                <c:pt idx="806">
                  <c:v>1.3257E+16</c:v>
                </c:pt>
                <c:pt idx="807">
                  <c:v>1.3176E+16</c:v>
                </c:pt>
                <c:pt idx="808">
                  <c:v>1.3095E+16</c:v>
                </c:pt>
                <c:pt idx="809">
                  <c:v>1.3013E+16</c:v>
                </c:pt>
                <c:pt idx="810">
                  <c:v>1.2931E+16</c:v>
                </c:pt>
                <c:pt idx="811">
                  <c:v>1.2848E+16</c:v>
                </c:pt>
                <c:pt idx="812">
                  <c:v>1.2764E+16</c:v>
                </c:pt>
                <c:pt idx="813">
                  <c:v>1.268E+16</c:v>
                </c:pt>
                <c:pt idx="814">
                  <c:v>1.2596E+16</c:v>
                </c:pt>
                <c:pt idx="815">
                  <c:v>1.2511E+16</c:v>
                </c:pt>
                <c:pt idx="816">
                  <c:v>1.2425E+16</c:v>
                </c:pt>
                <c:pt idx="817">
                  <c:v>1.2339E+16</c:v>
                </c:pt>
                <c:pt idx="818">
                  <c:v>1.2253E+16</c:v>
                </c:pt>
                <c:pt idx="819">
                  <c:v>1.2166E+16</c:v>
                </c:pt>
                <c:pt idx="820">
                  <c:v>1.2078E+16</c:v>
                </c:pt>
                <c:pt idx="821">
                  <c:v>1.199E+16</c:v>
                </c:pt>
                <c:pt idx="822">
                  <c:v>1.1901E+16</c:v>
                </c:pt>
                <c:pt idx="823">
                  <c:v>1.1812E+16</c:v>
                </c:pt>
                <c:pt idx="824">
                  <c:v>1.1722E+16</c:v>
                </c:pt>
                <c:pt idx="825">
                  <c:v>1.1632E+16</c:v>
                </c:pt>
                <c:pt idx="826">
                  <c:v>1.1541E+16</c:v>
                </c:pt>
                <c:pt idx="827">
                  <c:v>1.145E+16</c:v>
                </c:pt>
                <c:pt idx="828">
                  <c:v>1.1358E+16</c:v>
                </c:pt>
                <c:pt idx="829">
                  <c:v>1.1266E+16</c:v>
                </c:pt>
                <c:pt idx="830">
                  <c:v>1.1173E+16</c:v>
                </c:pt>
                <c:pt idx="831">
                  <c:v>1.1079E+16</c:v>
                </c:pt>
                <c:pt idx="832">
                  <c:v>1.0985E+16</c:v>
                </c:pt>
                <c:pt idx="833">
                  <c:v>1.0891E+16</c:v>
                </c:pt>
                <c:pt idx="834">
                  <c:v>1.0796E+16</c:v>
                </c:pt>
                <c:pt idx="835">
                  <c:v>1.0701E+16</c:v>
                </c:pt>
                <c:pt idx="836">
                  <c:v>1.0605E+16</c:v>
                </c:pt>
                <c:pt idx="837">
                  <c:v>1.0508E+16</c:v>
                </c:pt>
                <c:pt idx="838">
                  <c:v>1.0411E+16</c:v>
                </c:pt>
                <c:pt idx="839">
                  <c:v>1.0313E+16</c:v>
                </c:pt>
                <c:pt idx="840">
                  <c:v>1.0215E+16</c:v>
                </c:pt>
                <c:pt idx="841">
                  <c:v>1.0117E+16</c:v>
                </c:pt>
                <c:pt idx="842">
                  <c:v>1.0017E+16</c:v>
                </c:pt>
                <c:pt idx="843">
                  <c:v>9917700000000000</c:v>
                </c:pt>
                <c:pt idx="844">
                  <c:v>9817500000000000</c:v>
                </c:pt>
                <c:pt idx="845">
                  <c:v>9716700000000000</c:v>
                </c:pt>
                <c:pt idx="846">
                  <c:v>9615400000000000</c:v>
                </c:pt>
                <c:pt idx="847">
                  <c:v>9513700000000000</c:v>
                </c:pt>
                <c:pt idx="848">
                  <c:v>9411300000000000</c:v>
                </c:pt>
                <c:pt idx="849">
                  <c:v>9308500000000000</c:v>
                </c:pt>
                <c:pt idx="850">
                  <c:v>9308500000000000</c:v>
                </c:pt>
                <c:pt idx="851">
                  <c:v>9132600000000000</c:v>
                </c:pt>
                <c:pt idx="852">
                  <c:v>8960200000000000</c:v>
                </c:pt>
                <c:pt idx="853">
                  <c:v>8791100000000000</c:v>
                </c:pt>
                <c:pt idx="854">
                  <c:v>8625400000000000</c:v>
                </c:pt>
                <c:pt idx="855">
                  <c:v>8462900000000000</c:v>
                </c:pt>
                <c:pt idx="856">
                  <c:v>8303500000000000</c:v>
                </c:pt>
                <c:pt idx="857">
                  <c:v>8147300000000000</c:v>
                </c:pt>
                <c:pt idx="858">
                  <c:v>7994200000000000</c:v>
                </c:pt>
                <c:pt idx="859">
                  <c:v>7844000000000000</c:v>
                </c:pt>
                <c:pt idx="860">
                  <c:v>7696800000000000</c:v>
                </c:pt>
                <c:pt idx="861">
                  <c:v>7552500000000000</c:v>
                </c:pt>
                <c:pt idx="862">
                  <c:v>7411100000000000</c:v>
                </c:pt>
                <c:pt idx="863">
                  <c:v>7272400000000000</c:v>
                </c:pt>
                <c:pt idx="864">
                  <c:v>7136400000000000</c:v>
                </c:pt>
                <c:pt idx="865">
                  <c:v>7003200000000000</c:v>
                </c:pt>
                <c:pt idx="866">
                  <c:v>6872500000000000</c:v>
                </c:pt>
                <c:pt idx="867">
                  <c:v>6744400000000000</c:v>
                </c:pt>
                <c:pt idx="868">
                  <c:v>6618900000000000</c:v>
                </c:pt>
                <c:pt idx="869">
                  <c:v>6495900000000000</c:v>
                </c:pt>
                <c:pt idx="870">
                  <c:v>6375300000000000</c:v>
                </c:pt>
                <c:pt idx="871">
                  <c:v>6257000000000000</c:v>
                </c:pt>
                <c:pt idx="872">
                  <c:v>6141200000000000</c:v>
                </c:pt>
                <c:pt idx="873">
                  <c:v>6027600000000000</c:v>
                </c:pt>
                <c:pt idx="874">
                  <c:v>5916300000000000</c:v>
                </c:pt>
                <c:pt idx="875">
                  <c:v>5807200000000000</c:v>
                </c:pt>
                <c:pt idx="876">
                  <c:v>5700200000000000</c:v>
                </c:pt>
                <c:pt idx="877">
                  <c:v>5595400000000000</c:v>
                </c:pt>
                <c:pt idx="878">
                  <c:v>5492800000000000</c:v>
                </c:pt>
                <c:pt idx="879">
                  <c:v>5392100000000000</c:v>
                </c:pt>
                <c:pt idx="880">
                  <c:v>5293500000000000</c:v>
                </c:pt>
                <c:pt idx="881">
                  <c:v>5196800000000000</c:v>
                </c:pt>
                <c:pt idx="882">
                  <c:v>5102100000000000</c:v>
                </c:pt>
                <c:pt idx="883">
                  <c:v>5009400000000000</c:v>
                </c:pt>
                <c:pt idx="884">
                  <c:v>4918400000000000</c:v>
                </c:pt>
                <c:pt idx="885">
                  <c:v>4829400000000000</c:v>
                </c:pt>
                <c:pt idx="886">
                  <c:v>4742100000000000</c:v>
                </c:pt>
                <c:pt idx="887">
                  <c:v>4656600000000000</c:v>
                </c:pt>
                <c:pt idx="888">
                  <c:v>4572800000000000</c:v>
                </c:pt>
                <c:pt idx="889">
                  <c:v>4490700000000000</c:v>
                </c:pt>
                <c:pt idx="890">
                  <c:v>4410400000000000</c:v>
                </c:pt>
                <c:pt idx="891">
                  <c:v>4331600000000000</c:v>
                </c:pt>
                <c:pt idx="892">
                  <c:v>4254500000000000</c:v>
                </c:pt>
                <c:pt idx="893">
                  <c:v>4179000000000000</c:v>
                </c:pt>
                <c:pt idx="894">
                  <c:v>4105000000000000</c:v>
                </c:pt>
                <c:pt idx="895">
                  <c:v>4032500000000000</c:v>
                </c:pt>
                <c:pt idx="896">
                  <c:v>3961600000000000</c:v>
                </c:pt>
                <c:pt idx="897">
                  <c:v>3892100000000000</c:v>
                </c:pt>
                <c:pt idx="898">
                  <c:v>3824100000000000</c:v>
                </c:pt>
                <c:pt idx="899">
                  <c:v>3757400000000000</c:v>
                </c:pt>
                <c:pt idx="900">
                  <c:v>3757400000000000</c:v>
                </c:pt>
                <c:pt idx="901">
                  <c:v>3692200000000000</c:v>
                </c:pt>
                <c:pt idx="902">
                  <c:v>3628400000000000</c:v>
                </c:pt>
                <c:pt idx="903">
                  <c:v>3565900000000000</c:v>
                </c:pt>
                <c:pt idx="904">
                  <c:v>3504800000000000</c:v>
                </c:pt>
                <c:pt idx="905">
                  <c:v>3444900000000000</c:v>
                </c:pt>
                <c:pt idx="906">
                  <c:v>3386300000000000</c:v>
                </c:pt>
                <c:pt idx="907">
                  <c:v>3329000000000000</c:v>
                </c:pt>
                <c:pt idx="908">
                  <c:v>3272900000000000</c:v>
                </c:pt>
                <c:pt idx="909">
                  <c:v>3218000000000000</c:v>
                </c:pt>
                <c:pt idx="910">
                  <c:v>3164300000000000</c:v>
                </c:pt>
                <c:pt idx="911">
                  <c:v>3111800000000000</c:v>
                </c:pt>
                <c:pt idx="912">
                  <c:v>3060400000000000</c:v>
                </c:pt>
                <c:pt idx="913">
                  <c:v>3010200000000000</c:v>
                </c:pt>
                <c:pt idx="914">
                  <c:v>2961100000000000</c:v>
                </c:pt>
                <c:pt idx="915">
                  <c:v>2913100000000000</c:v>
                </c:pt>
                <c:pt idx="916">
                  <c:v>2866100000000000</c:v>
                </c:pt>
                <c:pt idx="917">
                  <c:v>2820200000000000</c:v>
                </c:pt>
                <c:pt idx="918">
                  <c:v>2775400000000000</c:v>
                </c:pt>
                <c:pt idx="919">
                  <c:v>2731600000000000</c:v>
                </c:pt>
                <c:pt idx="920">
                  <c:v>2688800000000000</c:v>
                </c:pt>
                <c:pt idx="921">
                  <c:v>2646900000000000</c:v>
                </c:pt>
                <c:pt idx="922">
                  <c:v>2606100000000000</c:v>
                </c:pt>
                <c:pt idx="923">
                  <c:v>2566200000000000</c:v>
                </c:pt>
                <c:pt idx="924">
                  <c:v>2527300000000000</c:v>
                </c:pt>
                <c:pt idx="925">
                  <c:v>2489300000000000</c:v>
                </c:pt>
                <c:pt idx="926">
                  <c:v>2452200000000000</c:v>
                </c:pt>
                <c:pt idx="927">
                  <c:v>2416000000000000</c:v>
                </c:pt>
                <c:pt idx="928">
                  <c:v>2380700000000000</c:v>
                </c:pt>
                <c:pt idx="929">
                  <c:v>2346300000000000</c:v>
                </c:pt>
                <c:pt idx="930">
                  <c:v>2312700000000000</c:v>
                </c:pt>
                <c:pt idx="931">
                  <c:v>2280000000000000</c:v>
                </c:pt>
                <c:pt idx="932">
                  <c:v>2248100000000000</c:v>
                </c:pt>
                <c:pt idx="933">
                  <c:v>2217000000000000</c:v>
                </c:pt>
                <c:pt idx="934">
                  <c:v>2186800000000000</c:v>
                </c:pt>
                <c:pt idx="935">
                  <c:v>2157400000000000</c:v>
                </c:pt>
                <c:pt idx="936">
                  <c:v>2128700000000000</c:v>
                </c:pt>
                <c:pt idx="937">
                  <c:v>2100800000000000</c:v>
                </c:pt>
                <c:pt idx="938">
                  <c:v>2073700000000000</c:v>
                </c:pt>
                <c:pt idx="939">
                  <c:v>2047400000000000</c:v>
                </c:pt>
                <c:pt idx="940">
                  <c:v>2021800000000000</c:v>
                </c:pt>
                <c:pt idx="941">
                  <c:v>1996900000000000</c:v>
                </c:pt>
                <c:pt idx="942">
                  <c:v>1972800000000000</c:v>
                </c:pt>
                <c:pt idx="943">
                  <c:v>1949400000000000</c:v>
                </c:pt>
                <c:pt idx="944">
                  <c:v>1926700000000000</c:v>
                </c:pt>
                <c:pt idx="945">
                  <c:v>1904700000000000</c:v>
                </c:pt>
                <c:pt idx="946">
                  <c:v>1883400000000000</c:v>
                </c:pt>
                <c:pt idx="947">
                  <c:v>1862800000000000</c:v>
                </c:pt>
                <c:pt idx="948">
                  <c:v>1842800000000000</c:v>
                </c:pt>
                <c:pt idx="949">
                  <c:v>1823600000000000</c:v>
                </c:pt>
                <c:pt idx="950">
                  <c:v>1823600000000000</c:v>
                </c:pt>
                <c:pt idx="951">
                  <c:v>1805000000000000</c:v>
                </c:pt>
                <c:pt idx="952">
                  <c:v>1787000000000000</c:v>
                </c:pt>
                <c:pt idx="953">
                  <c:v>1769700000000000</c:v>
                </c:pt>
                <c:pt idx="954">
                  <c:v>1753100000000000</c:v>
                </c:pt>
                <c:pt idx="955">
                  <c:v>1737100000000000</c:v>
                </c:pt>
                <c:pt idx="956">
                  <c:v>1721700000000000</c:v>
                </c:pt>
                <c:pt idx="957">
                  <c:v>1706900000000000</c:v>
                </c:pt>
                <c:pt idx="958">
                  <c:v>1692800000000000</c:v>
                </c:pt>
                <c:pt idx="959">
                  <c:v>1679200000000000</c:v>
                </c:pt>
                <c:pt idx="960">
                  <c:v>1666300000000000</c:v>
                </c:pt>
                <c:pt idx="961">
                  <c:v>1654000000000000</c:v>
                </c:pt>
                <c:pt idx="962">
                  <c:v>1642300000000000</c:v>
                </c:pt>
                <c:pt idx="963">
                  <c:v>1631200000000000</c:v>
                </c:pt>
                <c:pt idx="964">
                  <c:v>1620600000000000</c:v>
                </c:pt>
                <c:pt idx="965">
                  <c:v>1610700000000000</c:v>
                </c:pt>
                <c:pt idx="966">
                  <c:v>1601300000000000</c:v>
                </c:pt>
                <c:pt idx="967">
                  <c:v>1592500000000000</c:v>
                </c:pt>
                <c:pt idx="968">
                  <c:v>1584300000000000</c:v>
                </c:pt>
                <c:pt idx="969">
                  <c:v>1576700000000000</c:v>
                </c:pt>
                <c:pt idx="970">
                  <c:v>1569600000000000</c:v>
                </c:pt>
                <c:pt idx="971">
                  <c:v>1563100000000000</c:v>
                </c:pt>
                <c:pt idx="972">
                  <c:v>1557200000000000</c:v>
                </c:pt>
                <c:pt idx="973">
                  <c:v>1551800000000000</c:v>
                </c:pt>
                <c:pt idx="974">
                  <c:v>1547000000000000</c:v>
                </c:pt>
                <c:pt idx="975">
                  <c:v>1542700000000000</c:v>
                </c:pt>
                <c:pt idx="976">
                  <c:v>1539000000000000</c:v>
                </c:pt>
                <c:pt idx="977">
                  <c:v>1535900000000000</c:v>
                </c:pt>
                <c:pt idx="978">
                  <c:v>1533300000000000</c:v>
                </c:pt>
                <c:pt idx="979">
                  <c:v>1531300000000000</c:v>
                </c:pt>
                <c:pt idx="980">
                  <c:v>1529800000000000</c:v>
                </c:pt>
                <c:pt idx="981">
                  <c:v>1528900000000000</c:v>
                </c:pt>
                <c:pt idx="982">
                  <c:v>1528500000000000</c:v>
                </c:pt>
                <c:pt idx="983">
                  <c:v>1528700000000000</c:v>
                </c:pt>
                <c:pt idx="984">
                  <c:v>1529400000000000</c:v>
                </c:pt>
                <c:pt idx="985">
                  <c:v>1530700000000000</c:v>
                </c:pt>
                <c:pt idx="986">
                  <c:v>1532500000000000</c:v>
                </c:pt>
                <c:pt idx="987">
                  <c:v>1534900000000000</c:v>
                </c:pt>
                <c:pt idx="988">
                  <c:v>1537800000000000</c:v>
                </c:pt>
                <c:pt idx="989">
                  <c:v>1541300000000000</c:v>
                </c:pt>
                <c:pt idx="990">
                  <c:v>1545300000000000</c:v>
                </c:pt>
                <c:pt idx="991">
                  <c:v>1549900000000000</c:v>
                </c:pt>
                <c:pt idx="992">
                  <c:v>1555100000000000</c:v>
                </c:pt>
                <c:pt idx="993">
                  <c:v>1560800000000000</c:v>
                </c:pt>
                <c:pt idx="994">
                  <c:v>1567100000000000</c:v>
                </c:pt>
                <c:pt idx="995">
                  <c:v>1574000000000000</c:v>
                </c:pt>
                <c:pt idx="996">
                  <c:v>1581400000000000</c:v>
                </c:pt>
                <c:pt idx="997">
                  <c:v>1589400000000000</c:v>
                </c:pt>
                <c:pt idx="998">
                  <c:v>1598000000000000</c:v>
                </c:pt>
                <c:pt idx="999">
                  <c:v>1607100000000000</c:v>
                </c:pt>
                <c:pt idx="1000">
                  <c:v>1607100000000000</c:v>
                </c:pt>
                <c:pt idx="1001">
                  <c:v>1616800000000000</c:v>
                </c:pt>
                <c:pt idx="1002">
                  <c:v>1627200000000000</c:v>
                </c:pt>
                <c:pt idx="1003">
                  <c:v>1638100000000000</c:v>
                </c:pt>
                <c:pt idx="1004">
                  <c:v>1649600000000000</c:v>
                </c:pt>
                <c:pt idx="1005">
                  <c:v>1661700000000000</c:v>
                </c:pt>
                <c:pt idx="1006">
                  <c:v>1674300000000000</c:v>
                </c:pt>
                <c:pt idx="1007">
                  <c:v>1687600000000000</c:v>
                </c:pt>
                <c:pt idx="1008">
                  <c:v>1701600000000000</c:v>
                </c:pt>
                <c:pt idx="1009">
                  <c:v>1716100000000000</c:v>
                </c:pt>
                <c:pt idx="1010">
                  <c:v>1731200000000000</c:v>
                </c:pt>
                <c:pt idx="1011">
                  <c:v>1747000000000000</c:v>
                </c:pt>
                <c:pt idx="1012">
                  <c:v>1763400000000000</c:v>
                </c:pt>
                <c:pt idx="1013">
                  <c:v>1780500000000000</c:v>
                </c:pt>
                <c:pt idx="1014">
                  <c:v>1798200000000000</c:v>
                </c:pt>
                <c:pt idx="1015">
                  <c:v>1816600000000000</c:v>
                </c:pt>
                <c:pt idx="1016">
                  <c:v>1835600000000000</c:v>
                </c:pt>
                <c:pt idx="1017">
                  <c:v>1855300000000000</c:v>
                </c:pt>
                <c:pt idx="1018">
                  <c:v>1875600000000000</c:v>
                </c:pt>
                <c:pt idx="1019">
                  <c:v>1896700000000000</c:v>
                </c:pt>
                <c:pt idx="1020">
                  <c:v>1918400000000000</c:v>
                </c:pt>
                <c:pt idx="1021">
                  <c:v>1940800000000000</c:v>
                </c:pt>
                <c:pt idx="1022">
                  <c:v>1964000000000000</c:v>
                </c:pt>
                <c:pt idx="1023">
                  <c:v>1987800000000000</c:v>
                </c:pt>
                <c:pt idx="1024">
                  <c:v>2012400000000000</c:v>
                </c:pt>
                <c:pt idx="1025">
                  <c:v>2037800000000000</c:v>
                </c:pt>
                <c:pt idx="1026">
                  <c:v>2063800000000000</c:v>
                </c:pt>
                <c:pt idx="1027">
                  <c:v>2090600000000000</c:v>
                </c:pt>
                <c:pt idx="1028">
                  <c:v>2118200000000000</c:v>
                </c:pt>
                <c:pt idx="1029">
                  <c:v>2146600000000000</c:v>
                </c:pt>
                <c:pt idx="1030">
                  <c:v>2175700000000000</c:v>
                </c:pt>
                <c:pt idx="1031">
                  <c:v>2205700000000000</c:v>
                </c:pt>
                <c:pt idx="1032">
                  <c:v>2236400000000000</c:v>
                </c:pt>
                <c:pt idx="1033">
                  <c:v>2268000000000000</c:v>
                </c:pt>
                <c:pt idx="1034">
                  <c:v>2300400000000000</c:v>
                </c:pt>
                <c:pt idx="1035">
                  <c:v>2333600000000000</c:v>
                </c:pt>
                <c:pt idx="1036">
                  <c:v>2367800000000000</c:v>
                </c:pt>
                <c:pt idx="1037">
                  <c:v>2402700000000000</c:v>
                </c:pt>
                <c:pt idx="1038">
                  <c:v>2438600000000000</c:v>
                </c:pt>
                <c:pt idx="1039">
                  <c:v>2475300000000000</c:v>
                </c:pt>
                <c:pt idx="1040">
                  <c:v>2513000000000000</c:v>
                </c:pt>
                <c:pt idx="1041">
                  <c:v>2551600000000000</c:v>
                </c:pt>
                <c:pt idx="1042">
                  <c:v>2591100000000000</c:v>
                </c:pt>
                <c:pt idx="1043">
                  <c:v>2631600000000000</c:v>
                </c:pt>
                <c:pt idx="1044">
                  <c:v>2673100000000000</c:v>
                </c:pt>
                <c:pt idx="1045">
                  <c:v>2715500000000000</c:v>
                </c:pt>
                <c:pt idx="1046">
                  <c:v>2758900000000000</c:v>
                </c:pt>
                <c:pt idx="1047">
                  <c:v>2803400000000000</c:v>
                </c:pt>
                <c:pt idx="1048">
                  <c:v>2848900000000000</c:v>
                </c:pt>
                <c:pt idx="1049">
                  <c:v>2895500000000000</c:v>
                </c:pt>
                <c:pt idx="1050">
                  <c:v>2895500000000000</c:v>
                </c:pt>
                <c:pt idx="1051">
                  <c:v>2964100000000000</c:v>
                </c:pt>
                <c:pt idx="1052">
                  <c:v>3029800000000000</c:v>
                </c:pt>
                <c:pt idx="1053">
                  <c:v>3092600000000000</c:v>
                </c:pt>
                <c:pt idx="1054">
                  <c:v>3152400000000000</c:v>
                </c:pt>
                <c:pt idx="1055">
                  <c:v>3209300000000000</c:v>
                </c:pt>
                <c:pt idx="1056">
                  <c:v>3263300000000000</c:v>
                </c:pt>
                <c:pt idx="1057">
                  <c:v>3314400000000000</c:v>
                </c:pt>
                <c:pt idx="1058">
                  <c:v>3362600000000000</c:v>
                </c:pt>
                <c:pt idx="1059">
                  <c:v>3407800000000000</c:v>
                </c:pt>
                <c:pt idx="1060">
                  <c:v>3450100000000000</c:v>
                </c:pt>
                <c:pt idx="1061">
                  <c:v>3489500000000000</c:v>
                </c:pt>
                <c:pt idx="1062">
                  <c:v>3525900000000000</c:v>
                </c:pt>
                <c:pt idx="1063">
                  <c:v>3559500000000000</c:v>
                </c:pt>
                <c:pt idx="1064">
                  <c:v>3590100000000000</c:v>
                </c:pt>
                <c:pt idx="1065">
                  <c:v>3617700000000000</c:v>
                </c:pt>
                <c:pt idx="1066">
                  <c:v>3642500000000000</c:v>
                </c:pt>
                <c:pt idx="1067">
                  <c:v>3664300000000000</c:v>
                </c:pt>
                <c:pt idx="1068">
                  <c:v>3683200000000000</c:v>
                </c:pt>
                <c:pt idx="1069">
                  <c:v>3699100000000000</c:v>
                </c:pt>
                <c:pt idx="1070">
                  <c:v>3712200000000000</c:v>
                </c:pt>
                <c:pt idx="1071">
                  <c:v>3722300000000000</c:v>
                </c:pt>
                <c:pt idx="1072">
                  <c:v>3729400000000000</c:v>
                </c:pt>
                <c:pt idx="1073">
                  <c:v>3733700000000000</c:v>
                </c:pt>
                <c:pt idx="1074">
                  <c:v>3735000000000000</c:v>
                </c:pt>
                <c:pt idx="1075">
                  <c:v>3733400000000000</c:v>
                </c:pt>
                <c:pt idx="1076">
                  <c:v>3728900000000000</c:v>
                </c:pt>
                <c:pt idx="1077">
                  <c:v>3721400000000000</c:v>
                </c:pt>
                <c:pt idx="1078">
                  <c:v>3711000000000000</c:v>
                </c:pt>
                <c:pt idx="1079">
                  <c:v>3697700000000000</c:v>
                </c:pt>
                <c:pt idx="1080">
                  <c:v>3681500000000000</c:v>
                </c:pt>
                <c:pt idx="1081">
                  <c:v>3662300000000000</c:v>
                </c:pt>
                <c:pt idx="1082">
                  <c:v>3640200000000000</c:v>
                </c:pt>
                <c:pt idx="1083">
                  <c:v>3615200000000000</c:v>
                </c:pt>
                <c:pt idx="1084">
                  <c:v>3587200000000000</c:v>
                </c:pt>
                <c:pt idx="1085">
                  <c:v>3556400000000000</c:v>
                </c:pt>
                <c:pt idx="1086">
                  <c:v>3522500000000000</c:v>
                </c:pt>
                <c:pt idx="1087">
                  <c:v>3485800000000000</c:v>
                </c:pt>
                <c:pt idx="1088">
                  <c:v>3446200000000000</c:v>
                </c:pt>
                <c:pt idx="1089">
                  <c:v>3403600000000000</c:v>
                </c:pt>
                <c:pt idx="1090">
                  <c:v>3358100000000000</c:v>
                </c:pt>
                <c:pt idx="1091">
                  <c:v>3309600000000000</c:v>
                </c:pt>
                <c:pt idx="1092">
                  <c:v>3258200000000000</c:v>
                </c:pt>
                <c:pt idx="1093">
                  <c:v>3204000000000000</c:v>
                </c:pt>
                <c:pt idx="1094">
                  <c:v>3146700000000000</c:v>
                </c:pt>
                <c:pt idx="1095">
                  <c:v>3086600000000000</c:v>
                </c:pt>
                <c:pt idx="1096">
                  <c:v>3023500000000000</c:v>
                </c:pt>
                <c:pt idx="1097">
                  <c:v>2957500000000000</c:v>
                </c:pt>
                <c:pt idx="1098">
                  <c:v>2888600000000000</c:v>
                </c:pt>
                <c:pt idx="1099">
                  <c:v>2816800000000000</c:v>
                </c:pt>
                <c:pt idx="1100">
                  <c:v>2816800000000000</c:v>
                </c:pt>
                <c:pt idx="1101">
                  <c:v>2750800000000000</c:v>
                </c:pt>
                <c:pt idx="1102">
                  <c:v>2686500000000000</c:v>
                </c:pt>
                <c:pt idx="1103">
                  <c:v>2623700000000000</c:v>
                </c:pt>
                <c:pt idx="1104">
                  <c:v>2562400000000000</c:v>
                </c:pt>
                <c:pt idx="1105">
                  <c:v>2502600000000000</c:v>
                </c:pt>
                <c:pt idx="1106">
                  <c:v>2444200000000000</c:v>
                </c:pt>
                <c:pt idx="1107">
                  <c:v>2387300000000000</c:v>
                </c:pt>
                <c:pt idx="1108">
                  <c:v>2331700000000000</c:v>
                </c:pt>
                <c:pt idx="1109">
                  <c:v>2277400000000000</c:v>
                </c:pt>
                <c:pt idx="1110">
                  <c:v>2224500000000000</c:v>
                </c:pt>
                <c:pt idx="1111">
                  <c:v>2172800000000000</c:v>
                </c:pt>
                <c:pt idx="1112">
                  <c:v>2122300000000000</c:v>
                </c:pt>
                <c:pt idx="1113">
                  <c:v>2073100000000000</c:v>
                </c:pt>
                <c:pt idx="1114">
                  <c:v>2025100000000000</c:v>
                </c:pt>
                <c:pt idx="1115">
                  <c:v>1978200000000000</c:v>
                </c:pt>
                <c:pt idx="1116">
                  <c:v>1932400000000000</c:v>
                </c:pt>
                <c:pt idx="1117">
                  <c:v>1887800000000000</c:v>
                </c:pt>
                <c:pt idx="1118">
                  <c:v>1844200000000000</c:v>
                </c:pt>
                <c:pt idx="1119">
                  <c:v>1801700000000000</c:v>
                </c:pt>
                <c:pt idx="1120">
                  <c:v>1760100000000000</c:v>
                </c:pt>
                <c:pt idx="1121">
                  <c:v>1719600000000000</c:v>
                </c:pt>
                <c:pt idx="1122">
                  <c:v>1680100000000000</c:v>
                </c:pt>
                <c:pt idx="1123">
                  <c:v>1641500000000000</c:v>
                </c:pt>
                <c:pt idx="1124">
                  <c:v>1603800000000000</c:v>
                </c:pt>
                <c:pt idx="1125">
                  <c:v>1567100000000000</c:v>
                </c:pt>
                <c:pt idx="1126">
                  <c:v>1531200000000000</c:v>
                </c:pt>
                <c:pt idx="1127">
                  <c:v>1496200000000000</c:v>
                </c:pt>
                <c:pt idx="1128">
                  <c:v>1462000000000000</c:v>
                </c:pt>
                <c:pt idx="1129">
                  <c:v>1428700000000000</c:v>
                </c:pt>
                <c:pt idx="1130">
                  <c:v>1396100000000000</c:v>
                </c:pt>
                <c:pt idx="1131">
                  <c:v>1364400000000000</c:v>
                </c:pt>
                <c:pt idx="1132">
                  <c:v>1333400000000000</c:v>
                </c:pt>
                <c:pt idx="1133">
                  <c:v>1303100000000000</c:v>
                </c:pt>
                <c:pt idx="1134">
                  <c:v>1273600000000000</c:v>
                </c:pt>
                <c:pt idx="1135">
                  <c:v>1244800000000000</c:v>
                </c:pt>
                <c:pt idx="1136">
                  <c:v>1216700000000000</c:v>
                </c:pt>
                <c:pt idx="1137">
                  <c:v>1189200000000000</c:v>
                </c:pt>
                <c:pt idx="1138">
                  <c:v>1162400000000000</c:v>
                </c:pt>
                <c:pt idx="1139">
                  <c:v>1136300000000000</c:v>
                </c:pt>
                <c:pt idx="1140">
                  <c:v>1110800000000000</c:v>
                </c:pt>
                <c:pt idx="1141">
                  <c:v>1085900000000000</c:v>
                </c:pt>
                <c:pt idx="1142">
                  <c:v>1061600000000000</c:v>
                </c:pt>
                <c:pt idx="1143">
                  <c:v>1037800000000000</c:v>
                </c:pt>
                <c:pt idx="1144">
                  <c:v>1014700000000000</c:v>
                </c:pt>
                <c:pt idx="1145">
                  <c:v>992110000000000</c:v>
                </c:pt>
                <c:pt idx="1146">
                  <c:v>970070000000000</c:v>
                </c:pt>
                <c:pt idx="1147">
                  <c:v>948550000000000</c:v>
                </c:pt>
                <c:pt idx="1148">
                  <c:v>927550000000000</c:v>
                </c:pt>
                <c:pt idx="1149">
                  <c:v>907060000000000</c:v>
                </c:pt>
                <c:pt idx="1150">
                  <c:v>907060000000000</c:v>
                </c:pt>
                <c:pt idx="1151">
                  <c:v>887060000000000</c:v>
                </c:pt>
                <c:pt idx="1152">
                  <c:v>867540000000000</c:v>
                </c:pt>
                <c:pt idx="1153">
                  <c:v>848490000000000</c:v>
                </c:pt>
                <c:pt idx="1154">
                  <c:v>829890000000000</c:v>
                </c:pt>
                <c:pt idx="1155">
                  <c:v>811750000000000</c:v>
                </c:pt>
                <c:pt idx="1156">
                  <c:v>794040000000000</c:v>
                </c:pt>
                <c:pt idx="1157">
                  <c:v>776760000000000</c:v>
                </c:pt>
                <c:pt idx="1158">
                  <c:v>759890000000000</c:v>
                </c:pt>
                <c:pt idx="1159">
                  <c:v>743430000000000</c:v>
                </c:pt>
                <c:pt idx="1160">
                  <c:v>727360000000000</c:v>
                </c:pt>
                <c:pt idx="1161">
                  <c:v>711680000000000</c:v>
                </c:pt>
                <c:pt idx="1162">
                  <c:v>696380000000000</c:v>
                </c:pt>
                <c:pt idx="1163">
                  <c:v>681450000000000</c:v>
                </c:pt>
                <c:pt idx="1164">
                  <c:v>666870000000000</c:v>
                </c:pt>
                <c:pt idx="1165">
                  <c:v>652650000000000</c:v>
                </c:pt>
                <c:pt idx="1166">
                  <c:v>638760000000000</c:v>
                </c:pt>
                <c:pt idx="1167">
                  <c:v>625210000000000</c:v>
                </c:pt>
                <c:pt idx="1168">
                  <c:v>611990000000000</c:v>
                </c:pt>
                <c:pt idx="1169">
                  <c:v>599090000000000</c:v>
                </c:pt>
                <c:pt idx="1170">
                  <c:v>586490000000000</c:v>
                </c:pt>
                <c:pt idx="1171">
                  <c:v>574200000000000</c:v>
                </c:pt>
                <c:pt idx="1172">
                  <c:v>562200000000000</c:v>
                </c:pt>
                <c:pt idx="1173">
                  <c:v>550500000000000</c:v>
                </c:pt>
                <c:pt idx="1174">
                  <c:v>539070000000000</c:v>
                </c:pt>
                <c:pt idx="1175">
                  <c:v>527920000000000</c:v>
                </c:pt>
                <c:pt idx="1176">
                  <c:v>517030000000000</c:v>
                </c:pt>
                <c:pt idx="1177">
                  <c:v>506410000000000</c:v>
                </c:pt>
                <c:pt idx="1178">
                  <c:v>496050000000000</c:v>
                </c:pt>
                <c:pt idx="1179">
                  <c:v>485930000000000</c:v>
                </c:pt>
                <c:pt idx="1180">
                  <c:v>476060000000000</c:v>
                </c:pt>
                <c:pt idx="1181">
                  <c:v>466420000000000</c:v>
                </c:pt>
                <c:pt idx="1182">
                  <c:v>457020000000000</c:v>
                </c:pt>
                <c:pt idx="1183">
                  <c:v>447840000000000</c:v>
                </c:pt>
                <c:pt idx="1184">
                  <c:v>438880000000000</c:v>
                </c:pt>
                <c:pt idx="1185">
                  <c:v>430140000000000</c:v>
                </c:pt>
                <c:pt idx="1186">
                  <c:v>421610000000000</c:v>
                </c:pt>
                <c:pt idx="1187">
                  <c:v>413280000000000</c:v>
                </c:pt>
                <c:pt idx="1188">
                  <c:v>405150000000000</c:v>
                </c:pt>
                <c:pt idx="1189">
                  <c:v>397220000000000</c:v>
                </c:pt>
                <c:pt idx="1190">
                  <c:v>389480000000000</c:v>
                </c:pt>
                <c:pt idx="1191">
                  <c:v>381930000000000</c:v>
                </c:pt>
                <c:pt idx="1192">
                  <c:v>374550000000000</c:v>
                </c:pt>
                <c:pt idx="1193">
                  <c:v>367360000000000</c:v>
                </c:pt>
                <c:pt idx="1194">
                  <c:v>360340000000000</c:v>
                </c:pt>
                <c:pt idx="1195">
                  <c:v>353480000000000</c:v>
                </c:pt>
                <c:pt idx="1196">
                  <c:v>346790000000000</c:v>
                </c:pt>
                <c:pt idx="1197">
                  <c:v>340270000000000</c:v>
                </c:pt>
                <c:pt idx="1198">
                  <c:v>333900000000000</c:v>
                </c:pt>
                <c:pt idx="1199">
                  <c:v>327680000000000</c:v>
                </c:pt>
                <c:pt idx="1200">
                  <c:v>327680000000000</c:v>
                </c:pt>
                <c:pt idx="1201">
                  <c:v>321610000000000</c:v>
                </c:pt>
                <c:pt idx="1202">
                  <c:v>315690000000000</c:v>
                </c:pt>
                <c:pt idx="1203">
                  <c:v>309910000000000</c:v>
                </c:pt>
                <c:pt idx="1204">
                  <c:v>304270000000000</c:v>
                </c:pt>
                <c:pt idx="1205">
                  <c:v>298760000000000</c:v>
                </c:pt>
                <c:pt idx="1206">
                  <c:v>293390000000000</c:v>
                </c:pt>
                <c:pt idx="1207">
                  <c:v>288150000000000</c:v>
                </c:pt>
                <c:pt idx="1208">
                  <c:v>283030000000000</c:v>
                </c:pt>
                <c:pt idx="1209">
                  <c:v>278030000000000</c:v>
                </c:pt>
                <c:pt idx="1210">
                  <c:v>273160000000000</c:v>
                </c:pt>
                <c:pt idx="1211">
                  <c:v>268400000000000</c:v>
                </c:pt>
                <c:pt idx="1212">
                  <c:v>263760000000000</c:v>
                </c:pt>
                <c:pt idx="1213">
                  <c:v>259230000000000</c:v>
                </c:pt>
                <c:pt idx="1214">
                  <c:v>254810000000000</c:v>
                </c:pt>
                <c:pt idx="1215">
                  <c:v>250490000000000</c:v>
                </c:pt>
                <c:pt idx="1216">
                  <c:v>246280000000000</c:v>
                </c:pt>
                <c:pt idx="1217">
                  <c:v>242170000000000</c:v>
                </c:pt>
                <c:pt idx="1218">
                  <c:v>238160000000000</c:v>
                </c:pt>
                <c:pt idx="1219">
                  <c:v>234240000000000</c:v>
                </c:pt>
                <c:pt idx="1220">
                  <c:v>230420000000000</c:v>
                </c:pt>
                <c:pt idx="1221">
                  <c:v>226690000000000</c:v>
                </c:pt>
                <c:pt idx="1222">
                  <c:v>223050000000000</c:v>
                </c:pt>
                <c:pt idx="1223">
                  <c:v>219500000000000</c:v>
                </c:pt>
                <c:pt idx="1224">
                  <c:v>216030000000000</c:v>
                </c:pt>
                <c:pt idx="1225">
                  <c:v>212650000000000</c:v>
                </c:pt>
                <c:pt idx="1226">
                  <c:v>209350000000000</c:v>
                </c:pt>
                <c:pt idx="1227">
                  <c:v>206120000000000</c:v>
                </c:pt>
                <c:pt idx="1228">
                  <c:v>202980000000000</c:v>
                </c:pt>
                <c:pt idx="1229">
                  <c:v>199910000000000</c:v>
                </c:pt>
                <c:pt idx="1230">
                  <c:v>196910000000000</c:v>
                </c:pt>
                <c:pt idx="1231">
                  <c:v>193990000000000</c:v>
                </c:pt>
                <c:pt idx="1232">
                  <c:v>191140000000000</c:v>
                </c:pt>
                <c:pt idx="1233">
                  <c:v>188350000000000</c:v>
                </c:pt>
                <c:pt idx="1234">
                  <c:v>185640000000000</c:v>
                </c:pt>
                <c:pt idx="1235">
                  <c:v>182980000000000</c:v>
                </c:pt>
                <c:pt idx="1236">
                  <c:v>180390000000000</c:v>
                </c:pt>
                <c:pt idx="1237">
                  <c:v>177870000000000</c:v>
                </c:pt>
                <c:pt idx="1238">
                  <c:v>175400000000000</c:v>
                </c:pt>
                <c:pt idx="1239">
                  <c:v>173000000000000</c:v>
                </c:pt>
                <c:pt idx="1240">
                  <c:v>170650000000000</c:v>
                </c:pt>
                <c:pt idx="1241">
                  <c:v>168350000000000</c:v>
                </c:pt>
                <c:pt idx="1242">
                  <c:v>166120000000000</c:v>
                </c:pt>
                <c:pt idx="1243">
                  <c:v>163930000000000</c:v>
                </c:pt>
                <c:pt idx="1244">
                  <c:v>161800000000000</c:v>
                </c:pt>
                <c:pt idx="1245">
                  <c:v>159720000000000</c:v>
                </c:pt>
                <c:pt idx="1246">
                  <c:v>157700000000000</c:v>
                </c:pt>
                <c:pt idx="1247">
                  <c:v>155710000000000</c:v>
                </c:pt>
                <c:pt idx="1248">
                  <c:v>153780000000000</c:v>
                </c:pt>
                <c:pt idx="1249">
                  <c:v>151900000000000</c:v>
                </c:pt>
                <c:pt idx="1250">
                  <c:v>151900000000000</c:v>
                </c:pt>
                <c:pt idx="1251">
                  <c:v>150050000000000</c:v>
                </c:pt>
                <c:pt idx="1252">
                  <c:v>148260000000000</c:v>
                </c:pt>
                <c:pt idx="1253">
                  <c:v>146500000000000</c:v>
                </c:pt>
                <c:pt idx="1254">
                  <c:v>144790000000000</c:v>
                </c:pt>
                <c:pt idx="1255">
                  <c:v>143120000000000</c:v>
                </c:pt>
                <c:pt idx="1256">
                  <c:v>141490000000000</c:v>
                </c:pt>
                <c:pt idx="1257">
                  <c:v>139900000000000</c:v>
                </c:pt>
                <c:pt idx="1258">
                  <c:v>138350000000000</c:v>
                </c:pt>
                <c:pt idx="1259">
                  <c:v>136830000000000</c:v>
                </c:pt>
                <c:pt idx="1260">
                  <c:v>135350000000000</c:v>
                </c:pt>
                <c:pt idx="1261">
                  <c:v>133910000000000</c:v>
                </c:pt>
                <c:pt idx="1262">
                  <c:v>132500000000000</c:v>
                </c:pt>
                <c:pt idx="1263">
                  <c:v>131130000000000</c:v>
                </c:pt>
                <c:pt idx="1264">
                  <c:v>129780000000000</c:v>
                </c:pt>
                <c:pt idx="1265">
                  <c:v>128470000000000</c:v>
                </c:pt>
                <c:pt idx="1266">
                  <c:v>127200000000000</c:v>
                </c:pt>
                <c:pt idx="1267">
                  <c:v>125950000000000</c:v>
                </c:pt>
                <c:pt idx="1268">
                  <c:v>124730000000000</c:v>
                </c:pt>
                <c:pt idx="1269">
                  <c:v>123540000000000</c:v>
                </c:pt>
                <c:pt idx="1270">
                  <c:v>122380000000000</c:v>
                </c:pt>
                <c:pt idx="1271">
                  <c:v>121250000000000</c:v>
                </c:pt>
                <c:pt idx="1272">
                  <c:v>120150000000000</c:v>
                </c:pt>
                <c:pt idx="1273">
                  <c:v>119070000000000</c:v>
                </c:pt>
                <c:pt idx="1274">
                  <c:v>118020000000000</c:v>
                </c:pt>
                <c:pt idx="1275">
                  <c:v>116990000000000</c:v>
                </c:pt>
                <c:pt idx="1276">
                  <c:v>115990000000000</c:v>
                </c:pt>
                <c:pt idx="1277">
                  <c:v>115010000000000</c:v>
                </c:pt>
                <c:pt idx="1278">
                  <c:v>114060000000000</c:v>
                </c:pt>
                <c:pt idx="1279">
                  <c:v>113130000000000</c:v>
                </c:pt>
                <c:pt idx="1280">
                  <c:v>112220000000000</c:v>
                </c:pt>
                <c:pt idx="1281">
                  <c:v>111330000000000</c:v>
                </c:pt>
                <c:pt idx="1282">
                  <c:v>110460000000000</c:v>
                </c:pt>
                <c:pt idx="1283">
                  <c:v>109620000000000</c:v>
                </c:pt>
                <c:pt idx="1284">
                  <c:v>108790000000000</c:v>
                </c:pt>
                <c:pt idx="1285">
                  <c:v>107990000000000</c:v>
                </c:pt>
                <c:pt idx="1286">
                  <c:v>107200000000000</c:v>
                </c:pt>
                <c:pt idx="1287">
                  <c:v>106440000000000</c:v>
                </c:pt>
                <c:pt idx="1288">
                  <c:v>105690000000000</c:v>
                </c:pt>
                <c:pt idx="1289">
                  <c:v>104960000000000</c:v>
                </c:pt>
                <c:pt idx="1290">
                  <c:v>104250000000000</c:v>
                </c:pt>
                <c:pt idx="1291">
                  <c:v>103550000000000</c:v>
                </c:pt>
                <c:pt idx="1292">
                  <c:v>102870000000000</c:v>
                </c:pt>
                <c:pt idx="1293">
                  <c:v>102210000000000</c:v>
                </c:pt>
                <c:pt idx="1294">
                  <c:v>101560000000000</c:v>
                </c:pt>
                <c:pt idx="1295">
                  <c:v>100930000000000</c:v>
                </c:pt>
                <c:pt idx="1296">
                  <c:v>100310000000000</c:v>
                </c:pt>
                <c:pt idx="1297">
                  <c:v>99713000000000</c:v>
                </c:pt>
                <c:pt idx="1298">
                  <c:v>99127000000000</c:v>
                </c:pt>
                <c:pt idx="1299">
                  <c:v>98554000000000</c:v>
                </c:pt>
                <c:pt idx="1300">
                  <c:v>98554000000000</c:v>
                </c:pt>
                <c:pt idx="1301">
                  <c:v>97995000000000</c:v>
                </c:pt>
                <c:pt idx="1302">
                  <c:v>97450000000000</c:v>
                </c:pt>
                <c:pt idx="1303">
                  <c:v>96917000000000</c:v>
                </c:pt>
                <c:pt idx="1304">
                  <c:v>96398000000000</c:v>
                </c:pt>
                <c:pt idx="1305">
                  <c:v>95891000000000</c:v>
                </c:pt>
                <c:pt idx="1306">
                  <c:v>95396000000000</c:v>
                </c:pt>
                <c:pt idx="1307">
                  <c:v>94913000000000</c:v>
                </c:pt>
                <c:pt idx="1308">
                  <c:v>94442000000000</c:v>
                </c:pt>
                <c:pt idx="1309">
                  <c:v>93982000000000</c:v>
                </c:pt>
                <c:pt idx="1310">
                  <c:v>93533000000000</c:v>
                </c:pt>
                <c:pt idx="1311">
                  <c:v>93095000000000</c:v>
                </c:pt>
                <c:pt idx="1312">
                  <c:v>92667000000000</c:v>
                </c:pt>
                <c:pt idx="1313">
                  <c:v>92250000000000</c:v>
                </c:pt>
                <c:pt idx="1314">
                  <c:v>91842000000000</c:v>
                </c:pt>
                <c:pt idx="1315">
                  <c:v>91445000000000</c:v>
                </c:pt>
                <c:pt idx="1316">
                  <c:v>91057000000000</c:v>
                </c:pt>
                <c:pt idx="1317">
                  <c:v>90678000000000</c:v>
                </c:pt>
                <c:pt idx="1318">
                  <c:v>90308000000000</c:v>
                </c:pt>
                <c:pt idx="1319">
                  <c:v>89948000000000</c:v>
                </c:pt>
                <c:pt idx="1320">
                  <c:v>89596000000000</c:v>
                </c:pt>
                <c:pt idx="1321">
                  <c:v>89252000000000</c:v>
                </c:pt>
                <c:pt idx="1322">
                  <c:v>88917000000000</c:v>
                </c:pt>
                <c:pt idx="1323">
                  <c:v>88589000000000</c:v>
                </c:pt>
                <c:pt idx="1324">
                  <c:v>88270000000000</c:v>
                </c:pt>
                <c:pt idx="1325">
                  <c:v>87958000000000</c:v>
                </c:pt>
                <c:pt idx="1326">
                  <c:v>87654000000000</c:v>
                </c:pt>
                <c:pt idx="1327">
                  <c:v>87357000000000</c:v>
                </c:pt>
                <c:pt idx="1328">
                  <c:v>87067000000000</c:v>
                </c:pt>
                <c:pt idx="1329">
                  <c:v>86784000000000</c:v>
                </c:pt>
                <c:pt idx="1330">
                  <c:v>86508000000000</c:v>
                </c:pt>
                <c:pt idx="1331">
                  <c:v>86239000000000</c:v>
                </c:pt>
                <c:pt idx="1332">
                  <c:v>85976000000000</c:v>
                </c:pt>
                <c:pt idx="1333">
                  <c:v>85719000000000</c:v>
                </c:pt>
                <c:pt idx="1334">
                  <c:v>85469000000000</c:v>
                </c:pt>
                <c:pt idx="1335">
                  <c:v>85224000000000</c:v>
                </c:pt>
                <c:pt idx="1336">
                  <c:v>84985000000000</c:v>
                </c:pt>
                <c:pt idx="1337">
                  <c:v>84753000000000</c:v>
                </c:pt>
                <c:pt idx="1338">
                  <c:v>84525000000000</c:v>
                </c:pt>
                <c:pt idx="1339">
                  <c:v>84303000000000</c:v>
                </c:pt>
                <c:pt idx="1340">
                  <c:v>84087000000000</c:v>
                </c:pt>
                <c:pt idx="1341">
                  <c:v>83876000000000</c:v>
                </c:pt>
                <c:pt idx="1342">
                  <c:v>83669000000000</c:v>
                </c:pt>
                <c:pt idx="1343">
                  <c:v>83468000000000</c:v>
                </c:pt>
                <c:pt idx="1344">
                  <c:v>83272000000000</c:v>
                </c:pt>
                <c:pt idx="1345">
                  <c:v>83080000000000</c:v>
                </c:pt>
                <c:pt idx="1346">
                  <c:v>82893000000000</c:v>
                </c:pt>
                <c:pt idx="1347">
                  <c:v>82710000000000</c:v>
                </c:pt>
                <c:pt idx="1348">
                  <c:v>82532000000000</c:v>
                </c:pt>
                <c:pt idx="1349">
                  <c:v>82358000000000</c:v>
                </c:pt>
                <c:pt idx="1350">
                  <c:v>82358000000000</c:v>
                </c:pt>
                <c:pt idx="1351">
                  <c:v>82188000000000</c:v>
                </c:pt>
                <c:pt idx="1352">
                  <c:v>82022000000000</c:v>
                </c:pt>
                <c:pt idx="1353">
                  <c:v>81860000000000</c:v>
                </c:pt>
                <c:pt idx="1354">
                  <c:v>81702000000000</c:v>
                </c:pt>
                <c:pt idx="1355">
                  <c:v>81548000000000</c:v>
                </c:pt>
                <c:pt idx="1356">
                  <c:v>81398000000000</c:v>
                </c:pt>
                <c:pt idx="1357">
                  <c:v>81251000000000</c:v>
                </c:pt>
                <c:pt idx="1358">
                  <c:v>81108000000000</c:v>
                </c:pt>
                <c:pt idx="1359">
                  <c:v>80968000000000</c:v>
                </c:pt>
                <c:pt idx="1360">
                  <c:v>80831000000000</c:v>
                </c:pt>
                <c:pt idx="1361">
                  <c:v>80698000000000</c:v>
                </c:pt>
                <c:pt idx="1362">
                  <c:v>80568000000000</c:v>
                </c:pt>
                <c:pt idx="1363">
                  <c:v>80441000000000</c:v>
                </c:pt>
                <c:pt idx="1364">
                  <c:v>80317000000000</c:v>
                </c:pt>
                <c:pt idx="1365">
                  <c:v>80196000000000</c:v>
                </c:pt>
                <c:pt idx="1366">
                  <c:v>80078000000000</c:v>
                </c:pt>
                <c:pt idx="1367">
                  <c:v>79963000000000</c:v>
                </c:pt>
                <c:pt idx="1368">
                  <c:v>79851000000000</c:v>
                </c:pt>
                <c:pt idx="1369">
                  <c:v>79741000000000</c:v>
                </c:pt>
                <c:pt idx="1370">
                  <c:v>79634000000000</c:v>
                </c:pt>
                <c:pt idx="1371">
                  <c:v>79529000000000</c:v>
                </c:pt>
                <c:pt idx="1372">
                  <c:v>79427000000000</c:v>
                </c:pt>
                <c:pt idx="1373">
                  <c:v>79328000000000</c:v>
                </c:pt>
                <c:pt idx="1374">
                  <c:v>79231000000000</c:v>
                </c:pt>
                <c:pt idx="1375">
                  <c:v>79136000000000</c:v>
                </c:pt>
                <c:pt idx="1376">
                  <c:v>79043000000000</c:v>
                </c:pt>
                <c:pt idx="1377">
                  <c:v>78953000000000</c:v>
                </c:pt>
                <c:pt idx="1378">
                  <c:v>78864000000000</c:v>
                </c:pt>
                <c:pt idx="1379">
                  <c:v>78778000000000</c:v>
                </c:pt>
                <c:pt idx="1380">
                  <c:v>78694000000000</c:v>
                </c:pt>
                <c:pt idx="1381">
                  <c:v>78612000000000</c:v>
                </c:pt>
                <c:pt idx="1382">
                  <c:v>78532000000000</c:v>
                </c:pt>
                <c:pt idx="1383">
                  <c:v>78454000000000</c:v>
                </c:pt>
                <c:pt idx="1384">
                  <c:v>78378000000000</c:v>
                </c:pt>
                <c:pt idx="1385">
                  <c:v>78303000000000</c:v>
                </c:pt>
                <c:pt idx="1386">
                  <c:v>78230000000000</c:v>
                </c:pt>
                <c:pt idx="1387">
                  <c:v>78160000000000</c:v>
                </c:pt>
                <c:pt idx="1388">
                  <c:v>78090000000000</c:v>
                </c:pt>
                <c:pt idx="1389">
                  <c:v>78023000000000</c:v>
                </c:pt>
                <c:pt idx="1390">
                  <c:v>77957000000000</c:v>
                </c:pt>
                <c:pt idx="1391">
                  <c:v>77892000000000</c:v>
                </c:pt>
                <c:pt idx="1392">
                  <c:v>77829000000000</c:v>
                </c:pt>
                <c:pt idx="1393">
                  <c:v>77768000000000</c:v>
                </c:pt>
                <c:pt idx="1394">
                  <c:v>77708000000000</c:v>
                </c:pt>
                <c:pt idx="1395">
                  <c:v>77650000000000</c:v>
                </c:pt>
                <c:pt idx="1396">
                  <c:v>77592000000000</c:v>
                </c:pt>
                <c:pt idx="1397">
                  <c:v>77537000000000</c:v>
                </c:pt>
                <c:pt idx="1398">
                  <c:v>77482000000000</c:v>
                </c:pt>
                <c:pt idx="1399">
                  <c:v>77429000000000</c:v>
                </c:pt>
                <c:pt idx="1400">
                  <c:v>77429000000000</c:v>
                </c:pt>
                <c:pt idx="1401">
                  <c:v>77377000000000</c:v>
                </c:pt>
                <c:pt idx="1402">
                  <c:v>77327000000000</c:v>
                </c:pt>
                <c:pt idx="1403">
                  <c:v>77277000000000</c:v>
                </c:pt>
                <c:pt idx="1404">
                  <c:v>77229000000000</c:v>
                </c:pt>
                <c:pt idx="1405">
                  <c:v>77182000000000</c:v>
                </c:pt>
                <c:pt idx="1406">
                  <c:v>77136000000000</c:v>
                </c:pt>
                <c:pt idx="1407">
                  <c:v>77091000000000</c:v>
                </c:pt>
                <c:pt idx="1408">
                  <c:v>77047000000000</c:v>
                </c:pt>
                <c:pt idx="1409">
                  <c:v>77005000000000</c:v>
                </c:pt>
                <c:pt idx="1410">
                  <c:v>76963000000000</c:v>
                </c:pt>
                <c:pt idx="1411">
                  <c:v>76922000000000</c:v>
                </c:pt>
                <c:pt idx="1412">
                  <c:v>76882000000000</c:v>
                </c:pt>
                <c:pt idx="1413">
                  <c:v>76844000000000</c:v>
                </c:pt>
                <c:pt idx="1414">
                  <c:v>76806000000000</c:v>
                </c:pt>
                <c:pt idx="1415">
                  <c:v>76769000000000</c:v>
                </c:pt>
                <c:pt idx="1416">
                  <c:v>76733000000000</c:v>
                </c:pt>
                <c:pt idx="1417">
                  <c:v>76697000000000</c:v>
                </c:pt>
                <c:pt idx="1418">
                  <c:v>76663000000000</c:v>
                </c:pt>
                <c:pt idx="1419">
                  <c:v>76629000000000</c:v>
                </c:pt>
                <c:pt idx="1420">
                  <c:v>76596000000000</c:v>
                </c:pt>
                <c:pt idx="1421">
                  <c:v>76564000000000</c:v>
                </c:pt>
                <c:pt idx="1422">
                  <c:v>76533000000000</c:v>
                </c:pt>
                <c:pt idx="1423">
                  <c:v>76503000000000</c:v>
                </c:pt>
                <c:pt idx="1424">
                  <c:v>76473000000000</c:v>
                </c:pt>
                <c:pt idx="1425">
                  <c:v>76444000000000</c:v>
                </c:pt>
                <c:pt idx="1426">
                  <c:v>76415000000000</c:v>
                </c:pt>
                <c:pt idx="1427">
                  <c:v>76388000000000</c:v>
                </c:pt>
                <c:pt idx="1428">
                  <c:v>76360000000000</c:v>
                </c:pt>
                <c:pt idx="1429">
                  <c:v>76334000000000</c:v>
                </c:pt>
                <c:pt idx="1430">
                  <c:v>76308000000000</c:v>
                </c:pt>
                <c:pt idx="1431">
                  <c:v>76283000000000</c:v>
                </c:pt>
                <c:pt idx="1432">
                  <c:v>76258000000000</c:v>
                </c:pt>
                <c:pt idx="1433">
                  <c:v>76234000000000</c:v>
                </c:pt>
                <c:pt idx="1434">
                  <c:v>76211000000000</c:v>
                </c:pt>
                <c:pt idx="1435">
                  <c:v>76188000000000</c:v>
                </c:pt>
                <c:pt idx="1436">
                  <c:v>76165000000000</c:v>
                </c:pt>
                <c:pt idx="1437">
                  <c:v>76144000000000</c:v>
                </c:pt>
                <c:pt idx="1438">
                  <c:v>76122000000000</c:v>
                </c:pt>
                <c:pt idx="1439">
                  <c:v>76101000000000</c:v>
                </c:pt>
                <c:pt idx="1440">
                  <c:v>76081000000000</c:v>
                </c:pt>
                <c:pt idx="1441">
                  <c:v>76061000000000</c:v>
                </c:pt>
                <c:pt idx="1442">
                  <c:v>76042000000000</c:v>
                </c:pt>
                <c:pt idx="1443">
                  <c:v>76023000000000</c:v>
                </c:pt>
                <c:pt idx="1444">
                  <c:v>76004000000000</c:v>
                </c:pt>
                <c:pt idx="1445">
                  <c:v>75986000000000</c:v>
                </c:pt>
                <c:pt idx="1446">
                  <c:v>75969000000000</c:v>
                </c:pt>
                <c:pt idx="1447">
                  <c:v>75951000000000</c:v>
                </c:pt>
                <c:pt idx="1448">
                  <c:v>75934000000000</c:v>
                </c:pt>
                <c:pt idx="1449">
                  <c:v>75918000000000</c:v>
                </c:pt>
                <c:pt idx="1450">
                  <c:v>75918000000000</c:v>
                </c:pt>
                <c:pt idx="1451">
                  <c:v>75902000000000</c:v>
                </c:pt>
                <c:pt idx="1452">
                  <c:v>75886000000000</c:v>
                </c:pt>
                <c:pt idx="1453">
                  <c:v>75871000000000</c:v>
                </c:pt>
                <c:pt idx="1454">
                  <c:v>75856000000000</c:v>
                </c:pt>
                <c:pt idx="1455">
                  <c:v>75841000000000</c:v>
                </c:pt>
                <c:pt idx="1456">
                  <c:v>75827000000000</c:v>
                </c:pt>
                <c:pt idx="1457">
                  <c:v>75813000000000</c:v>
                </c:pt>
                <c:pt idx="1458">
                  <c:v>75800000000000</c:v>
                </c:pt>
                <c:pt idx="1459">
                  <c:v>75786000000000</c:v>
                </c:pt>
                <c:pt idx="1460">
                  <c:v>75773000000000</c:v>
                </c:pt>
                <c:pt idx="1461">
                  <c:v>75760000000000</c:v>
                </c:pt>
                <c:pt idx="1462">
                  <c:v>75748000000000</c:v>
                </c:pt>
                <c:pt idx="1463">
                  <c:v>75736000000000</c:v>
                </c:pt>
                <c:pt idx="1464">
                  <c:v>75724000000000</c:v>
                </c:pt>
                <c:pt idx="1465">
                  <c:v>75713000000000</c:v>
                </c:pt>
                <c:pt idx="1466">
                  <c:v>75701000000000</c:v>
                </c:pt>
                <c:pt idx="1467">
                  <c:v>75690000000000</c:v>
                </c:pt>
                <c:pt idx="1468">
                  <c:v>75679000000000</c:v>
                </c:pt>
                <c:pt idx="1469">
                  <c:v>75669000000000</c:v>
                </c:pt>
                <c:pt idx="1470">
                  <c:v>75659000000000</c:v>
                </c:pt>
                <c:pt idx="1471">
                  <c:v>75649000000000</c:v>
                </c:pt>
                <c:pt idx="1472">
                  <c:v>75639000000000</c:v>
                </c:pt>
                <c:pt idx="1473">
                  <c:v>75629000000000</c:v>
                </c:pt>
                <c:pt idx="1474">
                  <c:v>75620000000000</c:v>
                </c:pt>
                <c:pt idx="1475">
                  <c:v>75611000000000</c:v>
                </c:pt>
                <c:pt idx="1476">
                  <c:v>75602000000000</c:v>
                </c:pt>
                <c:pt idx="1477">
                  <c:v>75593000000000</c:v>
                </c:pt>
                <c:pt idx="1478">
                  <c:v>75584000000000</c:v>
                </c:pt>
                <c:pt idx="1479">
                  <c:v>75576000000000</c:v>
                </c:pt>
                <c:pt idx="1480">
                  <c:v>75568000000000</c:v>
                </c:pt>
                <c:pt idx="1481">
                  <c:v>75560000000000</c:v>
                </c:pt>
                <c:pt idx="1482">
                  <c:v>75552000000000</c:v>
                </c:pt>
                <c:pt idx="1483">
                  <c:v>75544000000000</c:v>
                </c:pt>
                <c:pt idx="1484">
                  <c:v>75537000000000</c:v>
                </c:pt>
                <c:pt idx="1485">
                  <c:v>75529000000000</c:v>
                </c:pt>
                <c:pt idx="1486">
                  <c:v>75522000000000</c:v>
                </c:pt>
                <c:pt idx="1487">
                  <c:v>75515000000000</c:v>
                </c:pt>
                <c:pt idx="1488">
                  <c:v>75509000000000</c:v>
                </c:pt>
                <c:pt idx="1489">
                  <c:v>75502000000000</c:v>
                </c:pt>
                <c:pt idx="1490">
                  <c:v>75495000000000</c:v>
                </c:pt>
                <c:pt idx="1491">
                  <c:v>75489000000000</c:v>
                </c:pt>
                <c:pt idx="1492">
                  <c:v>75483000000000</c:v>
                </c:pt>
                <c:pt idx="1493">
                  <c:v>75477000000000</c:v>
                </c:pt>
                <c:pt idx="1494">
                  <c:v>75471000000000</c:v>
                </c:pt>
                <c:pt idx="1495">
                  <c:v>75465000000000</c:v>
                </c:pt>
                <c:pt idx="1496">
                  <c:v>75459000000000</c:v>
                </c:pt>
                <c:pt idx="1497">
                  <c:v>75454000000000</c:v>
                </c:pt>
                <c:pt idx="1498">
                  <c:v>75448000000000</c:v>
                </c:pt>
                <c:pt idx="1499">
                  <c:v>75443000000000</c:v>
                </c:pt>
                <c:pt idx="1500">
                  <c:v>75443000000000</c:v>
                </c:pt>
                <c:pt idx="1501">
                  <c:v>75438000000000</c:v>
                </c:pt>
                <c:pt idx="1502">
                  <c:v>75432000000000</c:v>
                </c:pt>
                <c:pt idx="1503">
                  <c:v>75427000000000</c:v>
                </c:pt>
                <c:pt idx="1504">
                  <c:v>75423000000000</c:v>
                </c:pt>
                <c:pt idx="1505">
                  <c:v>75418000000000</c:v>
                </c:pt>
                <c:pt idx="1506">
                  <c:v>75413000000000</c:v>
                </c:pt>
                <c:pt idx="1507">
                  <c:v>75409000000000</c:v>
                </c:pt>
                <c:pt idx="1508">
                  <c:v>75404000000000</c:v>
                </c:pt>
                <c:pt idx="1509">
                  <c:v>75400000000000</c:v>
                </c:pt>
                <c:pt idx="1510">
                  <c:v>75395000000000</c:v>
                </c:pt>
                <c:pt idx="1511">
                  <c:v>75391000000000</c:v>
                </c:pt>
                <c:pt idx="1512">
                  <c:v>75387000000000</c:v>
                </c:pt>
                <c:pt idx="1513">
                  <c:v>75383000000000</c:v>
                </c:pt>
                <c:pt idx="1514">
                  <c:v>75379000000000</c:v>
                </c:pt>
                <c:pt idx="1515">
                  <c:v>75375000000000</c:v>
                </c:pt>
                <c:pt idx="1516">
                  <c:v>75372000000000</c:v>
                </c:pt>
                <c:pt idx="1517">
                  <c:v>75368000000000</c:v>
                </c:pt>
                <c:pt idx="1518">
                  <c:v>75364000000000</c:v>
                </c:pt>
                <c:pt idx="1519">
                  <c:v>75361000000000</c:v>
                </c:pt>
                <c:pt idx="1520">
                  <c:v>75357000000000</c:v>
                </c:pt>
                <c:pt idx="1521">
                  <c:v>75354000000000</c:v>
                </c:pt>
                <c:pt idx="1522">
                  <c:v>75351000000000</c:v>
                </c:pt>
                <c:pt idx="1523">
                  <c:v>75347000000000</c:v>
                </c:pt>
                <c:pt idx="1524">
                  <c:v>75344000000000</c:v>
                </c:pt>
                <c:pt idx="1525">
                  <c:v>75341000000000</c:v>
                </c:pt>
                <c:pt idx="1526">
                  <c:v>75338000000000</c:v>
                </c:pt>
                <c:pt idx="1527">
                  <c:v>75335000000000</c:v>
                </c:pt>
                <c:pt idx="1528">
                  <c:v>75332000000000</c:v>
                </c:pt>
                <c:pt idx="1529">
                  <c:v>75329000000000</c:v>
                </c:pt>
                <c:pt idx="1530">
                  <c:v>75326000000000</c:v>
                </c:pt>
                <c:pt idx="1531">
                  <c:v>75324000000000</c:v>
                </c:pt>
                <c:pt idx="1532">
                  <c:v>75321000000000</c:v>
                </c:pt>
                <c:pt idx="1533">
                  <c:v>75318000000000</c:v>
                </c:pt>
                <c:pt idx="1534">
                  <c:v>75316000000000</c:v>
                </c:pt>
                <c:pt idx="1535">
                  <c:v>75313000000000</c:v>
                </c:pt>
                <c:pt idx="1536">
                  <c:v>75311000000000</c:v>
                </c:pt>
                <c:pt idx="1537">
                  <c:v>75308000000000</c:v>
                </c:pt>
                <c:pt idx="1538">
                  <c:v>75306000000000</c:v>
                </c:pt>
                <c:pt idx="1539">
                  <c:v>75303000000000</c:v>
                </c:pt>
                <c:pt idx="1540">
                  <c:v>75301000000000</c:v>
                </c:pt>
                <c:pt idx="1541">
                  <c:v>75299000000000</c:v>
                </c:pt>
                <c:pt idx="1542">
                  <c:v>75297000000000</c:v>
                </c:pt>
                <c:pt idx="1543">
                  <c:v>75294000000000</c:v>
                </c:pt>
                <c:pt idx="1544">
                  <c:v>75292000000000</c:v>
                </c:pt>
                <c:pt idx="1545">
                  <c:v>75290000000000</c:v>
                </c:pt>
                <c:pt idx="1546">
                  <c:v>75288000000000</c:v>
                </c:pt>
                <c:pt idx="1547">
                  <c:v>75286000000000</c:v>
                </c:pt>
                <c:pt idx="1548">
                  <c:v>75284000000000</c:v>
                </c:pt>
                <c:pt idx="1549">
                  <c:v>75282000000000</c:v>
                </c:pt>
                <c:pt idx="1550">
                  <c:v>75282000000000</c:v>
                </c:pt>
                <c:pt idx="1551">
                  <c:v>75280000000000</c:v>
                </c:pt>
                <c:pt idx="1552">
                  <c:v>75279000000000</c:v>
                </c:pt>
                <c:pt idx="1553">
                  <c:v>75277000000000</c:v>
                </c:pt>
                <c:pt idx="1554">
                  <c:v>75275000000000</c:v>
                </c:pt>
                <c:pt idx="1555">
                  <c:v>75273000000000</c:v>
                </c:pt>
                <c:pt idx="1556">
                  <c:v>75272000000000</c:v>
                </c:pt>
                <c:pt idx="1557">
                  <c:v>75270000000000</c:v>
                </c:pt>
                <c:pt idx="1558">
                  <c:v>75268000000000</c:v>
                </c:pt>
                <c:pt idx="1559">
                  <c:v>75267000000000</c:v>
                </c:pt>
                <c:pt idx="1560">
                  <c:v>75265000000000</c:v>
                </c:pt>
                <c:pt idx="1561">
                  <c:v>75263000000000</c:v>
                </c:pt>
                <c:pt idx="1562">
                  <c:v>75262000000000</c:v>
                </c:pt>
                <c:pt idx="1563">
                  <c:v>75260000000000</c:v>
                </c:pt>
                <c:pt idx="1564">
                  <c:v>75259000000000</c:v>
                </c:pt>
                <c:pt idx="1565">
                  <c:v>75257000000000</c:v>
                </c:pt>
                <c:pt idx="1566">
                  <c:v>75256000000000</c:v>
                </c:pt>
                <c:pt idx="1567">
                  <c:v>75255000000000</c:v>
                </c:pt>
                <c:pt idx="1568">
                  <c:v>75253000000000</c:v>
                </c:pt>
                <c:pt idx="1569">
                  <c:v>75252000000000</c:v>
                </c:pt>
                <c:pt idx="1570">
                  <c:v>75251000000000</c:v>
                </c:pt>
                <c:pt idx="1571">
                  <c:v>75249000000000</c:v>
                </c:pt>
                <c:pt idx="1572">
                  <c:v>75248000000000</c:v>
                </c:pt>
                <c:pt idx="1573">
                  <c:v>75247000000000</c:v>
                </c:pt>
                <c:pt idx="1574">
                  <c:v>75246000000000</c:v>
                </c:pt>
                <c:pt idx="1575">
                  <c:v>75244000000000</c:v>
                </c:pt>
                <c:pt idx="1576">
                  <c:v>75243000000000</c:v>
                </c:pt>
                <c:pt idx="1577">
                  <c:v>75242000000000</c:v>
                </c:pt>
                <c:pt idx="1578">
                  <c:v>75241000000000</c:v>
                </c:pt>
                <c:pt idx="1579">
                  <c:v>75240000000000</c:v>
                </c:pt>
                <c:pt idx="1580">
                  <c:v>75239000000000</c:v>
                </c:pt>
                <c:pt idx="1581">
                  <c:v>75238000000000</c:v>
                </c:pt>
                <c:pt idx="1582">
                  <c:v>75237000000000</c:v>
                </c:pt>
                <c:pt idx="1583">
                  <c:v>75236000000000</c:v>
                </c:pt>
                <c:pt idx="1584">
                  <c:v>75235000000000</c:v>
                </c:pt>
                <c:pt idx="1585">
                  <c:v>75234000000000</c:v>
                </c:pt>
                <c:pt idx="1586">
                  <c:v>75233000000000</c:v>
                </c:pt>
                <c:pt idx="1587">
                  <c:v>75232000000000</c:v>
                </c:pt>
                <c:pt idx="1588">
                  <c:v>75231000000000</c:v>
                </c:pt>
                <c:pt idx="1589">
                  <c:v>75230000000000</c:v>
                </c:pt>
                <c:pt idx="1590">
                  <c:v>75229000000000</c:v>
                </c:pt>
                <c:pt idx="1591">
                  <c:v>75228000000000</c:v>
                </c:pt>
                <c:pt idx="1592">
                  <c:v>75227000000000</c:v>
                </c:pt>
                <c:pt idx="1593">
                  <c:v>75227000000000</c:v>
                </c:pt>
                <c:pt idx="1594">
                  <c:v>75226000000000</c:v>
                </c:pt>
                <c:pt idx="1595">
                  <c:v>75225000000000</c:v>
                </c:pt>
                <c:pt idx="1596">
                  <c:v>75224000000000</c:v>
                </c:pt>
                <c:pt idx="1597">
                  <c:v>75224000000000</c:v>
                </c:pt>
                <c:pt idx="1598">
                  <c:v>75223000000000</c:v>
                </c:pt>
                <c:pt idx="1599">
                  <c:v>75222000000000</c:v>
                </c:pt>
                <c:pt idx="1600">
                  <c:v>75222000000000</c:v>
                </c:pt>
                <c:pt idx="1601">
                  <c:v>75221000000000</c:v>
                </c:pt>
                <c:pt idx="1602">
                  <c:v>75221000000000</c:v>
                </c:pt>
                <c:pt idx="1603">
                  <c:v>75220000000000</c:v>
                </c:pt>
                <c:pt idx="1604">
                  <c:v>75219000000000</c:v>
                </c:pt>
                <c:pt idx="1605">
                  <c:v>75219000000000</c:v>
                </c:pt>
                <c:pt idx="1606">
                  <c:v>75218000000000</c:v>
                </c:pt>
                <c:pt idx="1607">
                  <c:v>75218000000000</c:v>
                </c:pt>
                <c:pt idx="1608">
                  <c:v>75217000000000</c:v>
                </c:pt>
                <c:pt idx="1609">
                  <c:v>75216000000000</c:v>
                </c:pt>
                <c:pt idx="1610">
                  <c:v>75216000000000</c:v>
                </c:pt>
                <c:pt idx="1611">
                  <c:v>75215000000000</c:v>
                </c:pt>
                <c:pt idx="1612">
                  <c:v>75215000000000</c:v>
                </c:pt>
                <c:pt idx="1613">
                  <c:v>75214000000000</c:v>
                </c:pt>
                <c:pt idx="1614">
                  <c:v>75214000000000</c:v>
                </c:pt>
                <c:pt idx="1615">
                  <c:v>75214000000000</c:v>
                </c:pt>
                <c:pt idx="1616">
                  <c:v>75213000000000</c:v>
                </c:pt>
                <c:pt idx="1617">
                  <c:v>75213000000000</c:v>
                </c:pt>
                <c:pt idx="1618">
                  <c:v>75212000000000</c:v>
                </c:pt>
                <c:pt idx="1619">
                  <c:v>75212000000000</c:v>
                </c:pt>
                <c:pt idx="1620">
                  <c:v>75212000000000</c:v>
                </c:pt>
                <c:pt idx="1621">
                  <c:v>75211000000000</c:v>
                </c:pt>
                <c:pt idx="1622">
                  <c:v>75211000000000</c:v>
                </c:pt>
                <c:pt idx="1623">
                  <c:v>75211000000000</c:v>
                </c:pt>
                <c:pt idx="1624">
                  <c:v>75210000000000</c:v>
                </c:pt>
                <c:pt idx="1625">
                  <c:v>75210000000000</c:v>
                </c:pt>
                <c:pt idx="1626">
                  <c:v>75210000000000</c:v>
                </c:pt>
                <c:pt idx="1627">
                  <c:v>75210000000000</c:v>
                </c:pt>
                <c:pt idx="1628">
                  <c:v>75209000000000</c:v>
                </c:pt>
                <c:pt idx="1629">
                  <c:v>75209000000000</c:v>
                </c:pt>
                <c:pt idx="1630">
                  <c:v>75209000000000</c:v>
                </c:pt>
                <c:pt idx="1631">
                  <c:v>75209000000000</c:v>
                </c:pt>
                <c:pt idx="1632">
                  <c:v>75209000000000</c:v>
                </c:pt>
                <c:pt idx="1633">
                  <c:v>75209000000000</c:v>
                </c:pt>
                <c:pt idx="1634">
                  <c:v>75209000000000</c:v>
                </c:pt>
                <c:pt idx="1635">
                  <c:v>75209000000000</c:v>
                </c:pt>
                <c:pt idx="1636">
                  <c:v>75209000000000</c:v>
                </c:pt>
                <c:pt idx="1637">
                  <c:v>75209000000000</c:v>
                </c:pt>
                <c:pt idx="1638">
                  <c:v>75209000000000</c:v>
                </c:pt>
                <c:pt idx="1639">
                  <c:v>75209000000000</c:v>
                </c:pt>
                <c:pt idx="1640">
                  <c:v>75209000000000</c:v>
                </c:pt>
                <c:pt idx="1641">
                  <c:v>75209000000000</c:v>
                </c:pt>
                <c:pt idx="1642">
                  <c:v>75209000000000</c:v>
                </c:pt>
                <c:pt idx="1643">
                  <c:v>75209000000000</c:v>
                </c:pt>
                <c:pt idx="1644">
                  <c:v>75209000000000</c:v>
                </c:pt>
                <c:pt idx="1645">
                  <c:v>75209000000000</c:v>
                </c:pt>
                <c:pt idx="1646">
                  <c:v>75210000000000</c:v>
                </c:pt>
                <c:pt idx="1647">
                  <c:v>75210000000000</c:v>
                </c:pt>
                <c:pt idx="1648">
                  <c:v>75210000000000</c:v>
                </c:pt>
                <c:pt idx="1649">
                  <c:v>75211000000000</c:v>
                </c:pt>
                <c:pt idx="1650">
                  <c:v>75211000000000</c:v>
                </c:pt>
                <c:pt idx="1651">
                  <c:v>75211000000000</c:v>
                </c:pt>
                <c:pt idx="1652">
                  <c:v>75211000000000</c:v>
                </c:pt>
                <c:pt idx="1653">
                  <c:v>75212000000000</c:v>
                </c:pt>
                <c:pt idx="1654">
                  <c:v>75212000000000</c:v>
                </c:pt>
                <c:pt idx="1655">
                  <c:v>75213000000000</c:v>
                </c:pt>
                <c:pt idx="1656">
                  <c:v>75213000000000</c:v>
                </c:pt>
                <c:pt idx="1657">
                  <c:v>75214000000000</c:v>
                </c:pt>
                <c:pt idx="1658">
                  <c:v>75214000000000</c:v>
                </c:pt>
                <c:pt idx="1659">
                  <c:v>75215000000000</c:v>
                </c:pt>
                <c:pt idx="1660">
                  <c:v>75215000000000</c:v>
                </c:pt>
                <c:pt idx="1661">
                  <c:v>75216000000000</c:v>
                </c:pt>
                <c:pt idx="1662">
                  <c:v>75217000000000</c:v>
                </c:pt>
                <c:pt idx="1663">
                  <c:v>75217000000000</c:v>
                </c:pt>
                <c:pt idx="1664">
                  <c:v>75218000000000</c:v>
                </c:pt>
                <c:pt idx="1665">
                  <c:v>75219000000000</c:v>
                </c:pt>
                <c:pt idx="1666">
                  <c:v>75220000000000</c:v>
                </c:pt>
                <c:pt idx="1667">
                  <c:v>75221000000000</c:v>
                </c:pt>
                <c:pt idx="1668">
                  <c:v>75222000000000</c:v>
                </c:pt>
                <c:pt idx="1669">
                  <c:v>75223000000000</c:v>
                </c:pt>
                <c:pt idx="1670">
                  <c:v>75224000000000</c:v>
                </c:pt>
                <c:pt idx="1671">
                  <c:v>75225000000000</c:v>
                </c:pt>
                <c:pt idx="1672">
                  <c:v>75226000000000</c:v>
                </c:pt>
                <c:pt idx="1673">
                  <c:v>75227000000000</c:v>
                </c:pt>
                <c:pt idx="1674">
                  <c:v>75228000000000</c:v>
                </c:pt>
                <c:pt idx="1675">
                  <c:v>75229000000000</c:v>
                </c:pt>
                <c:pt idx="1676">
                  <c:v>75231000000000</c:v>
                </c:pt>
                <c:pt idx="1677">
                  <c:v>75232000000000</c:v>
                </c:pt>
                <c:pt idx="1678">
                  <c:v>75233000000000</c:v>
                </c:pt>
                <c:pt idx="1679">
                  <c:v>75235000000000</c:v>
                </c:pt>
                <c:pt idx="1680">
                  <c:v>75236000000000</c:v>
                </c:pt>
                <c:pt idx="1681">
                  <c:v>75238000000000</c:v>
                </c:pt>
                <c:pt idx="1682">
                  <c:v>75240000000000</c:v>
                </c:pt>
                <c:pt idx="1683">
                  <c:v>75241000000000</c:v>
                </c:pt>
                <c:pt idx="1684">
                  <c:v>75243000000000</c:v>
                </c:pt>
                <c:pt idx="1685">
                  <c:v>75245000000000</c:v>
                </c:pt>
                <c:pt idx="1686">
                  <c:v>75247000000000</c:v>
                </c:pt>
                <c:pt idx="1687">
                  <c:v>75249000000000</c:v>
                </c:pt>
                <c:pt idx="1688">
                  <c:v>75251000000000</c:v>
                </c:pt>
                <c:pt idx="1689">
                  <c:v>75253000000000</c:v>
                </c:pt>
                <c:pt idx="1690">
                  <c:v>75255000000000</c:v>
                </c:pt>
                <c:pt idx="1691">
                  <c:v>75257000000000</c:v>
                </c:pt>
                <c:pt idx="1692">
                  <c:v>75259000000000</c:v>
                </c:pt>
                <c:pt idx="1693">
                  <c:v>75262000000000</c:v>
                </c:pt>
                <c:pt idx="1694">
                  <c:v>75264000000000</c:v>
                </c:pt>
                <c:pt idx="1695">
                  <c:v>75267000000000</c:v>
                </c:pt>
                <c:pt idx="1696">
                  <c:v>75269000000000</c:v>
                </c:pt>
                <c:pt idx="1697">
                  <c:v>75272000000000</c:v>
                </c:pt>
                <c:pt idx="1698">
                  <c:v>75274000000000</c:v>
                </c:pt>
                <c:pt idx="1699">
                  <c:v>75277000000000</c:v>
                </c:pt>
                <c:pt idx="1700">
                  <c:v>75277000000000</c:v>
                </c:pt>
                <c:pt idx="1701">
                  <c:v>75280000000000</c:v>
                </c:pt>
                <c:pt idx="1702">
                  <c:v>75283000000000</c:v>
                </c:pt>
                <c:pt idx="1703">
                  <c:v>75286000000000</c:v>
                </c:pt>
                <c:pt idx="1704">
                  <c:v>75290000000000</c:v>
                </c:pt>
                <c:pt idx="1705">
                  <c:v>75293000000000</c:v>
                </c:pt>
                <c:pt idx="1706">
                  <c:v>75296000000000</c:v>
                </c:pt>
                <c:pt idx="1707">
                  <c:v>75300000000000</c:v>
                </c:pt>
                <c:pt idx="1708">
                  <c:v>75303000000000</c:v>
                </c:pt>
                <c:pt idx="1709">
                  <c:v>75307000000000</c:v>
                </c:pt>
                <c:pt idx="1710">
                  <c:v>75311000000000</c:v>
                </c:pt>
                <c:pt idx="1711">
                  <c:v>75315000000000</c:v>
                </c:pt>
                <c:pt idx="1712">
                  <c:v>75319000000000</c:v>
                </c:pt>
                <c:pt idx="1713">
                  <c:v>75323000000000</c:v>
                </c:pt>
                <c:pt idx="1714">
                  <c:v>75327000000000</c:v>
                </c:pt>
                <c:pt idx="1715">
                  <c:v>75332000000000</c:v>
                </c:pt>
                <c:pt idx="1716">
                  <c:v>75336000000000</c:v>
                </c:pt>
                <c:pt idx="1717">
                  <c:v>75341000000000</c:v>
                </c:pt>
                <c:pt idx="1718">
                  <c:v>75345000000000</c:v>
                </c:pt>
                <c:pt idx="1719">
                  <c:v>75350000000000</c:v>
                </c:pt>
                <c:pt idx="1720">
                  <c:v>75355000000000</c:v>
                </c:pt>
                <c:pt idx="1721">
                  <c:v>75361000000000</c:v>
                </c:pt>
                <c:pt idx="1722">
                  <c:v>75366000000000</c:v>
                </c:pt>
                <c:pt idx="1723">
                  <c:v>75371000000000</c:v>
                </c:pt>
                <c:pt idx="1724">
                  <c:v>75377000000000</c:v>
                </c:pt>
                <c:pt idx="1725">
                  <c:v>75383000000000</c:v>
                </c:pt>
                <c:pt idx="1726">
                  <c:v>75389000000000</c:v>
                </c:pt>
                <c:pt idx="1727">
                  <c:v>75395000000000</c:v>
                </c:pt>
                <c:pt idx="1728">
                  <c:v>75401000000000</c:v>
                </c:pt>
                <c:pt idx="1729">
                  <c:v>75408000000000</c:v>
                </c:pt>
                <c:pt idx="1730">
                  <c:v>75414000000000</c:v>
                </c:pt>
                <c:pt idx="1731">
                  <c:v>75421000000000</c:v>
                </c:pt>
                <c:pt idx="1732">
                  <c:v>75428000000000</c:v>
                </c:pt>
                <c:pt idx="1733">
                  <c:v>75435000000000</c:v>
                </c:pt>
                <c:pt idx="1734">
                  <c:v>75443000000000</c:v>
                </c:pt>
                <c:pt idx="1735">
                  <c:v>75450000000000</c:v>
                </c:pt>
                <c:pt idx="1736">
                  <c:v>75458000000000</c:v>
                </c:pt>
                <c:pt idx="1737">
                  <c:v>75466000000000</c:v>
                </c:pt>
                <c:pt idx="1738">
                  <c:v>75474000000000</c:v>
                </c:pt>
                <c:pt idx="1739">
                  <c:v>75483000000000</c:v>
                </c:pt>
                <c:pt idx="1740">
                  <c:v>75491000000000</c:v>
                </c:pt>
                <c:pt idx="1741">
                  <c:v>75500000000000</c:v>
                </c:pt>
                <c:pt idx="1742">
                  <c:v>75509000000000</c:v>
                </c:pt>
                <c:pt idx="1743">
                  <c:v>75519000000000</c:v>
                </c:pt>
                <c:pt idx="1744">
                  <c:v>75528000000000</c:v>
                </c:pt>
                <c:pt idx="1745">
                  <c:v>75538000000000</c:v>
                </c:pt>
                <c:pt idx="1746">
                  <c:v>75548000000000</c:v>
                </c:pt>
                <c:pt idx="1747">
                  <c:v>75559000000000</c:v>
                </c:pt>
                <c:pt idx="1748">
                  <c:v>75569000000000</c:v>
                </c:pt>
                <c:pt idx="1749">
                  <c:v>75580000000000</c:v>
                </c:pt>
                <c:pt idx="1750">
                  <c:v>75580000000000</c:v>
                </c:pt>
                <c:pt idx="1751">
                  <c:v>75591000000000</c:v>
                </c:pt>
                <c:pt idx="1752">
                  <c:v>75603000000000</c:v>
                </c:pt>
                <c:pt idx="1753">
                  <c:v>75615000000000</c:v>
                </c:pt>
                <c:pt idx="1754">
                  <c:v>75627000000000</c:v>
                </c:pt>
                <c:pt idx="1755">
                  <c:v>75639000000000</c:v>
                </c:pt>
                <c:pt idx="1756">
                  <c:v>75652000000000</c:v>
                </c:pt>
                <c:pt idx="1757">
                  <c:v>75665000000000</c:v>
                </c:pt>
                <c:pt idx="1758">
                  <c:v>75679000000000</c:v>
                </c:pt>
                <c:pt idx="1759">
                  <c:v>75692000000000</c:v>
                </c:pt>
                <c:pt idx="1760">
                  <c:v>75707000000000</c:v>
                </c:pt>
                <c:pt idx="1761">
                  <c:v>75721000000000</c:v>
                </c:pt>
                <c:pt idx="1762">
                  <c:v>75736000000000</c:v>
                </c:pt>
                <c:pt idx="1763">
                  <c:v>75751000000000</c:v>
                </c:pt>
                <c:pt idx="1764">
                  <c:v>75767000000000</c:v>
                </c:pt>
                <c:pt idx="1765">
                  <c:v>75783000000000</c:v>
                </c:pt>
                <c:pt idx="1766">
                  <c:v>75800000000000</c:v>
                </c:pt>
                <c:pt idx="1767">
                  <c:v>75816000000000</c:v>
                </c:pt>
                <c:pt idx="1768">
                  <c:v>75834000000000</c:v>
                </c:pt>
                <c:pt idx="1769">
                  <c:v>75852000000000</c:v>
                </c:pt>
                <c:pt idx="1770">
                  <c:v>75870000000000</c:v>
                </c:pt>
                <c:pt idx="1771">
                  <c:v>75889000000000</c:v>
                </c:pt>
                <c:pt idx="1772">
                  <c:v>75908000000000</c:v>
                </c:pt>
                <c:pt idx="1773">
                  <c:v>75927000000000</c:v>
                </c:pt>
                <c:pt idx="1774">
                  <c:v>75948000000000</c:v>
                </c:pt>
                <c:pt idx="1775">
                  <c:v>75968000000000</c:v>
                </c:pt>
                <c:pt idx="1776">
                  <c:v>75990000000000</c:v>
                </c:pt>
                <c:pt idx="1777">
                  <c:v>76011000000000</c:v>
                </c:pt>
                <c:pt idx="1778">
                  <c:v>76034000000000</c:v>
                </c:pt>
                <c:pt idx="1779">
                  <c:v>76057000000000</c:v>
                </c:pt>
                <c:pt idx="1780">
                  <c:v>76080000000000</c:v>
                </c:pt>
                <c:pt idx="1781">
                  <c:v>76104000000000</c:v>
                </c:pt>
                <c:pt idx="1782">
                  <c:v>76129000000000</c:v>
                </c:pt>
                <c:pt idx="1783">
                  <c:v>76154000000000</c:v>
                </c:pt>
                <c:pt idx="1784">
                  <c:v>76180000000000</c:v>
                </c:pt>
                <c:pt idx="1785">
                  <c:v>76207000000000</c:v>
                </c:pt>
                <c:pt idx="1786">
                  <c:v>76234000000000</c:v>
                </c:pt>
                <c:pt idx="1787">
                  <c:v>76262000000000</c:v>
                </c:pt>
                <c:pt idx="1788">
                  <c:v>76290000000000</c:v>
                </c:pt>
                <c:pt idx="1789">
                  <c:v>76320000000000</c:v>
                </c:pt>
                <c:pt idx="1790">
                  <c:v>76350000000000</c:v>
                </c:pt>
                <c:pt idx="1791">
                  <c:v>76381000000000</c:v>
                </c:pt>
                <c:pt idx="1792">
                  <c:v>76413000000000</c:v>
                </c:pt>
                <c:pt idx="1793">
                  <c:v>76445000000000</c:v>
                </c:pt>
                <c:pt idx="1794">
                  <c:v>76478000000000</c:v>
                </c:pt>
                <c:pt idx="1795">
                  <c:v>76512000000000</c:v>
                </c:pt>
                <c:pt idx="1796">
                  <c:v>76547000000000</c:v>
                </c:pt>
                <c:pt idx="1797">
                  <c:v>76583000000000</c:v>
                </c:pt>
                <c:pt idx="1798">
                  <c:v>76620000000000</c:v>
                </c:pt>
                <c:pt idx="1799">
                  <c:v>76658000000000</c:v>
                </c:pt>
                <c:pt idx="1800">
                  <c:v>76658000000000</c:v>
                </c:pt>
                <c:pt idx="1801">
                  <c:v>76696000000000</c:v>
                </c:pt>
                <c:pt idx="1802">
                  <c:v>76736000000000</c:v>
                </c:pt>
                <c:pt idx="1803">
                  <c:v>76777000000000</c:v>
                </c:pt>
                <c:pt idx="1804">
                  <c:v>76818000000000</c:v>
                </c:pt>
                <c:pt idx="1805">
                  <c:v>76861000000000</c:v>
                </c:pt>
                <c:pt idx="1806">
                  <c:v>76905000000000</c:v>
                </c:pt>
                <c:pt idx="1807">
                  <c:v>76949000000000</c:v>
                </c:pt>
                <c:pt idx="1808">
                  <c:v>76995000000000</c:v>
                </c:pt>
                <c:pt idx="1809">
                  <c:v>77042000000000</c:v>
                </c:pt>
                <c:pt idx="1810">
                  <c:v>77091000000000</c:v>
                </c:pt>
                <c:pt idx="1811">
                  <c:v>77140000000000</c:v>
                </c:pt>
                <c:pt idx="1812">
                  <c:v>77191000000000</c:v>
                </c:pt>
                <c:pt idx="1813">
                  <c:v>77243000000000</c:v>
                </c:pt>
                <c:pt idx="1814">
                  <c:v>77296000000000</c:v>
                </c:pt>
                <c:pt idx="1815">
                  <c:v>77351000000000</c:v>
                </c:pt>
                <c:pt idx="1816">
                  <c:v>77407000000000</c:v>
                </c:pt>
                <c:pt idx="1817">
                  <c:v>77464000000000</c:v>
                </c:pt>
                <c:pt idx="1818">
                  <c:v>77523000000000</c:v>
                </c:pt>
                <c:pt idx="1819">
                  <c:v>77583000000000</c:v>
                </c:pt>
                <c:pt idx="1820">
                  <c:v>77645000000000</c:v>
                </c:pt>
                <c:pt idx="1821">
                  <c:v>77708000000000</c:v>
                </c:pt>
                <c:pt idx="1822">
                  <c:v>77773000000000</c:v>
                </c:pt>
                <c:pt idx="1823">
                  <c:v>77840000000000</c:v>
                </c:pt>
                <c:pt idx="1824">
                  <c:v>77908000000000</c:v>
                </c:pt>
                <c:pt idx="1825">
                  <c:v>77978000000000</c:v>
                </c:pt>
                <c:pt idx="1826">
                  <c:v>78050000000000</c:v>
                </c:pt>
                <c:pt idx="1827">
                  <c:v>78123000000000</c:v>
                </c:pt>
                <c:pt idx="1828">
                  <c:v>78198000000000</c:v>
                </c:pt>
                <c:pt idx="1829">
                  <c:v>78275000000000</c:v>
                </c:pt>
                <c:pt idx="1830">
                  <c:v>78354000000000</c:v>
                </c:pt>
                <c:pt idx="1831">
                  <c:v>78435000000000</c:v>
                </c:pt>
                <c:pt idx="1832">
                  <c:v>78518000000000</c:v>
                </c:pt>
                <c:pt idx="1833">
                  <c:v>78603000000000</c:v>
                </c:pt>
                <c:pt idx="1834">
                  <c:v>78690000000000</c:v>
                </c:pt>
                <c:pt idx="1835">
                  <c:v>78780000000000</c:v>
                </c:pt>
                <c:pt idx="1836">
                  <c:v>78871000000000</c:v>
                </c:pt>
                <c:pt idx="1837">
                  <c:v>78965000000000</c:v>
                </c:pt>
                <c:pt idx="1838">
                  <c:v>79061000000000</c:v>
                </c:pt>
                <c:pt idx="1839">
                  <c:v>79160000000000</c:v>
                </c:pt>
                <c:pt idx="1840">
                  <c:v>79261000000000</c:v>
                </c:pt>
                <c:pt idx="1841">
                  <c:v>79364000000000</c:v>
                </c:pt>
                <c:pt idx="1842">
                  <c:v>79471000000000</c:v>
                </c:pt>
                <c:pt idx="1843">
                  <c:v>79579000000000</c:v>
                </c:pt>
                <c:pt idx="1844">
                  <c:v>79691000000000</c:v>
                </c:pt>
                <c:pt idx="1845">
                  <c:v>79805000000000</c:v>
                </c:pt>
                <c:pt idx="1846">
                  <c:v>79922000000000</c:v>
                </c:pt>
                <c:pt idx="1847">
                  <c:v>80042000000000</c:v>
                </c:pt>
                <c:pt idx="1848">
                  <c:v>80165000000000</c:v>
                </c:pt>
                <c:pt idx="1849">
                  <c:v>80291000000000</c:v>
                </c:pt>
                <c:pt idx="1850">
                  <c:v>80291000000000</c:v>
                </c:pt>
                <c:pt idx="1851">
                  <c:v>80420000000000</c:v>
                </c:pt>
                <c:pt idx="1852">
                  <c:v>80552000000000</c:v>
                </c:pt>
                <c:pt idx="1853">
                  <c:v>80687000000000</c:v>
                </c:pt>
                <c:pt idx="1854">
                  <c:v>80826000000000</c:v>
                </c:pt>
                <c:pt idx="1855">
                  <c:v>80968000000000</c:v>
                </c:pt>
                <c:pt idx="1856">
                  <c:v>81114000000000</c:v>
                </c:pt>
                <c:pt idx="1857">
                  <c:v>81264000000000</c:v>
                </c:pt>
                <c:pt idx="1858">
                  <c:v>81417000000000</c:v>
                </c:pt>
                <c:pt idx="1859">
                  <c:v>81574000000000</c:v>
                </c:pt>
                <c:pt idx="1860">
                  <c:v>81735000000000</c:v>
                </c:pt>
                <c:pt idx="1861">
                  <c:v>81900000000000</c:v>
                </c:pt>
                <c:pt idx="1862">
                  <c:v>82068000000000</c:v>
                </c:pt>
                <c:pt idx="1863">
                  <c:v>82242000000000</c:v>
                </c:pt>
                <c:pt idx="1864">
                  <c:v>82419000000000</c:v>
                </c:pt>
                <c:pt idx="1865">
                  <c:v>82601000000000</c:v>
                </c:pt>
                <c:pt idx="1866">
                  <c:v>82787000000000</c:v>
                </c:pt>
                <c:pt idx="1867">
                  <c:v>82978000000000</c:v>
                </c:pt>
                <c:pt idx="1868">
                  <c:v>83173000000000</c:v>
                </c:pt>
                <c:pt idx="1869">
                  <c:v>83374000000000</c:v>
                </c:pt>
                <c:pt idx="1870">
                  <c:v>83579000000000</c:v>
                </c:pt>
                <c:pt idx="1871">
                  <c:v>83790000000000</c:v>
                </c:pt>
                <c:pt idx="1872">
                  <c:v>84005000000000</c:v>
                </c:pt>
                <c:pt idx="1873">
                  <c:v>84226000000000</c:v>
                </c:pt>
                <c:pt idx="1874">
                  <c:v>84453000000000</c:v>
                </c:pt>
                <c:pt idx="1875">
                  <c:v>84685000000000</c:v>
                </c:pt>
                <c:pt idx="1876">
                  <c:v>84922000000000</c:v>
                </c:pt>
                <c:pt idx="1877">
                  <c:v>85166000000000</c:v>
                </c:pt>
                <c:pt idx="1878">
                  <c:v>85416000000000</c:v>
                </c:pt>
                <c:pt idx="1879">
                  <c:v>85672000000000</c:v>
                </c:pt>
                <c:pt idx="1880">
                  <c:v>85934000000000</c:v>
                </c:pt>
                <c:pt idx="1881">
                  <c:v>86203000000000</c:v>
                </c:pt>
                <c:pt idx="1882">
                  <c:v>86478000000000</c:v>
                </c:pt>
                <c:pt idx="1883">
                  <c:v>86760000000000</c:v>
                </c:pt>
                <c:pt idx="1884">
                  <c:v>87049000000000</c:v>
                </c:pt>
                <c:pt idx="1885">
                  <c:v>87345000000000</c:v>
                </c:pt>
                <c:pt idx="1886">
                  <c:v>87649000000000</c:v>
                </c:pt>
                <c:pt idx="1887">
                  <c:v>87960000000000</c:v>
                </c:pt>
                <c:pt idx="1888">
                  <c:v>88279000000000</c:v>
                </c:pt>
                <c:pt idx="1889">
                  <c:v>88605000000000</c:v>
                </c:pt>
                <c:pt idx="1890">
                  <c:v>88940000000000</c:v>
                </c:pt>
                <c:pt idx="1891">
                  <c:v>89283000000000</c:v>
                </c:pt>
                <c:pt idx="1892">
                  <c:v>89634000000000</c:v>
                </c:pt>
                <c:pt idx="1893">
                  <c:v>89994000000000</c:v>
                </c:pt>
                <c:pt idx="1894">
                  <c:v>90363000000000</c:v>
                </c:pt>
                <c:pt idx="1895">
                  <c:v>90741000000000</c:v>
                </c:pt>
                <c:pt idx="1896">
                  <c:v>91129000000000</c:v>
                </c:pt>
                <c:pt idx="1897">
                  <c:v>91526000000000</c:v>
                </c:pt>
                <c:pt idx="1898">
                  <c:v>91932000000000</c:v>
                </c:pt>
                <c:pt idx="1899">
                  <c:v>92349000000000</c:v>
                </c:pt>
                <c:pt idx="1900">
                  <c:v>92349000000000</c:v>
                </c:pt>
                <c:pt idx="1901">
                  <c:v>92619000000000</c:v>
                </c:pt>
                <c:pt idx="1902">
                  <c:v>92878000000000</c:v>
                </c:pt>
                <c:pt idx="1903">
                  <c:v>93128000000000</c:v>
                </c:pt>
                <c:pt idx="1904">
                  <c:v>93367000000000</c:v>
                </c:pt>
                <c:pt idx="1905">
                  <c:v>93597000000000</c:v>
                </c:pt>
                <c:pt idx="1906">
                  <c:v>93816000000000</c:v>
                </c:pt>
                <c:pt idx="1907">
                  <c:v>94026000000000</c:v>
                </c:pt>
                <c:pt idx="1908">
                  <c:v>94226000000000</c:v>
                </c:pt>
                <c:pt idx="1909">
                  <c:v>94416000000000</c:v>
                </c:pt>
                <c:pt idx="1910">
                  <c:v>94596000000000</c:v>
                </c:pt>
                <c:pt idx="1911">
                  <c:v>94766000000000</c:v>
                </c:pt>
                <c:pt idx="1912">
                  <c:v>94925000000000</c:v>
                </c:pt>
                <c:pt idx="1913">
                  <c:v>95076000000000</c:v>
                </c:pt>
                <c:pt idx="1914">
                  <c:v>95216000000000</c:v>
                </c:pt>
                <c:pt idx="1915">
                  <c:v>95346000000000</c:v>
                </c:pt>
                <c:pt idx="1916">
                  <c:v>95466000000000</c:v>
                </c:pt>
                <c:pt idx="1917">
                  <c:v>95576000000000</c:v>
                </c:pt>
                <c:pt idx="1918">
                  <c:v>95677000000000</c:v>
                </c:pt>
                <c:pt idx="1919">
                  <c:v>95767000000000</c:v>
                </c:pt>
                <c:pt idx="1920">
                  <c:v>95847000000000</c:v>
                </c:pt>
                <c:pt idx="1921">
                  <c:v>95918000000000</c:v>
                </c:pt>
                <c:pt idx="1922">
                  <c:v>95978000000000</c:v>
                </c:pt>
                <c:pt idx="1923">
                  <c:v>96029000000000</c:v>
                </c:pt>
                <c:pt idx="1924">
                  <c:v>96070000000000</c:v>
                </c:pt>
                <c:pt idx="1925">
                  <c:v>96100000000000</c:v>
                </c:pt>
                <c:pt idx="1926">
                  <c:v>96121000000000</c:v>
                </c:pt>
                <c:pt idx="1927">
                  <c:v>96132000000000</c:v>
                </c:pt>
                <c:pt idx="1928">
                  <c:v>96133000000000</c:v>
                </c:pt>
                <c:pt idx="1929">
                  <c:v>96124000000000</c:v>
                </c:pt>
                <c:pt idx="1930">
                  <c:v>96105000000000</c:v>
                </c:pt>
                <c:pt idx="1931">
                  <c:v>96076000000000</c:v>
                </c:pt>
                <c:pt idx="1932">
                  <c:v>96037000000000</c:v>
                </c:pt>
                <c:pt idx="1933">
                  <c:v>95988000000000</c:v>
                </c:pt>
                <c:pt idx="1934">
                  <c:v>95929000000000</c:v>
                </c:pt>
                <c:pt idx="1935">
                  <c:v>95860000000000</c:v>
                </c:pt>
                <c:pt idx="1936">
                  <c:v>95782000000000</c:v>
                </c:pt>
                <c:pt idx="1937">
                  <c:v>95693000000000</c:v>
                </c:pt>
                <c:pt idx="1938">
                  <c:v>95594000000000</c:v>
                </c:pt>
                <c:pt idx="1939">
                  <c:v>95486000000000</c:v>
                </c:pt>
                <c:pt idx="1940">
                  <c:v>95367000000000</c:v>
                </c:pt>
                <c:pt idx="1941">
                  <c:v>95239000000000</c:v>
                </c:pt>
                <c:pt idx="1942">
                  <c:v>95100000000000</c:v>
                </c:pt>
                <c:pt idx="1943">
                  <c:v>94952000000000</c:v>
                </c:pt>
                <c:pt idx="1944">
                  <c:v>94794000000000</c:v>
                </c:pt>
                <c:pt idx="1945">
                  <c:v>94626000000000</c:v>
                </c:pt>
                <c:pt idx="1946">
                  <c:v>94448000000000</c:v>
                </c:pt>
                <c:pt idx="1947">
                  <c:v>94259000000000</c:v>
                </c:pt>
                <c:pt idx="1948">
                  <c:v>94061000000000</c:v>
                </c:pt>
                <c:pt idx="1949">
                  <c:v>93853000000000</c:v>
                </c:pt>
                <c:pt idx="1950">
                  <c:v>93853000000000</c:v>
                </c:pt>
                <c:pt idx="1951">
                  <c:v>93287000000000</c:v>
                </c:pt>
                <c:pt idx="1952">
                  <c:v>92738000000000</c:v>
                </c:pt>
                <c:pt idx="1953">
                  <c:v>92206000000000</c:v>
                </c:pt>
                <c:pt idx="1954">
                  <c:v>91691000000000</c:v>
                </c:pt>
                <c:pt idx="1955">
                  <c:v>91192000000000</c:v>
                </c:pt>
                <c:pt idx="1956">
                  <c:v>90709000000000</c:v>
                </c:pt>
                <c:pt idx="1957">
                  <c:v>90241000000000</c:v>
                </c:pt>
                <c:pt idx="1958">
                  <c:v>89787000000000</c:v>
                </c:pt>
                <c:pt idx="1959">
                  <c:v>89348000000000</c:v>
                </c:pt>
                <c:pt idx="1960">
                  <c:v>88923000000000</c:v>
                </c:pt>
                <c:pt idx="1961">
                  <c:v>88511000000000</c:v>
                </c:pt>
                <c:pt idx="1962">
                  <c:v>88113000000000</c:v>
                </c:pt>
                <c:pt idx="1963">
                  <c:v>87727000000000</c:v>
                </c:pt>
                <c:pt idx="1964">
                  <c:v>87353000000000</c:v>
                </c:pt>
                <c:pt idx="1965">
                  <c:v>86991000000000</c:v>
                </c:pt>
                <c:pt idx="1966">
                  <c:v>86641000000000</c:v>
                </c:pt>
                <c:pt idx="1967">
                  <c:v>86302000000000</c:v>
                </c:pt>
                <c:pt idx="1968">
                  <c:v>85975000000000</c:v>
                </c:pt>
                <c:pt idx="1969">
                  <c:v>85657000000000</c:v>
                </c:pt>
                <c:pt idx="1970">
                  <c:v>85350000000000</c:v>
                </c:pt>
                <c:pt idx="1971">
                  <c:v>85053000000000</c:v>
                </c:pt>
                <c:pt idx="1972">
                  <c:v>84766000000000</c:v>
                </c:pt>
                <c:pt idx="1973">
                  <c:v>84488000000000</c:v>
                </c:pt>
                <c:pt idx="1974">
                  <c:v>84219000000000</c:v>
                </c:pt>
                <c:pt idx="1975">
                  <c:v>83960000000000</c:v>
                </c:pt>
                <c:pt idx="1976">
                  <c:v>83708000000000</c:v>
                </c:pt>
                <c:pt idx="1977">
                  <c:v>83466000000000</c:v>
                </c:pt>
                <c:pt idx="1978">
                  <c:v>83231000000000</c:v>
                </c:pt>
                <c:pt idx="1979">
                  <c:v>83005000000000</c:v>
                </c:pt>
                <c:pt idx="1980">
                  <c:v>82786000000000</c:v>
                </c:pt>
                <c:pt idx="1981">
                  <c:v>82574000000000</c:v>
                </c:pt>
                <c:pt idx="1982">
                  <c:v>82370000000000</c:v>
                </c:pt>
                <c:pt idx="1983">
                  <c:v>82173000000000</c:v>
                </c:pt>
                <c:pt idx="1984">
                  <c:v>81983000000000</c:v>
                </c:pt>
                <c:pt idx="1985">
                  <c:v>81800000000000</c:v>
                </c:pt>
                <c:pt idx="1986">
                  <c:v>81624000000000</c:v>
                </c:pt>
                <c:pt idx="1987">
                  <c:v>81453000000000</c:v>
                </c:pt>
                <c:pt idx="1988">
                  <c:v>81289000000000</c:v>
                </c:pt>
                <c:pt idx="1989">
                  <c:v>81131000000000</c:v>
                </c:pt>
                <c:pt idx="1990">
                  <c:v>80979000000000</c:v>
                </c:pt>
                <c:pt idx="1991">
                  <c:v>80833000000000</c:v>
                </c:pt>
                <c:pt idx="1992">
                  <c:v>80692000000000</c:v>
                </c:pt>
                <c:pt idx="1993">
                  <c:v>80557000000000</c:v>
                </c:pt>
                <c:pt idx="1994">
                  <c:v>80427000000000</c:v>
                </c:pt>
                <c:pt idx="1995">
                  <c:v>80303000000000</c:v>
                </c:pt>
                <c:pt idx="1996">
                  <c:v>80183000000000</c:v>
                </c:pt>
                <c:pt idx="1997">
                  <c:v>80069000000000</c:v>
                </c:pt>
                <c:pt idx="1998">
                  <c:v>79959000000000</c:v>
                </c:pt>
                <c:pt idx="1999">
                  <c:v>79854000000000</c:v>
                </c:pt>
                <c:pt idx="2000">
                  <c:v>79854000000000</c:v>
                </c:pt>
                <c:pt idx="2001">
                  <c:v>79754000000000</c:v>
                </c:pt>
                <c:pt idx="2002">
                  <c:v>79659000000000</c:v>
                </c:pt>
                <c:pt idx="2003">
                  <c:v>79568000000000</c:v>
                </c:pt>
                <c:pt idx="2004">
                  <c:v>79481000000000</c:v>
                </c:pt>
                <c:pt idx="2005">
                  <c:v>79399000000000</c:v>
                </c:pt>
                <c:pt idx="2006">
                  <c:v>79321000000000</c:v>
                </c:pt>
                <c:pt idx="2007">
                  <c:v>79247000000000</c:v>
                </c:pt>
                <c:pt idx="2008">
                  <c:v>79177000000000</c:v>
                </c:pt>
                <c:pt idx="2009">
                  <c:v>79111000000000</c:v>
                </c:pt>
                <c:pt idx="2010">
                  <c:v>79049000000000</c:v>
                </c:pt>
                <c:pt idx="2011">
                  <c:v>78991000000000</c:v>
                </c:pt>
                <c:pt idx="2012">
                  <c:v>78937000000000</c:v>
                </c:pt>
                <c:pt idx="2013">
                  <c:v>78886000000000</c:v>
                </c:pt>
                <c:pt idx="2014">
                  <c:v>78840000000000</c:v>
                </c:pt>
                <c:pt idx="2015">
                  <c:v>78797000000000</c:v>
                </c:pt>
                <c:pt idx="2016">
                  <c:v>78757000000000</c:v>
                </c:pt>
                <c:pt idx="2017">
                  <c:v>78722000000000</c:v>
                </c:pt>
                <c:pt idx="2018">
                  <c:v>78690000000000</c:v>
                </c:pt>
                <c:pt idx="2019">
                  <c:v>78661000000000</c:v>
                </c:pt>
                <c:pt idx="2020">
                  <c:v>78636000000000</c:v>
                </c:pt>
                <c:pt idx="2021">
                  <c:v>78614000000000</c:v>
                </c:pt>
                <c:pt idx="2022">
                  <c:v>78596000000000</c:v>
                </c:pt>
                <c:pt idx="2023">
                  <c:v>78582000000000</c:v>
                </c:pt>
                <c:pt idx="2024">
                  <c:v>78570000000000</c:v>
                </c:pt>
                <c:pt idx="2025">
                  <c:v>78563000000000</c:v>
                </c:pt>
                <c:pt idx="2026">
                  <c:v>78558000000000</c:v>
                </c:pt>
                <c:pt idx="2027">
                  <c:v>78557000000000</c:v>
                </c:pt>
                <c:pt idx="2028">
                  <c:v>78560000000000</c:v>
                </c:pt>
                <c:pt idx="2029">
                  <c:v>78566000000000</c:v>
                </c:pt>
                <c:pt idx="2030">
                  <c:v>78575000000000</c:v>
                </c:pt>
                <c:pt idx="2031">
                  <c:v>78588000000000</c:v>
                </c:pt>
                <c:pt idx="2032">
                  <c:v>78604000000000</c:v>
                </c:pt>
                <c:pt idx="2033">
                  <c:v>78623000000000</c:v>
                </c:pt>
                <c:pt idx="2034">
                  <c:v>78646000000000</c:v>
                </c:pt>
                <c:pt idx="2035">
                  <c:v>78673000000000</c:v>
                </c:pt>
                <c:pt idx="2036">
                  <c:v>78703000000000</c:v>
                </c:pt>
                <c:pt idx="2037">
                  <c:v>78737000000000</c:v>
                </c:pt>
                <c:pt idx="2038">
                  <c:v>78774000000000</c:v>
                </c:pt>
                <c:pt idx="2039">
                  <c:v>78815000000000</c:v>
                </c:pt>
                <c:pt idx="2040">
                  <c:v>78859000000000</c:v>
                </c:pt>
                <c:pt idx="2041">
                  <c:v>78908000000000</c:v>
                </c:pt>
                <c:pt idx="2042">
                  <c:v>78959000000000</c:v>
                </c:pt>
                <c:pt idx="2043">
                  <c:v>79015000000000</c:v>
                </c:pt>
                <c:pt idx="2044">
                  <c:v>79075000000000</c:v>
                </c:pt>
                <c:pt idx="2045">
                  <c:v>79138000000000</c:v>
                </c:pt>
                <c:pt idx="2046">
                  <c:v>79206000000000</c:v>
                </c:pt>
                <c:pt idx="2047">
                  <c:v>79277000000000</c:v>
                </c:pt>
                <c:pt idx="2048">
                  <c:v>79353000000000</c:v>
                </c:pt>
                <c:pt idx="2049">
                  <c:v>79433000000000</c:v>
                </c:pt>
                <c:pt idx="2050">
                  <c:v>79433000000000</c:v>
                </c:pt>
                <c:pt idx="2051">
                  <c:v>79517000000000</c:v>
                </c:pt>
                <c:pt idx="2052">
                  <c:v>79605000000000</c:v>
                </c:pt>
                <c:pt idx="2053">
                  <c:v>79698000000000</c:v>
                </c:pt>
                <c:pt idx="2054">
                  <c:v>79795000000000</c:v>
                </c:pt>
                <c:pt idx="2055">
                  <c:v>79897000000000</c:v>
                </c:pt>
                <c:pt idx="2056">
                  <c:v>80003000000000</c:v>
                </c:pt>
                <c:pt idx="2057">
                  <c:v>80115000000000</c:v>
                </c:pt>
                <c:pt idx="2058">
                  <c:v>80231000000000</c:v>
                </c:pt>
                <c:pt idx="2059">
                  <c:v>80352000000000</c:v>
                </c:pt>
                <c:pt idx="2060">
                  <c:v>80478000000000</c:v>
                </c:pt>
                <c:pt idx="2061">
                  <c:v>80610000000000</c:v>
                </c:pt>
                <c:pt idx="2062">
                  <c:v>80747000000000</c:v>
                </c:pt>
                <c:pt idx="2063">
                  <c:v>80890000000000</c:v>
                </c:pt>
                <c:pt idx="2064">
                  <c:v>81038000000000</c:v>
                </c:pt>
                <c:pt idx="2065">
                  <c:v>81192000000000</c:v>
                </c:pt>
                <c:pt idx="2066">
                  <c:v>81352000000000</c:v>
                </c:pt>
                <c:pt idx="2067">
                  <c:v>81518000000000</c:v>
                </c:pt>
                <c:pt idx="2068">
                  <c:v>81690000000000</c:v>
                </c:pt>
                <c:pt idx="2069">
                  <c:v>81869000000000</c:v>
                </c:pt>
                <c:pt idx="2070">
                  <c:v>82054000000000</c:v>
                </c:pt>
                <c:pt idx="2071">
                  <c:v>82246000000000</c:v>
                </c:pt>
                <c:pt idx="2072">
                  <c:v>82446000000000</c:v>
                </c:pt>
                <c:pt idx="2073">
                  <c:v>82652000000000</c:v>
                </c:pt>
                <c:pt idx="2074">
                  <c:v>82865000000000</c:v>
                </c:pt>
                <c:pt idx="2075">
                  <c:v>83086000000000</c:v>
                </c:pt>
                <c:pt idx="2076">
                  <c:v>83315000000000</c:v>
                </c:pt>
                <c:pt idx="2077">
                  <c:v>83552000000000</c:v>
                </c:pt>
                <c:pt idx="2078">
                  <c:v>83797000000000</c:v>
                </c:pt>
                <c:pt idx="2079">
                  <c:v>84051000000000</c:v>
                </c:pt>
                <c:pt idx="2080">
                  <c:v>84313000000000</c:v>
                </c:pt>
                <c:pt idx="2081">
                  <c:v>84585000000000</c:v>
                </c:pt>
                <c:pt idx="2082">
                  <c:v>84865000000000</c:v>
                </c:pt>
                <c:pt idx="2083">
                  <c:v>85155000000000</c:v>
                </c:pt>
                <c:pt idx="2084">
                  <c:v>85455000000000</c:v>
                </c:pt>
                <c:pt idx="2085">
                  <c:v>85764000000000</c:v>
                </c:pt>
                <c:pt idx="2086">
                  <c:v>86085000000000</c:v>
                </c:pt>
                <c:pt idx="2087">
                  <c:v>86415000000000</c:v>
                </c:pt>
                <c:pt idx="2088">
                  <c:v>86757000000000</c:v>
                </c:pt>
                <c:pt idx="2089">
                  <c:v>87110000000000</c:v>
                </c:pt>
                <c:pt idx="2090">
                  <c:v>87475000000000</c:v>
                </c:pt>
                <c:pt idx="2091">
                  <c:v>87852000000000</c:v>
                </c:pt>
                <c:pt idx="2092">
                  <c:v>88241000000000</c:v>
                </c:pt>
                <c:pt idx="2093">
                  <c:v>88643000000000</c:v>
                </c:pt>
                <c:pt idx="2094">
                  <c:v>89058000000000</c:v>
                </c:pt>
                <c:pt idx="2095">
                  <c:v>89487000000000</c:v>
                </c:pt>
                <c:pt idx="2096">
                  <c:v>89929000000000</c:v>
                </c:pt>
                <c:pt idx="2097">
                  <c:v>90386000000000</c:v>
                </c:pt>
                <c:pt idx="2098">
                  <c:v>90858000000000</c:v>
                </c:pt>
                <c:pt idx="2099">
                  <c:v>91345000000000</c:v>
                </c:pt>
                <c:pt idx="2100">
                  <c:v>91345000000000</c:v>
                </c:pt>
                <c:pt idx="2101">
                  <c:v>91848000000000</c:v>
                </c:pt>
                <c:pt idx="2102">
                  <c:v>92367000000000</c:v>
                </c:pt>
                <c:pt idx="2103">
                  <c:v>92902000000000</c:v>
                </c:pt>
                <c:pt idx="2104">
                  <c:v>93456000000000</c:v>
                </c:pt>
                <c:pt idx="2105">
                  <c:v>94026000000000</c:v>
                </c:pt>
                <c:pt idx="2106">
                  <c:v>94615000000000</c:v>
                </c:pt>
                <c:pt idx="2107">
                  <c:v>95224000000000</c:v>
                </c:pt>
                <c:pt idx="2108">
                  <c:v>95851000000000</c:v>
                </c:pt>
                <c:pt idx="2109">
                  <c:v>96499000000000</c:v>
                </c:pt>
                <c:pt idx="2110">
                  <c:v>97167000000000</c:v>
                </c:pt>
                <c:pt idx="2111">
                  <c:v>97857000000000</c:v>
                </c:pt>
                <c:pt idx="2112">
                  <c:v>98569000000000</c:v>
                </c:pt>
                <c:pt idx="2113">
                  <c:v>99303000000000</c:v>
                </c:pt>
                <c:pt idx="2114">
                  <c:v>100060000000000</c:v>
                </c:pt>
                <c:pt idx="2115">
                  <c:v>100840000000000</c:v>
                </c:pt>
                <c:pt idx="2116">
                  <c:v>101650000000000</c:v>
                </c:pt>
                <c:pt idx="2117">
                  <c:v>102480000000000</c:v>
                </c:pt>
                <c:pt idx="2118">
                  <c:v>103340000000000</c:v>
                </c:pt>
                <c:pt idx="2119">
                  <c:v>104230000000000</c:v>
                </c:pt>
                <c:pt idx="2120">
                  <c:v>105140000000000</c:v>
                </c:pt>
                <c:pt idx="2121">
                  <c:v>106090000000000</c:v>
                </c:pt>
                <c:pt idx="2122">
                  <c:v>107060000000000</c:v>
                </c:pt>
                <c:pt idx="2123">
                  <c:v>108070000000000</c:v>
                </c:pt>
                <c:pt idx="2124">
                  <c:v>109100000000000</c:v>
                </c:pt>
                <c:pt idx="2125">
                  <c:v>110170000000000</c:v>
                </c:pt>
                <c:pt idx="2126">
                  <c:v>111280000000000</c:v>
                </c:pt>
                <c:pt idx="2127">
                  <c:v>112420000000000</c:v>
                </c:pt>
                <c:pt idx="2128">
                  <c:v>113590000000000</c:v>
                </c:pt>
                <c:pt idx="2129">
                  <c:v>114800000000000</c:v>
                </c:pt>
                <c:pt idx="2130">
                  <c:v>116050000000000</c:v>
                </c:pt>
                <c:pt idx="2131">
                  <c:v>117340000000000</c:v>
                </c:pt>
                <c:pt idx="2132">
                  <c:v>118670000000000</c:v>
                </c:pt>
                <c:pt idx="2133">
                  <c:v>120050000000000</c:v>
                </c:pt>
                <c:pt idx="2134">
                  <c:v>121460000000000</c:v>
                </c:pt>
                <c:pt idx="2135">
                  <c:v>122930000000000</c:v>
                </c:pt>
                <c:pt idx="2136">
                  <c:v>124430000000000</c:v>
                </c:pt>
                <c:pt idx="2137">
                  <c:v>125990000000000</c:v>
                </c:pt>
                <c:pt idx="2138">
                  <c:v>127590000000000</c:v>
                </c:pt>
                <c:pt idx="2139">
                  <c:v>129250000000000</c:v>
                </c:pt>
                <c:pt idx="2140">
                  <c:v>130960000000000</c:v>
                </c:pt>
                <c:pt idx="2141">
                  <c:v>132720000000000</c:v>
                </c:pt>
                <c:pt idx="2142">
                  <c:v>134540000000000</c:v>
                </c:pt>
                <c:pt idx="2143">
                  <c:v>136410000000000</c:v>
                </c:pt>
                <c:pt idx="2144">
                  <c:v>138350000000000</c:v>
                </c:pt>
                <c:pt idx="2145">
                  <c:v>140340000000000</c:v>
                </c:pt>
                <c:pt idx="2146">
                  <c:v>142400000000000</c:v>
                </c:pt>
                <c:pt idx="2147">
                  <c:v>144520000000000</c:v>
                </c:pt>
                <c:pt idx="2148">
                  <c:v>146720000000000</c:v>
                </c:pt>
                <c:pt idx="2149">
                  <c:v>148980000000000</c:v>
                </c:pt>
                <c:pt idx="2150">
                  <c:v>148980000000000</c:v>
                </c:pt>
                <c:pt idx="2151">
                  <c:v>151780000000000</c:v>
                </c:pt>
                <c:pt idx="2152">
                  <c:v>154500000000000</c:v>
                </c:pt>
                <c:pt idx="2153">
                  <c:v>157110000000000</c:v>
                </c:pt>
                <c:pt idx="2154">
                  <c:v>159640000000000</c:v>
                </c:pt>
                <c:pt idx="2155">
                  <c:v>162060000000000</c:v>
                </c:pt>
                <c:pt idx="2156">
                  <c:v>164400000000000</c:v>
                </c:pt>
                <c:pt idx="2157">
                  <c:v>166640000000000</c:v>
                </c:pt>
                <c:pt idx="2158">
                  <c:v>168780000000000</c:v>
                </c:pt>
                <c:pt idx="2159">
                  <c:v>170830000000000</c:v>
                </c:pt>
                <c:pt idx="2160">
                  <c:v>172780000000000</c:v>
                </c:pt>
                <c:pt idx="2161">
                  <c:v>174640000000000</c:v>
                </c:pt>
                <c:pt idx="2162">
                  <c:v>176400000000000</c:v>
                </c:pt>
                <c:pt idx="2163">
                  <c:v>178070000000000</c:v>
                </c:pt>
                <c:pt idx="2164">
                  <c:v>179650000000000</c:v>
                </c:pt>
                <c:pt idx="2165">
                  <c:v>181130000000000</c:v>
                </c:pt>
                <c:pt idx="2166">
                  <c:v>182510000000000</c:v>
                </c:pt>
                <c:pt idx="2167">
                  <c:v>183800000000000</c:v>
                </c:pt>
                <c:pt idx="2168">
                  <c:v>184990000000000</c:v>
                </c:pt>
                <c:pt idx="2169">
                  <c:v>186090000000000</c:v>
                </c:pt>
                <c:pt idx="2170">
                  <c:v>187100000000000</c:v>
                </c:pt>
                <c:pt idx="2171">
                  <c:v>188010000000000</c:v>
                </c:pt>
                <c:pt idx="2172">
                  <c:v>188820000000000</c:v>
                </c:pt>
                <c:pt idx="2173">
                  <c:v>189540000000000</c:v>
                </c:pt>
                <c:pt idx="2174">
                  <c:v>190170000000000</c:v>
                </c:pt>
                <c:pt idx="2175">
                  <c:v>190700000000000</c:v>
                </c:pt>
                <c:pt idx="2176">
                  <c:v>191130000000000</c:v>
                </c:pt>
                <c:pt idx="2177">
                  <c:v>191470000000000</c:v>
                </c:pt>
                <c:pt idx="2178">
                  <c:v>191720000000000</c:v>
                </c:pt>
                <c:pt idx="2179">
                  <c:v>191870000000000</c:v>
                </c:pt>
                <c:pt idx="2180">
                  <c:v>191920000000000</c:v>
                </c:pt>
                <c:pt idx="2181">
                  <c:v>191880000000000</c:v>
                </c:pt>
                <c:pt idx="2182">
                  <c:v>191750000000000</c:v>
                </c:pt>
                <c:pt idx="2183">
                  <c:v>191520000000000</c:v>
                </c:pt>
                <c:pt idx="2184">
                  <c:v>191200000000000</c:v>
                </c:pt>
                <c:pt idx="2185">
                  <c:v>190780000000000</c:v>
                </c:pt>
                <c:pt idx="2186">
                  <c:v>190260000000000</c:v>
                </c:pt>
                <c:pt idx="2187">
                  <c:v>189650000000000</c:v>
                </c:pt>
                <c:pt idx="2188">
                  <c:v>188950000000000</c:v>
                </c:pt>
                <c:pt idx="2189">
                  <c:v>188150000000000</c:v>
                </c:pt>
                <c:pt idx="2190">
                  <c:v>187260000000000</c:v>
                </c:pt>
                <c:pt idx="2191">
                  <c:v>186270000000000</c:v>
                </c:pt>
                <c:pt idx="2192">
                  <c:v>185190000000000</c:v>
                </c:pt>
                <c:pt idx="2193">
                  <c:v>184010000000000</c:v>
                </c:pt>
                <c:pt idx="2194">
                  <c:v>182740000000000</c:v>
                </c:pt>
                <c:pt idx="2195">
                  <c:v>181370000000000</c:v>
                </c:pt>
                <c:pt idx="2196">
                  <c:v>179900000000000</c:v>
                </c:pt>
                <c:pt idx="2197">
                  <c:v>178350000000000</c:v>
                </c:pt>
                <c:pt idx="2198">
                  <c:v>176690000000000</c:v>
                </c:pt>
                <c:pt idx="2199">
                  <c:v>174950000000000</c:v>
                </c:pt>
                <c:pt idx="2200">
                  <c:v>174950000000000</c:v>
                </c:pt>
                <c:pt idx="2201">
                  <c:v>172960000000000</c:v>
                </c:pt>
                <c:pt idx="2202">
                  <c:v>171010000000000</c:v>
                </c:pt>
                <c:pt idx="2203">
                  <c:v>169120000000000</c:v>
                </c:pt>
                <c:pt idx="2204">
                  <c:v>167280000000000</c:v>
                </c:pt>
                <c:pt idx="2205">
                  <c:v>165480000000000</c:v>
                </c:pt>
                <c:pt idx="2206">
                  <c:v>163720000000000</c:v>
                </c:pt>
                <c:pt idx="2207">
                  <c:v>162010000000000</c:v>
                </c:pt>
                <c:pt idx="2208">
                  <c:v>160340000000000</c:v>
                </c:pt>
                <c:pt idx="2209">
                  <c:v>158710000000000</c:v>
                </c:pt>
                <c:pt idx="2210">
                  <c:v>157130000000000</c:v>
                </c:pt>
                <c:pt idx="2211">
                  <c:v>155580000000000</c:v>
                </c:pt>
                <c:pt idx="2212">
                  <c:v>154070000000000</c:v>
                </c:pt>
                <c:pt idx="2213">
                  <c:v>152600000000000</c:v>
                </c:pt>
                <c:pt idx="2214">
                  <c:v>151160000000000</c:v>
                </c:pt>
                <c:pt idx="2215">
                  <c:v>149760000000000</c:v>
                </c:pt>
                <c:pt idx="2216">
                  <c:v>148390000000000</c:v>
                </c:pt>
                <c:pt idx="2217">
                  <c:v>147060000000000</c:v>
                </c:pt>
                <c:pt idx="2218">
                  <c:v>145760000000000</c:v>
                </c:pt>
                <c:pt idx="2219">
                  <c:v>144500000000000</c:v>
                </c:pt>
                <c:pt idx="2220">
                  <c:v>143260000000000</c:v>
                </c:pt>
                <c:pt idx="2221">
                  <c:v>142060000000000</c:v>
                </c:pt>
                <c:pt idx="2222">
                  <c:v>140890000000000</c:v>
                </c:pt>
                <c:pt idx="2223">
                  <c:v>139740000000000</c:v>
                </c:pt>
                <c:pt idx="2224">
                  <c:v>138620000000000</c:v>
                </c:pt>
                <c:pt idx="2225">
                  <c:v>137530000000000</c:v>
                </c:pt>
                <c:pt idx="2226">
                  <c:v>136470000000000</c:v>
                </c:pt>
                <c:pt idx="2227">
                  <c:v>135440000000000</c:v>
                </c:pt>
                <c:pt idx="2228">
                  <c:v>134430000000000</c:v>
                </c:pt>
                <c:pt idx="2229">
                  <c:v>133440000000000</c:v>
                </c:pt>
                <c:pt idx="2230">
                  <c:v>132480000000000</c:v>
                </c:pt>
                <c:pt idx="2231">
                  <c:v>131550000000000</c:v>
                </c:pt>
                <c:pt idx="2232">
                  <c:v>130630000000000</c:v>
                </c:pt>
                <c:pt idx="2233">
                  <c:v>129740000000000</c:v>
                </c:pt>
                <c:pt idx="2234">
                  <c:v>128870000000000</c:v>
                </c:pt>
                <c:pt idx="2235">
                  <c:v>128030000000000</c:v>
                </c:pt>
                <c:pt idx="2236">
                  <c:v>127200000000000</c:v>
                </c:pt>
                <c:pt idx="2237">
                  <c:v>126390000000000</c:v>
                </c:pt>
                <c:pt idx="2238">
                  <c:v>125610000000000</c:v>
                </c:pt>
                <c:pt idx="2239">
                  <c:v>124840000000000</c:v>
                </c:pt>
                <c:pt idx="2240">
                  <c:v>124100000000000</c:v>
                </c:pt>
                <c:pt idx="2241">
                  <c:v>123370000000000</c:v>
                </c:pt>
                <c:pt idx="2242">
                  <c:v>122660000000000</c:v>
                </c:pt>
                <c:pt idx="2243">
                  <c:v>121970000000000</c:v>
                </c:pt>
                <c:pt idx="2244">
                  <c:v>121290000000000</c:v>
                </c:pt>
                <c:pt idx="2245">
                  <c:v>120630000000000</c:v>
                </c:pt>
                <c:pt idx="2246">
                  <c:v>119990000000000</c:v>
                </c:pt>
                <c:pt idx="2247">
                  <c:v>119360000000000</c:v>
                </c:pt>
                <c:pt idx="2248">
                  <c:v>118750000000000</c:v>
                </c:pt>
                <c:pt idx="2249">
                  <c:v>118160000000000</c:v>
                </c:pt>
                <c:pt idx="2250">
                  <c:v>118160000000000</c:v>
                </c:pt>
                <c:pt idx="2251">
                  <c:v>117580000000000</c:v>
                </c:pt>
                <c:pt idx="2252">
                  <c:v>117010000000000</c:v>
                </c:pt>
                <c:pt idx="2253">
                  <c:v>116460000000000</c:v>
                </c:pt>
                <c:pt idx="2254">
                  <c:v>115920000000000</c:v>
                </c:pt>
                <c:pt idx="2255">
                  <c:v>115390000000000</c:v>
                </c:pt>
                <c:pt idx="2256">
                  <c:v>114880000000000</c:v>
                </c:pt>
                <c:pt idx="2257">
                  <c:v>114380000000000</c:v>
                </c:pt>
                <c:pt idx="2258">
                  <c:v>113890000000000</c:v>
                </c:pt>
                <c:pt idx="2259">
                  <c:v>113420000000000</c:v>
                </c:pt>
                <c:pt idx="2260">
                  <c:v>112960000000000</c:v>
                </c:pt>
                <c:pt idx="2261">
                  <c:v>112500000000000</c:v>
                </c:pt>
                <c:pt idx="2262">
                  <c:v>112060000000000</c:v>
                </c:pt>
                <c:pt idx="2263">
                  <c:v>111630000000000</c:v>
                </c:pt>
                <c:pt idx="2264">
                  <c:v>111220000000000</c:v>
                </c:pt>
                <c:pt idx="2265">
                  <c:v>110810000000000</c:v>
                </c:pt>
                <c:pt idx="2266">
                  <c:v>110410000000000</c:v>
                </c:pt>
                <c:pt idx="2267">
                  <c:v>110020000000000</c:v>
                </c:pt>
                <c:pt idx="2268">
                  <c:v>109640000000000</c:v>
                </c:pt>
                <c:pt idx="2269">
                  <c:v>109270000000000</c:v>
                </c:pt>
                <c:pt idx="2270">
                  <c:v>108910000000000</c:v>
                </c:pt>
                <c:pt idx="2271">
                  <c:v>108560000000000</c:v>
                </c:pt>
                <c:pt idx="2272">
                  <c:v>108220000000000</c:v>
                </c:pt>
                <c:pt idx="2273">
                  <c:v>107880000000000</c:v>
                </c:pt>
                <c:pt idx="2274">
                  <c:v>107560000000000</c:v>
                </c:pt>
                <c:pt idx="2275">
                  <c:v>107240000000000</c:v>
                </c:pt>
                <c:pt idx="2276">
                  <c:v>106930000000000</c:v>
                </c:pt>
                <c:pt idx="2277">
                  <c:v>106630000000000</c:v>
                </c:pt>
                <c:pt idx="2278">
                  <c:v>106340000000000</c:v>
                </c:pt>
                <c:pt idx="2279">
                  <c:v>106050000000000</c:v>
                </c:pt>
                <c:pt idx="2280">
                  <c:v>105770000000000</c:v>
                </c:pt>
                <c:pt idx="2281">
                  <c:v>105500000000000</c:v>
                </c:pt>
                <c:pt idx="2282">
                  <c:v>105230000000000</c:v>
                </c:pt>
                <c:pt idx="2283">
                  <c:v>104970000000000</c:v>
                </c:pt>
                <c:pt idx="2284">
                  <c:v>104720000000000</c:v>
                </c:pt>
                <c:pt idx="2285">
                  <c:v>104470000000000</c:v>
                </c:pt>
                <c:pt idx="2286">
                  <c:v>104230000000000</c:v>
                </c:pt>
                <c:pt idx="2287">
                  <c:v>104000000000000</c:v>
                </c:pt>
                <c:pt idx="2288">
                  <c:v>103770000000000</c:v>
                </c:pt>
                <c:pt idx="2289">
                  <c:v>103540000000000</c:v>
                </c:pt>
                <c:pt idx="2290">
                  <c:v>103330000000000</c:v>
                </c:pt>
                <c:pt idx="2291">
                  <c:v>103110000000000</c:v>
                </c:pt>
                <c:pt idx="2292">
                  <c:v>102910000000000</c:v>
                </c:pt>
                <c:pt idx="2293">
                  <c:v>102710000000000</c:v>
                </c:pt>
                <c:pt idx="2294">
                  <c:v>102510000000000</c:v>
                </c:pt>
                <c:pt idx="2295">
                  <c:v>102320000000000</c:v>
                </c:pt>
                <c:pt idx="2296">
                  <c:v>102130000000000</c:v>
                </c:pt>
                <c:pt idx="2297">
                  <c:v>101950000000000</c:v>
                </c:pt>
                <c:pt idx="2298">
                  <c:v>101770000000000</c:v>
                </c:pt>
                <c:pt idx="2299">
                  <c:v>101600000000000</c:v>
                </c:pt>
                <c:pt idx="2300">
                  <c:v>101600000000000</c:v>
                </c:pt>
                <c:pt idx="2301">
                  <c:v>101430000000000</c:v>
                </c:pt>
                <c:pt idx="2302">
                  <c:v>101260000000000</c:v>
                </c:pt>
                <c:pt idx="2303">
                  <c:v>101100000000000</c:v>
                </c:pt>
                <c:pt idx="2304">
                  <c:v>100950000000000</c:v>
                </c:pt>
                <c:pt idx="2305">
                  <c:v>100790000000000</c:v>
                </c:pt>
                <c:pt idx="2306">
                  <c:v>100640000000000</c:v>
                </c:pt>
                <c:pt idx="2307">
                  <c:v>100500000000000</c:v>
                </c:pt>
                <c:pt idx="2308">
                  <c:v>100360000000000</c:v>
                </c:pt>
                <c:pt idx="2309">
                  <c:v>100220000000000</c:v>
                </c:pt>
                <c:pt idx="2310">
                  <c:v>100090000000000</c:v>
                </c:pt>
                <c:pt idx="2311">
                  <c:v>99955000000000</c:v>
                </c:pt>
                <c:pt idx="2312">
                  <c:v>99827000000000</c:v>
                </c:pt>
                <c:pt idx="2313">
                  <c:v>99702000000000</c:v>
                </c:pt>
                <c:pt idx="2314">
                  <c:v>99580000000000</c:v>
                </c:pt>
                <c:pt idx="2315">
                  <c:v>99462000000000</c:v>
                </c:pt>
                <c:pt idx="2316">
                  <c:v>99346000000000</c:v>
                </c:pt>
                <c:pt idx="2317">
                  <c:v>99234000000000</c:v>
                </c:pt>
                <c:pt idx="2318">
                  <c:v>99124000000000</c:v>
                </c:pt>
                <c:pt idx="2319">
                  <c:v>99017000000000</c:v>
                </c:pt>
                <c:pt idx="2320">
                  <c:v>98913000000000</c:v>
                </c:pt>
                <c:pt idx="2321">
                  <c:v>98811000000000</c:v>
                </c:pt>
                <c:pt idx="2322">
                  <c:v>98712000000000</c:v>
                </c:pt>
                <c:pt idx="2323">
                  <c:v>98615000000000</c:v>
                </c:pt>
                <c:pt idx="2324">
                  <c:v>98521000000000</c:v>
                </c:pt>
                <c:pt idx="2325">
                  <c:v>98429000000000</c:v>
                </c:pt>
                <c:pt idx="2326">
                  <c:v>98339000000000</c:v>
                </c:pt>
                <c:pt idx="2327">
                  <c:v>98252000000000</c:v>
                </c:pt>
                <c:pt idx="2328">
                  <c:v>98167000000000</c:v>
                </c:pt>
                <c:pt idx="2329">
                  <c:v>98084000000000</c:v>
                </c:pt>
                <c:pt idx="2330">
                  <c:v>98003000000000</c:v>
                </c:pt>
                <c:pt idx="2331">
                  <c:v>97924000000000</c:v>
                </c:pt>
                <c:pt idx="2332">
                  <c:v>97847000000000</c:v>
                </c:pt>
                <c:pt idx="2333">
                  <c:v>97773000000000</c:v>
                </c:pt>
                <c:pt idx="2334">
                  <c:v>97700000000000</c:v>
                </c:pt>
                <c:pt idx="2335">
                  <c:v>97628000000000</c:v>
                </c:pt>
                <c:pt idx="2336">
                  <c:v>97559000000000</c:v>
                </c:pt>
                <c:pt idx="2337">
                  <c:v>97492000000000</c:v>
                </c:pt>
                <c:pt idx="2338">
                  <c:v>97426000000000</c:v>
                </c:pt>
                <c:pt idx="2339">
                  <c:v>97362000000000</c:v>
                </c:pt>
                <c:pt idx="2340">
                  <c:v>97299000000000</c:v>
                </c:pt>
                <c:pt idx="2341">
                  <c:v>97238000000000</c:v>
                </c:pt>
                <c:pt idx="2342">
                  <c:v>97179000000000</c:v>
                </c:pt>
                <c:pt idx="2343">
                  <c:v>97121000000000</c:v>
                </c:pt>
                <c:pt idx="2344">
                  <c:v>97064000000000</c:v>
                </c:pt>
                <c:pt idx="2345">
                  <c:v>97009000000000</c:v>
                </c:pt>
                <c:pt idx="2346">
                  <c:v>96956000000000</c:v>
                </c:pt>
                <c:pt idx="2347">
                  <c:v>96904000000000</c:v>
                </c:pt>
                <c:pt idx="2348">
                  <c:v>96853000000000</c:v>
                </c:pt>
                <c:pt idx="2349">
                  <c:v>96803000000000</c:v>
                </c:pt>
                <c:pt idx="2350">
                  <c:v>96803000000000</c:v>
                </c:pt>
                <c:pt idx="2351">
                  <c:v>96755000000000</c:v>
                </c:pt>
                <c:pt idx="2352">
                  <c:v>96708000000000</c:v>
                </c:pt>
                <c:pt idx="2353">
                  <c:v>96662000000000</c:v>
                </c:pt>
                <c:pt idx="2354">
                  <c:v>96618000000000</c:v>
                </c:pt>
                <c:pt idx="2355">
                  <c:v>96574000000000</c:v>
                </c:pt>
                <c:pt idx="2356">
                  <c:v>96532000000000</c:v>
                </c:pt>
                <c:pt idx="2357">
                  <c:v>96491000000000</c:v>
                </c:pt>
                <c:pt idx="2358">
                  <c:v>96451000000000</c:v>
                </c:pt>
                <c:pt idx="2359">
                  <c:v>96412000000000</c:v>
                </c:pt>
                <c:pt idx="2360">
                  <c:v>96373000000000</c:v>
                </c:pt>
                <c:pt idx="2361">
                  <c:v>96336000000000</c:v>
                </c:pt>
                <c:pt idx="2362">
                  <c:v>96300000000000</c:v>
                </c:pt>
                <c:pt idx="2363">
                  <c:v>96265000000000</c:v>
                </c:pt>
                <c:pt idx="2364">
                  <c:v>96231000000000</c:v>
                </c:pt>
                <c:pt idx="2365">
                  <c:v>96198000000000</c:v>
                </c:pt>
                <c:pt idx="2366">
                  <c:v>96165000000000</c:v>
                </c:pt>
                <c:pt idx="2367">
                  <c:v>96134000000000</c:v>
                </c:pt>
                <c:pt idx="2368">
                  <c:v>96103000000000</c:v>
                </c:pt>
                <c:pt idx="2369">
                  <c:v>96073000000000</c:v>
                </c:pt>
                <c:pt idx="2370">
                  <c:v>96044000000000</c:v>
                </c:pt>
                <c:pt idx="2371">
                  <c:v>96016000000000</c:v>
                </c:pt>
                <c:pt idx="2372">
                  <c:v>95988000000000</c:v>
                </c:pt>
                <c:pt idx="2373">
                  <c:v>95962000000000</c:v>
                </c:pt>
                <c:pt idx="2374">
                  <c:v>95936000000000</c:v>
                </c:pt>
                <c:pt idx="2375">
                  <c:v>95910000000000</c:v>
                </c:pt>
                <c:pt idx="2376">
                  <c:v>95886000000000</c:v>
                </c:pt>
                <c:pt idx="2377">
                  <c:v>95862000000000</c:v>
                </c:pt>
                <c:pt idx="2378">
                  <c:v>95838000000000</c:v>
                </c:pt>
                <c:pt idx="2379">
                  <c:v>95816000000000</c:v>
                </c:pt>
                <c:pt idx="2380">
                  <c:v>95794000000000</c:v>
                </c:pt>
                <c:pt idx="2381">
                  <c:v>95773000000000</c:v>
                </c:pt>
                <c:pt idx="2382">
                  <c:v>95752000000000</c:v>
                </c:pt>
                <c:pt idx="2383">
                  <c:v>95732000000000</c:v>
                </c:pt>
                <c:pt idx="2384">
                  <c:v>95712000000000</c:v>
                </c:pt>
                <c:pt idx="2385">
                  <c:v>95693000000000</c:v>
                </c:pt>
                <c:pt idx="2386">
                  <c:v>95675000000000</c:v>
                </c:pt>
                <c:pt idx="2387">
                  <c:v>95657000000000</c:v>
                </c:pt>
                <c:pt idx="2388">
                  <c:v>95640000000000</c:v>
                </c:pt>
                <c:pt idx="2389">
                  <c:v>95623000000000</c:v>
                </c:pt>
                <c:pt idx="2390">
                  <c:v>95606000000000</c:v>
                </c:pt>
                <c:pt idx="2391">
                  <c:v>95591000000000</c:v>
                </c:pt>
                <c:pt idx="2392">
                  <c:v>95575000000000</c:v>
                </c:pt>
                <c:pt idx="2393">
                  <c:v>95560000000000</c:v>
                </c:pt>
                <c:pt idx="2394">
                  <c:v>95546000000000</c:v>
                </c:pt>
                <c:pt idx="2395">
                  <c:v>95532000000000</c:v>
                </c:pt>
                <c:pt idx="2396">
                  <c:v>95519000000000</c:v>
                </c:pt>
                <c:pt idx="2397">
                  <c:v>95506000000000</c:v>
                </c:pt>
                <c:pt idx="2398">
                  <c:v>95493000000000</c:v>
                </c:pt>
                <c:pt idx="2399">
                  <c:v>95481000000000</c:v>
                </c:pt>
                <c:pt idx="2400">
                  <c:v>95481000000000</c:v>
                </c:pt>
                <c:pt idx="2401">
                  <c:v>95469000000000</c:v>
                </c:pt>
                <c:pt idx="2402">
                  <c:v>95458000000000</c:v>
                </c:pt>
                <c:pt idx="2403">
                  <c:v>95447000000000</c:v>
                </c:pt>
                <c:pt idx="2404">
                  <c:v>95436000000000</c:v>
                </c:pt>
                <c:pt idx="2405">
                  <c:v>95426000000000</c:v>
                </c:pt>
                <c:pt idx="2406">
                  <c:v>95417000000000</c:v>
                </c:pt>
                <c:pt idx="2407">
                  <c:v>95407000000000</c:v>
                </c:pt>
                <c:pt idx="2408">
                  <c:v>95398000000000</c:v>
                </c:pt>
                <c:pt idx="2409">
                  <c:v>95390000000000</c:v>
                </c:pt>
                <c:pt idx="2410">
                  <c:v>95381000000000</c:v>
                </c:pt>
                <c:pt idx="2411">
                  <c:v>95373000000000</c:v>
                </c:pt>
                <c:pt idx="2412">
                  <c:v>95366000000000</c:v>
                </c:pt>
                <c:pt idx="2413">
                  <c:v>95358000000000</c:v>
                </c:pt>
                <c:pt idx="2414">
                  <c:v>95351000000000</c:v>
                </c:pt>
                <c:pt idx="2415">
                  <c:v>95345000000000</c:v>
                </c:pt>
                <c:pt idx="2416">
                  <c:v>95339000000000</c:v>
                </c:pt>
                <c:pt idx="2417">
                  <c:v>95333000000000</c:v>
                </c:pt>
                <c:pt idx="2418">
                  <c:v>95327000000000</c:v>
                </c:pt>
                <c:pt idx="2419">
                  <c:v>95322000000000</c:v>
                </c:pt>
                <c:pt idx="2420">
                  <c:v>95317000000000</c:v>
                </c:pt>
                <c:pt idx="2421">
                  <c:v>95312000000000</c:v>
                </c:pt>
                <c:pt idx="2422">
                  <c:v>95307000000000</c:v>
                </c:pt>
                <c:pt idx="2423">
                  <c:v>95303000000000</c:v>
                </c:pt>
                <c:pt idx="2424">
                  <c:v>95299000000000</c:v>
                </c:pt>
                <c:pt idx="2425">
                  <c:v>95296000000000</c:v>
                </c:pt>
                <c:pt idx="2426">
                  <c:v>95293000000000</c:v>
                </c:pt>
                <c:pt idx="2427">
                  <c:v>95290000000000</c:v>
                </c:pt>
                <c:pt idx="2428">
                  <c:v>95287000000000</c:v>
                </c:pt>
                <c:pt idx="2429">
                  <c:v>95285000000000</c:v>
                </c:pt>
                <c:pt idx="2430">
                  <c:v>95282000000000</c:v>
                </c:pt>
                <c:pt idx="2431">
                  <c:v>95281000000000</c:v>
                </c:pt>
                <c:pt idx="2432">
                  <c:v>95279000000000</c:v>
                </c:pt>
                <c:pt idx="2433">
                  <c:v>95278000000000</c:v>
                </c:pt>
                <c:pt idx="2434">
                  <c:v>95277000000000</c:v>
                </c:pt>
                <c:pt idx="2435">
                  <c:v>95276000000000</c:v>
                </c:pt>
                <c:pt idx="2436">
                  <c:v>95275000000000</c:v>
                </c:pt>
                <c:pt idx="2437">
                  <c:v>95275000000000</c:v>
                </c:pt>
                <c:pt idx="2438">
                  <c:v>95275000000000</c:v>
                </c:pt>
                <c:pt idx="2439">
                  <c:v>95276000000000</c:v>
                </c:pt>
                <c:pt idx="2440">
                  <c:v>95276000000000</c:v>
                </c:pt>
                <c:pt idx="2441">
                  <c:v>95277000000000</c:v>
                </c:pt>
                <c:pt idx="2442">
                  <c:v>95278000000000</c:v>
                </c:pt>
                <c:pt idx="2443">
                  <c:v>95280000000000</c:v>
                </c:pt>
                <c:pt idx="2444">
                  <c:v>95281000000000</c:v>
                </c:pt>
                <c:pt idx="2445">
                  <c:v>95283000000000</c:v>
                </c:pt>
                <c:pt idx="2446">
                  <c:v>95285000000000</c:v>
                </c:pt>
                <c:pt idx="2447">
                  <c:v>95288000000000</c:v>
                </c:pt>
                <c:pt idx="2448">
                  <c:v>95291000000000</c:v>
                </c:pt>
                <c:pt idx="2449">
                  <c:v>95294000000000</c:v>
                </c:pt>
                <c:pt idx="2450">
                  <c:v>95294000000000</c:v>
                </c:pt>
                <c:pt idx="2451">
                  <c:v>95297000000000</c:v>
                </c:pt>
                <c:pt idx="2452">
                  <c:v>95301000000000</c:v>
                </c:pt>
                <c:pt idx="2453">
                  <c:v>95304000000000</c:v>
                </c:pt>
                <c:pt idx="2454">
                  <c:v>95309000000000</c:v>
                </c:pt>
                <c:pt idx="2455">
                  <c:v>95313000000000</c:v>
                </c:pt>
                <c:pt idx="2456">
                  <c:v>95318000000000</c:v>
                </c:pt>
                <c:pt idx="2457">
                  <c:v>95323000000000</c:v>
                </c:pt>
                <c:pt idx="2458">
                  <c:v>95328000000000</c:v>
                </c:pt>
                <c:pt idx="2459">
                  <c:v>95334000000000</c:v>
                </c:pt>
                <c:pt idx="2460">
                  <c:v>95339000000000</c:v>
                </c:pt>
                <c:pt idx="2461">
                  <c:v>95346000000000</c:v>
                </c:pt>
                <c:pt idx="2462">
                  <c:v>95352000000000</c:v>
                </c:pt>
                <c:pt idx="2463">
                  <c:v>95359000000000</c:v>
                </c:pt>
                <c:pt idx="2464">
                  <c:v>95366000000000</c:v>
                </c:pt>
                <c:pt idx="2465">
                  <c:v>95373000000000</c:v>
                </c:pt>
                <c:pt idx="2466">
                  <c:v>95381000000000</c:v>
                </c:pt>
                <c:pt idx="2467">
                  <c:v>95389000000000</c:v>
                </c:pt>
                <c:pt idx="2468">
                  <c:v>95398000000000</c:v>
                </c:pt>
                <c:pt idx="2469">
                  <c:v>95406000000000</c:v>
                </c:pt>
                <c:pt idx="2470">
                  <c:v>95415000000000</c:v>
                </c:pt>
                <c:pt idx="2471">
                  <c:v>95425000000000</c:v>
                </c:pt>
                <c:pt idx="2472">
                  <c:v>95434000000000</c:v>
                </c:pt>
                <c:pt idx="2473">
                  <c:v>95445000000000</c:v>
                </c:pt>
                <c:pt idx="2474">
                  <c:v>95455000000000</c:v>
                </c:pt>
                <c:pt idx="2475">
                  <c:v>95466000000000</c:v>
                </c:pt>
                <c:pt idx="2476">
                  <c:v>95477000000000</c:v>
                </c:pt>
                <c:pt idx="2477">
                  <c:v>95489000000000</c:v>
                </c:pt>
                <c:pt idx="2478">
                  <c:v>95501000000000</c:v>
                </c:pt>
                <c:pt idx="2479">
                  <c:v>95513000000000</c:v>
                </c:pt>
                <c:pt idx="2480">
                  <c:v>95526000000000</c:v>
                </c:pt>
                <c:pt idx="2481">
                  <c:v>95539000000000</c:v>
                </c:pt>
                <c:pt idx="2482">
                  <c:v>95552000000000</c:v>
                </c:pt>
                <c:pt idx="2483">
                  <c:v>95566000000000</c:v>
                </c:pt>
                <c:pt idx="2484">
                  <c:v>95581000000000</c:v>
                </c:pt>
                <c:pt idx="2485">
                  <c:v>95596000000000</c:v>
                </c:pt>
                <c:pt idx="2486">
                  <c:v>95611000000000</c:v>
                </c:pt>
                <c:pt idx="2487">
                  <c:v>95627000000000</c:v>
                </c:pt>
                <c:pt idx="2488">
                  <c:v>95643000000000</c:v>
                </c:pt>
                <c:pt idx="2489">
                  <c:v>95660000000000</c:v>
                </c:pt>
                <c:pt idx="2490">
                  <c:v>95677000000000</c:v>
                </c:pt>
                <c:pt idx="2491">
                  <c:v>95695000000000</c:v>
                </c:pt>
                <c:pt idx="2492">
                  <c:v>95713000000000</c:v>
                </c:pt>
                <c:pt idx="2493">
                  <c:v>95732000000000</c:v>
                </c:pt>
                <c:pt idx="2494">
                  <c:v>95751000000000</c:v>
                </c:pt>
                <c:pt idx="2495">
                  <c:v>95771000000000</c:v>
                </c:pt>
                <c:pt idx="2496">
                  <c:v>95791000000000</c:v>
                </c:pt>
                <c:pt idx="2497">
                  <c:v>95812000000000</c:v>
                </c:pt>
                <c:pt idx="2498">
                  <c:v>95834000000000</c:v>
                </c:pt>
                <c:pt idx="2499">
                  <c:v>95856000000000</c:v>
                </c:pt>
                <c:pt idx="2500">
                  <c:v>95856000000000</c:v>
                </c:pt>
                <c:pt idx="2501">
                  <c:v>95879000000000</c:v>
                </c:pt>
                <c:pt idx="2502">
                  <c:v>95902000000000</c:v>
                </c:pt>
                <c:pt idx="2503">
                  <c:v>95926000000000</c:v>
                </c:pt>
                <c:pt idx="2504">
                  <c:v>95951000000000</c:v>
                </c:pt>
                <c:pt idx="2505">
                  <c:v>95976000000000</c:v>
                </c:pt>
                <c:pt idx="2506">
                  <c:v>96002000000000</c:v>
                </c:pt>
                <c:pt idx="2507">
                  <c:v>96029000000000</c:v>
                </c:pt>
                <c:pt idx="2508">
                  <c:v>96056000000000</c:v>
                </c:pt>
                <c:pt idx="2509">
                  <c:v>96084000000000</c:v>
                </c:pt>
                <c:pt idx="2510">
                  <c:v>96113000000000</c:v>
                </c:pt>
                <c:pt idx="2511">
                  <c:v>96143000000000</c:v>
                </c:pt>
                <c:pt idx="2512">
                  <c:v>96173000000000</c:v>
                </c:pt>
                <c:pt idx="2513">
                  <c:v>96204000000000</c:v>
                </c:pt>
                <c:pt idx="2514">
                  <c:v>96236000000000</c:v>
                </c:pt>
                <c:pt idx="2515">
                  <c:v>96269000000000</c:v>
                </c:pt>
                <c:pt idx="2516">
                  <c:v>96303000000000</c:v>
                </c:pt>
                <c:pt idx="2517">
                  <c:v>96338000000000</c:v>
                </c:pt>
                <c:pt idx="2518">
                  <c:v>96373000000000</c:v>
                </c:pt>
                <c:pt idx="2519">
                  <c:v>96410000000000</c:v>
                </c:pt>
                <c:pt idx="2520">
                  <c:v>96447000000000</c:v>
                </c:pt>
                <c:pt idx="2521">
                  <c:v>96486000000000</c:v>
                </c:pt>
                <c:pt idx="2522">
                  <c:v>96525000000000</c:v>
                </c:pt>
                <c:pt idx="2523">
                  <c:v>96565000000000</c:v>
                </c:pt>
                <c:pt idx="2524">
                  <c:v>96607000000000</c:v>
                </c:pt>
                <c:pt idx="2525">
                  <c:v>96649000000000</c:v>
                </c:pt>
                <c:pt idx="2526">
                  <c:v>96693000000000</c:v>
                </c:pt>
                <c:pt idx="2527">
                  <c:v>96738000000000</c:v>
                </c:pt>
                <c:pt idx="2528">
                  <c:v>96784000000000</c:v>
                </c:pt>
                <c:pt idx="2529">
                  <c:v>96831000000000</c:v>
                </c:pt>
                <c:pt idx="2530">
                  <c:v>96879000000000</c:v>
                </c:pt>
                <c:pt idx="2531">
                  <c:v>96929000000000</c:v>
                </c:pt>
                <c:pt idx="2532">
                  <c:v>96980000000000</c:v>
                </c:pt>
                <c:pt idx="2533">
                  <c:v>97032000000000</c:v>
                </c:pt>
                <c:pt idx="2534">
                  <c:v>97085000000000</c:v>
                </c:pt>
                <c:pt idx="2535">
                  <c:v>97140000000000</c:v>
                </c:pt>
                <c:pt idx="2536">
                  <c:v>97196000000000</c:v>
                </c:pt>
                <c:pt idx="2537">
                  <c:v>97254000000000</c:v>
                </c:pt>
                <c:pt idx="2538">
                  <c:v>97313000000000</c:v>
                </c:pt>
                <c:pt idx="2539">
                  <c:v>97374000000000</c:v>
                </c:pt>
                <c:pt idx="2540">
                  <c:v>97436000000000</c:v>
                </c:pt>
                <c:pt idx="2541">
                  <c:v>97500000000000</c:v>
                </c:pt>
                <c:pt idx="2542">
                  <c:v>97565000000000</c:v>
                </c:pt>
                <c:pt idx="2543">
                  <c:v>97632000000000</c:v>
                </c:pt>
                <c:pt idx="2544">
                  <c:v>97701000000000</c:v>
                </c:pt>
                <c:pt idx="2545">
                  <c:v>97772000000000</c:v>
                </c:pt>
                <c:pt idx="2546">
                  <c:v>97844000000000</c:v>
                </c:pt>
                <c:pt idx="2547">
                  <c:v>97918000000000</c:v>
                </c:pt>
                <c:pt idx="2548">
                  <c:v>97994000000000</c:v>
                </c:pt>
                <c:pt idx="2549">
                  <c:v>98072000000000</c:v>
                </c:pt>
                <c:pt idx="2550">
                  <c:v>98072000000000</c:v>
                </c:pt>
                <c:pt idx="2551">
                  <c:v>98152000000000</c:v>
                </c:pt>
                <c:pt idx="2552">
                  <c:v>98234000000000</c:v>
                </c:pt>
                <c:pt idx="2553">
                  <c:v>98319000000000</c:v>
                </c:pt>
                <c:pt idx="2554">
                  <c:v>98405000000000</c:v>
                </c:pt>
                <c:pt idx="2555">
                  <c:v>98493000000000</c:v>
                </c:pt>
                <c:pt idx="2556">
                  <c:v>98584000000000</c:v>
                </c:pt>
                <c:pt idx="2557">
                  <c:v>98677000000000</c:v>
                </c:pt>
                <c:pt idx="2558">
                  <c:v>98772000000000</c:v>
                </c:pt>
                <c:pt idx="2559">
                  <c:v>98870000000000</c:v>
                </c:pt>
                <c:pt idx="2560">
                  <c:v>98971000000000</c:v>
                </c:pt>
                <c:pt idx="2561">
                  <c:v>99073000000000</c:v>
                </c:pt>
                <c:pt idx="2562">
                  <c:v>99179000000000</c:v>
                </c:pt>
                <c:pt idx="2563">
                  <c:v>99287000000000</c:v>
                </c:pt>
                <c:pt idx="2564">
                  <c:v>99398000000000</c:v>
                </c:pt>
                <c:pt idx="2565">
                  <c:v>99512000000000</c:v>
                </c:pt>
                <c:pt idx="2566">
                  <c:v>99628000000000</c:v>
                </c:pt>
                <c:pt idx="2567">
                  <c:v>99748000000000</c:v>
                </c:pt>
                <c:pt idx="2568">
                  <c:v>99870000000000</c:v>
                </c:pt>
                <c:pt idx="2569">
                  <c:v>99996000000000</c:v>
                </c:pt>
                <c:pt idx="2570">
                  <c:v>100120000000000</c:v>
                </c:pt>
                <c:pt idx="2571">
                  <c:v>100260000000000</c:v>
                </c:pt>
                <c:pt idx="2572">
                  <c:v>100390000000000</c:v>
                </c:pt>
                <c:pt idx="2573">
                  <c:v>100530000000000</c:v>
                </c:pt>
                <c:pt idx="2574">
                  <c:v>100670000000000</c:v>
                </c:pt>
                <c:pt idx="2575">
                  <c:v>100820000000000</c:v>
                </c:pt>
                <c:pt idx="2576">
                  <c:v>100970000000000</c:v>
                </c:pt>
                <c:pt idx="2577">
                  <c:v>101120000000000</c:v>
                </c:pt>
                <c:pt idx="2578">
                  <c:v>101280000000000</c:v>
                </c:pt>
                <c:pt idx="2579">
                  <c:v>101440000000000</c:v>
                </c:pt>
                <c:pt idx="2580">
                  <c:v>101610000000000</c:v>
                </c:pt>
                <c:pt idx="2581">
                  <c:v>101780000000000</c:v>
                </c:pt>
                <c:pt idx="2582">
                  <c:v>101950000000000</c:v>
                </c:pt>
                <c:pt idx="2583">
                  <c:v>102130000000000</c:v>
                </c:pt>
                <c:pt idx="2584">
                  <c:v>102310000000000</c:v>
                </c:pt>
                <c:pt idx="2585">
                  <c:v>102500000000000</c:v>
                </c:pt>
                <c:pt idx="2586">
                  <c:v>102690000000000</c:v>
                </c:pt>
                <c:pt idx="2587">
                  <c:v>102890000000000</c:v>
                </c:pt>
                <c:pt idx="2588">
                  <c:v>103090000000000</c:v>
                </c:pt>
                <c:pt idx="2589">
                  <c:v>103300000000000</c:v>
                </c:pt>
                <c:pt idx="2590">
                  <c:v>103510000000000</c:v>
                </c:pt>
                <c:pt idx="2591">
                  <c:v>103730000000000</c:v>
                </c:pt>
                <c:pt idx="2592">
                  <c:v>103960000000000</c:v>
                </c:pt>
                <c:pt idx="2593">
                  <c:v>104190000000000</c:v>
                </c:pt>
                <c:pt idx="2594">
                  <c:v>104420000000000</c:v>
                </c:pt>
                <c:pt idx="2595">
                  <c:v>104660000000000</c:v>
                </c:pt>
                <c:pt idx="2596">
                  <c:v>104910000000000</c:v>
                </c:pt>
                <c:pt idx="2597">
                  <c:v>105160000000000</c:v>
                </c:pt>
                <c:pt idx="2598">
                  <c:v>105420000000000</c:v>
                </c:pt>
                <c:pt idx="2599">
                  <c:v>105690000000000</c:v>
                </c:pt>
                <c:pt idx="2600">
                  <c:v>105690000000000</c:v>
                </c:pt>
                <c:pt idx="2601">
                  <c:v>106060000000000</c:v>
                </c:pt>
                <c:pt idx="2602">
                  <c:v>106420000000000</c:v>
                </c:pt>
                <c:pt idx="2603">
                  <c:v>106770000000000</c:v>
                </c:pt>
                <c:pt idx="2604">
                  <c:v>107120000000000</c:v>
                </c:pt>
                <c:pt idx="2605">
                  <c:v>107460000000000</c:v>
                </c:pt>
                <c:pt idx="2606">
                  <c:v>107790000000000</c:v>
                </c:pt>
                <c:pt idx="2607">
                  <c:v>108110000000000</c:v>
                </c:pt>
                <c:pt idx="2608">
                  <c:v>108430000000000</c:v>
                </c:pt>
                <c:pt idx="2609">
                  <c:v>108740000000000</c:v>
                </c:pt>
                <c:pt idx="2610">
                  <c:v>109050000000000</c:v>
                </c:pt>
                <c:pt idx="2611">
                  <c:v>109350000000000</c:v>
                </c:pt>
                <c:pt idx="2612">
                  <c:v>109640000000000</c:v>
                </c:pt>
                <c:pt idx="2613">
                  <c:v>109930000000000</c:v>
                </c:pt>
                <c:pt idx="2614">
                  <c:v>110210000000000</c:v>
                </c:pt>
                <c:pt idx="2615">
                  <c:v>110480000000000</c:v>
                </c:pt>
                <c:pt idx="2616">
                  <c:v>110750000000000</c:v>
                </c:pt>
                <c:pt idx="2617">
                  <c:v>111020000000000</c:v>
                </c:pt>
                <c:pt idx="2618">
                  <c:v>111270000000000</c:v>
                </c:pt>
                <c:pt idx="2619">
                  <c:v>111530000000000</c:v>
                </c:pt>
                <c:pt idx="2620">
                  <c:v>111770000000000</c:v>
                </c:pt>
                <c:pt idx="2621">
                  <c:v>112010000000000</c:v>
                </c:pt>
                <c:pt idx="2622">
                  <c:v>112250000000000</c:v>
                </c:pt>
                <c:pt idx="2623">
                  <c:v>112480000000000</c:v>
                </c:pt>
                <c:pt idx="2624">
                  <c:v>112710000000000</c:v>
                </c:pt>
                <c:pt idx="2625">
                  <c:v>112930000000000</c:v>
                </c:pt>
                <c:pt idx="2626">
                  <c:v>113150000000000</c:v>
                </c:pt>
                <c:pt idx="2627">
                  <c:v>113360000000000</c:v>
                </c:pt>
                <c:pt idx="2628">
                  <c:v>113570000000000</c:v>
                </c:pt>
                <c:pt idx="2629">
                  <c:v>113770000000000</c:v>
                </c:pt>
                <c:pt idx="2630">
                  <c:v>113970000000000</c:v>
                </c:pt>
                <c:pt idx="2631">
                  <c:v>114160000000000</c:v>
                </c:pt>
                <c:pt idx="2632">
                  <c:v>114350000000000</c:v>
                </c:pt>
                <c:pt idx="2633">
                  <c:v>114540000000000</c:v>
                </c:pt>
                <c:pt idx="2634">
                  <c:v>114720000000000</c:v>
                </c:pt>
                <c:pt idx="2635">
                  <c:v>114900000000000</c:v>
                </c:pt>
                <c:pt idx="2636">
                  <c:v>115070000000000</c:v>
                </c:pt>
                <c:pt idx="2637">
                  <c:v>115240000000000</c:v>
                </c:pt>
                <c:pt idx="2638">
                  <c:v>115400000000000</c:v>
                </c:pt>
                <c:pt idx="2639">
                  <c:v>115560000000000</c:v>
                </c:pt>
                <c:pt idx="2640">
                  <c:v>115720000000000</c:v>
                </c:pt>
                <c:pt idx="2641">
                  <c:v>115880000000000</c:v>
                </c:pt>
                <c:pt idx="2642">
                  <c:v>116030000000000</c:v>
                </c:pt>
                <c:pt idx="2643">
                  <c:v>116170000000000</c:v>
                </c:pt>
                <c:pt idx="2644">
                  <c:v>116320000000000</c:v>
                </c:pt>
                <c:pt idx="2645">
                  <c:v>116460000000000</c:v>
                </c:pt>
                <c:pt idx="2646">
                  <c:v>116590000000000</c:v>
                </c:pt>
                <c:pt idx="2647">
                  <c:v>116730000000000</c:v>
                </c:pt>
                <c:pt idx="2648">
                  <c:v>116860000000000</c:v>
                </c:pt>
                <c:pt idx="2649">
                  <c:v>116980000000000</c:v>
                </c:pt>
                <c:pt idx="2650">
                  <c:v>116980000000000</c:v>
                </c:pt>
                <c:pt idx="2651">
                  <c:v>117110000000000</c:v>
                </c:pt>
                <c:pt idx="2652">
                  <c:v>117230000000000</c:v>
                </c:pt>
                <c:pt idx="2653">
                  <c:v>117340000000000</c:v>
                </c:pt>
                <c:pt idx="2654">
                  <c:v>117460000000000</c:v>
                </c:pt>
                <c:pt idx="2655">
                  <c:v>117570000000000</c:v>
                </c:pt>
                <c:pt idx="2656">
                  <c:v>117680000000000</c:v>
                </c:pt>
                <c:pt idx="2657">
                  <c:v>117780000000000</c:v>
                </c:pt>
                <c:pt idx="2658">
                  <c:v>117880000000000</c:v>
                </c:pt>
                <c:pt idx="2659">
                  <c:v>117980000000000</c:v>
                </c:pt>
                <c:pt idx="2660">
                  <c:v>118080000000000</c:v>
                </c:pt>
                <c:pt idx="2661">
                  <c:v>118170000000000</c:v>
                </c:pt>
                <c:pt idx="2662">
                  <c:v>118270000000000</c:v>
                </c:pt>
                <c:pt idx="2663">
                  <c:v>118350000000000</c:v>
                </c:pt>
                <c:pt idx="2664">
                  <c:v>118440000000000</c:v>
                </c:pt>
                <c:pt idx="2665">
                  <c:v>118520000000000</c:v>
                </c:pt>
                <c:pt idx="2666">
                  <c:v>118600000000000</c:v>
                </c:pt>
                <c:pt idx="2667">
                  <c:v>118680000000000</c:v>
                </c:pt>
                <c:pt idx="2668">
                  <c:v>118760000000000</c:v>
                </c:pt>
                <c:pt idx="2669">
                  <c:v>118830000000000</c:v>
                </c:pt>
                <c:pt idx="2670">
                  <c:v>118900000000000</c:v>
                </c:pt>
                <c:pt idx="2671">
                  <c:v>118970000000000</c:v>
                </c:pt>
                <c:pt idx="2672">
                  <c:v>119030000000000</c:v>
                </c:pt>
                <c:pt idx="2673">
                  <c:v>119100000000000</c:v>
                </c:pt>
                <c:pt idx="2674">
                  <c:v>119160000000000</c:v>
                </c:pt>
                <c:pt idx="2675">
                  <c:v>119220000000000</c:v>
                </c:pt>
                <c:pt idx="2676">
                  <c:v>119270000000000</c:v>
                </c:pt>
                <c:pt idx="2677">
                  <c:v>119330000000000</c:v>
                </c:pt>
                <c:pt idx="2678">
                  <c:v>119380000000000</c:v>
                </c:pt>
                <c:pt idx="2679">
                  <c:v>119430000000000</c:v>
                </c:pt>
                <c:pt idx="2680">
                  <c:v>119480000000000</c:v>
                </c:pt>
                <c:pt idx="2681">
                  <c:v>119520000000000</c:v>
                </c:pt>
                <c:pt idx="2682">
                  <c:v>119560000000000</c:v>
                </c:pt>
                <c:pt idx="2683">
                  <c:v>119610000000000</c:v>
                </c:pt>
                <c:pt idx="2684">
                  <c:v>119640000000000</c:v>
                </c:pt>
                <c:pt idx="2685">
                  <c:v>119680000000000</c:v>
                </c:pt>
                <c:pt idx="2686">
                  <c:v>119720000000000</c:v>
                </c:pt>
                <c:pt idx="2687">
                  <c:v>119750000000000</c:v>
                </c:pt>
                <c:pt idx="2688">
                  <c:v>119780000000000</c:v>
                </c:pt>
                <c:pt idx="2689">
                  <c:v>119810000000000</c:v>
                </c:pt>
                <c:pt idx="2690">
                  <c:v>119830000000000</c:v>
                </c:pt>
                <c:pt idx="2691">
                  <c:v>119860000000000</c:v>
                </c:pt>
                <c:pt idx="2692">
                  <c:v>119880000000000</c:v>
                </c:pt>
                <c:pt idx="2693">
                  <c:v>119900000000000</c:v>
                </c:pt>
                <c:pt idx="2694">
                  <c:v>119910000000000</c:v>
                </c:pt>
                <c:pt idx="2695">
                  <c:v>119930000000000</c:v>
                </c:pt>
                <c:pt idx="2696">
                  <c:v>119940000000000</c:v>
                </c:pt>
                <c:pt idx="2697">
                  <c:v>119960000000000</c:v>
                </c:pt>
                <c:pt idx="2698">
                  <c:v>119960000000000</c:v>
                </c:pt>
                <c:pt idx="2699">
                  <c:v>119970000000000</c:v>
                </c:pt>
                <c:pt idx="2700">
                  <c:v>119970000000000</c:v>
                </c:pt>
                <c:pt idx="2701">
                  <c:v>119980000000000</c:v>
                </c:pt>
                <c:pt idx="2702">
                  <c:v>119980000000000</c:v>
                </c:pt>
                <c:pt idx="2703">
                  <c:v>119980000000000</c:v>
                </c:pt>
                <c:pt idx="2704">
                  <c:v>119980000000000</c:v>
                </c:pt>
                <c:pt idx="2705">
                  <c:v>119980000000000</c:v>
                </c:pt>
                <c:pt idx="2706">
                  <c:v>119980000000000</c:v>
                </c:pt>
                <c:pt idx="2707">
                  <c:v>119970000000000</c:v>
                </c:pt>
                <c:pt idx="2708">
                  <c:v>119960000000000</c:v>
                </c:pt>
                <c:pt idx="2709">
                  <c:v>119950000000000</c:v>
                </c:pt>
                <c:pt idx="2710">
                  <c:v>119940000000000</c:v>
                </c:pt>
                <c:pt idx="2711">
                  <c:v>119920000000000</c:v>
                </c:pt>
                <c:pt idx="2712">
                  <c:v>119910000000000</c:v>
                </c:pt>
                <c:pt idx="2713">
                  <c:v>119890000000000</c:v>
                </c:pt>
                <c:pt idx="2714">
                  <c:v>119870000000000</c:v>
                </c:pt>
                <c:pt idx="2715">
                  <c:v>119840000000000</c:v>
                </c:pt>
                <c:pt idx="2716">
                  <c:v>119820000000000</c:v>
                </c:pt>
                <c:pt idx="2717">
                  <c:v>119790000000000</c:v>
                </c:pt>
                <c:pt idx="2718">
                  <c:v>119760000000000</c:v>
                </c:pt>
                <c:pt idx="2719">
                  <c:v>119730000000000</c:v>
                </c:pt>
                <c:pt idx="2720">
                  <c:v>119700000000000</c:v>
                </c:pt>
                <c:pt idx="2721">
                  <c:v>119660000000000</c:v>
                </c:pt>
                <c:pt idx="2722">
                  <c:v>119620000000000</c:v>
                </c:pt>
                <c:pt idx="2723">
                  <c:v>119580000000000</c:v>
                </c:pt>
                <c:pt idx="2724">
                  <c:v>119540000000000</c:v>
                </c:pt>
                <c:pt idx="2725">
                  <c:v>119500000000000</c:v>
                </c:pt>
                <c:pt idx="2726">
                  <c:v>119450000000000</c:v>
                </c:pt>
                <c:pt idx="2727">
                  <c:v>119400000000000</c:v>
                </c:pt>
                <c:pt idx="2728">
                  <c:v>119350000000000</c:v>
                </c:pt>
                <c:pt idx="2729">
                  <c:v>119300000000000</c:v>
                </c:pt>
                <c:pt idx="2730">
                  <c:v>119240000000000</c:v>
                </c:pt>
                <c:pt idx="2731">
                  <c:v>119190000000000</c:v>
                </c:pt>
                <c:pt idx="2732">
                  <c:v>119130000000000</c:v>
                </c:pt>
                <c:pt idx="2733">
                  <c:v>119060000000000</c:v>
                </c:pt>
                <c:pt idx="2734">
                  <c:v>119000000000000</c:v>
                </c:pt>
                <c:pt idx="2735">
                  <c:v>118930000000000</c:v>
                </c:pt>
                <c:pt idx="2736">
                  <c:v>118860000000000</c:v>
                </c:pt>
                <c:pt idx="2737">
                  <c:v>118790000000000</c:v>
                </c:pt>
                <c:pt idx="2738">
                  <c:v>118710000000000</c:v>
                </c:pt>
                <c:pt idx="2739">
                  <c:v>118640000000000</c:v>
                </c:pt>
                <c:pt idx="2740">
                  <c:v>118560000000000</c:v>
                </c:pt>
                <c:pt idx="2741">
                  <c:v>118480000000000</c:v>
                </c:pt>
                <c:pt idx="2742">
                  <c:v>118390000000000</c:v>
                </c:pt>
                <c:pt idx="2743">
                  <c:v>118300000000000</c:v>
                </c:pt>
                <c:pt idx="2744">
                  <c:v>118210000000000</c:v>
                </c:pt>
                <c:pt idx="2745">
                  <c:v>118120000000000</c:v>
                </c:pt>
                <c:pt idx="2746">
                  <c:v>118020000000000</c:v>
                </c:pt>
                <c:pt idx="2747">
                  <c:v>117920000000000</c:v>
                </c:pt>
                <c:pt idx="2748">
                  <c:v>117820000000000</c:v>
                </c:pt>
                <c:pt idx="2749">
                  <c:v>117720000000000</c:v>
                </c:pt>
                <c:pt idx="2750">
                  <c:v>117720000000000</c:v>
                </c:pt>
                <c:pt idx="2751">
                  <c:v>117610000000000</c:v>
                </c:pt>
                <c:pt idx="2752">
                  <c:v>117500000000000</c:v>
                </c:pt>
                <c:pt idx="2753">
                  <c:v>117390000000000</c:v>
                </c:pt>
                <c:pt idx="2754">
                  <c:v>117270000000000</c:v>
                </c:pt>
                <c:pt idx="2755">
                  <c:v>117150000000000</c:v>
                </c:pt>
                <c:pt idx="2756">
                  <c:v>117030000000000</c:v>
                </c:pt>
                <c:pt idx="2757">
                  <c:v>116900000000000</c:v>
                </c:pt>
                <c:pt idx="2758">
                  <c:v>116770000000000</c:v>
                </c:pt>
                <c:pt idx="2759">
                  <c:v>116640000000000</c:v>
                </c:pt>
                <c:pt idx="2760">
                  <c:v>116500000000000</c:v>
                </c:pt>
                <c:pt idx="2761">
                  <c:v>116370000000000</c:v>
                </c:pt>
                <c:pt idx="2762">
                  <c:v>116220000000000</c:v>
                </c:pt>
                <c:pt idx="2763">
                  <c:v>116080000000000</c:v>
                </c:pt>
                <c:pt idx="2764">
                  <c:v>115930000000000</c:v>
                </c:pt>
                <c:pt idx="2765">
                  <c:v>115770000000000</c:v>
                </c:pt>
                <c:pt idx="2766">
                  <c:v>115620000000000</c:v>
                </c:pt>
                <c:pt idx="2767">
                  <c:v>115450000000000</c:v>
                </c:pt>
                <c:pt idx="2768">
                  <c:v>115290000000000</c:v>
                </c:pt>
                <c:pt idx="2769">
                  <c:v>115120000000000</c:v>
                </c:pt>
                <c:pt idx="2770">
                  <c:v>114950000000000</c:v>
                </c:pt>
                <c:pt idx="2771">
                  <c:v>114770000000000</c:v>
                </c:pt>
                <c:pt idx="2772">
                  <c:v>114590000000000</c:v>
                </c:pt>
                <c:pt idx="2773">
                  <c:v>114400000000000</c:v>
                </c:pt>
                <c:pt idx="2774">
                  <c:v>114220000000000</c:v>
                </c:pt>
                <c:pt idx="2775">
                  <c:v>114020000000000</c:v>
                </c:pt>
                <c:pt idx="2776">
                  <c:v>113820000000000</c:v>
                </c:pt>
                <c:pt idx="2777">
                  <c:v>113620000000000</c:v>
                </c:pt>
                <c:pt idx="2778">
                  <c:v>113410000000000</c:v>
                </c:pt>
                <c:pt idx="2779">
                  <c:v>113200000000000</c:v>
                </c:pt>
                <c:pt idx="2780">
                  <c:v>112980000000000</c:v>
                </c:pt>
                <c:pt idx="2781">
                  <c:v>112760000000000</c:v>
                </c:pt>
                <c:pt idx="2782">
                  <c:v>112540000000000</c:v>
                </c:pt>
                <c:pt idx="2783">
                  <c:v>112310000000000</c:v>
                </c:pt>
                <c:pt idx="2784">
                  <c:v>112070000000000</c:v>
                </c:pt>
                <c:pt idx="2785">
                  <c:v>111830000000000</c:v>
                </c:pt>
                <c:pt idx="2786">
                  <c:v>111580000000000</c:v>
                </c:pt>
                <c:pt idx="2787">
                  <c:v>111330000000000</c:v>
                </c:pt>
                <c:pt idx="2788">
                  <c:v>111070000000000</c:v>
                </c:pt>
                <c:pt idx="2789">
                  <c:v>110810000000000</c:v>
                </c:pt>
                <c:pt idx="2790">
                  <c:v>110540000000000</c:v>
                </c:pt>
                <c:pt idx="2791">
                  <c:v>110260000000000</c:v>
                </c:pt>
                <c:pt idx="2792">
                  <c:v>109980000000000</c:v>
                </c:pt>
                <c:pt idx="2793">
                  <c:v>109690000000000</c:v>
                </c:pt>
                <c:pt idx="2794">
                  <c:v>109400000000000</c:v>
                </c:pt>
                <c:pt idx="2795">
                  <c:v>109100000000000</c:v>
                </c:pt>
                <c:pt idx="2796">
                  <c:v>108800000000000</c:v>
                </c:pt>
                <c:pt idx="2797">
                  <c:v>108480000000000</c:v>
                </c:pt>
                <c:pt idx="2798">
                  <c:v>108160000000000</c:v>
                </c:pt>
                <c:pt idx="2799">
                  <c:v>107840000000000</c:v>
                </c:pt>
                <c:pt idx="2800">
                  <c:v>107840000000000</c:v>
                </c:pt>
                <c:pt idx="2801">
                  <c:v>107610000000000</c:v>
                </c:pt>
                <c:pt idx="2802">
                  <c:v>107390000000000</c:v>
                </c:pt>
                <c:pt idx="2803">
                  <c:v>107160000000000</c:v>
                </c:pt>
                <c:pt idx="2804">
                  <c:v>106930000000000</c:v>
                </c:pt>
                <c:pt idx="2805">
                  <c:v>106700000000000</c:v>
                </c:pt>
                <c:pt idx="2806">
                  <c:v>106460000000000</c:v>
                </c:pt>
                <c:pt idx="2807">
                  <c:v>106230000000000</c:v>
                </c:pt>
                <c:pt idx="2808">
                  <c:v>105990000000000</c:v>
                </c:pt>
                <c:pt idx="2809">
                  <c:v>105750000000000</c:v>
                </c:pt>
                <c:pt idx="2810">
                  <c:v>105510000000000</c:v>
                </c:pt>
                <c:pt idx="2811">
                  <c:v>105260000000000</c:v>
                </c:pt>
                <c:pt idx="2812">
                  <c:v>105010000000000</c:v>
                </c:pt>
                <c:pt idx="2813">
                  <c:v>104760000000000</c:v>
                </c:pt>
                <c:pt idx="2814">
                  <c:v>104510000000000</c:v>
                </c:pt>
                <c:pt idx="2815">
                  <c:v>104250000000000</c:v>
                </c:pt>
                <c:pt idx="2816">
                  <c:v>103990000000000</c:v>
                </c:pt>
                <c:pt idx="2817">
                  <c:v>103730000000000</c:v>
                </c:pt>
                <c:pt idx="2818">
                  <c:v>103470000000000</c:v>
                </c:pt>
                <c:pt idx="2819">
                  <c:v>103200000000000</c:v>
                </c:pt>
                <c:pt idx="2820">
                  <c:v>102930000000000</c:v>
                </c:pt>
                <c:pt idx="2821">
                  <c:v>102660000000000</c:v>
                </c:pt>
                <c:pt idx="2822">
                  <c:v>102380000000000</c:v>
                </c:pt>
                <c:pt idx="2823">
                  <c:v>102100000000000</c:v>
                </c:pt>
                <c:pt idx="2824">
                  <c:v>101820000000000</c:v>
                </c:pt>
                <c:pt idx="2825">
                  <c:v>101530000000000</c:v>
                </c:pt>
                <c:pt idx="2826">
                  <c:v>101240000000000</c:v>
                </c:pt>
                <c:pt idx="2827">
                  <c:v>100950000000000</c:v>
                </c:pt>
                <c:pt idx="2828">
                  <c:v>100650000000000</c:v>
                </c:pt>
                <c:pt idx="2829">
                  <c:v>100350000000000</c:v>
                </c:pt>
                <c:pt idx="2830">
                  <c:v>100050000000000</c:v>
                </c:pt>
                <c:pt idx="2831">
                  <c:v>99740000000000</c:v>
                </c:pt>
                <c:pt idx="2832">
                  <c:v>99428000000000</c:v>
                </c:pt>
                <c:pt idx="2833">
                  <c:v>99112000000000</c:v>
                </c:pt>
                <c:pt idx="2834">
                  <c:v>98792000000000</c:v>
                </c:pt>
                <c:pt idx="2835">
                  <c:v>98468000000000</c:v>
                </c:pt>
                <c:pt idx="2836">
                  <c:v>98139000000000</c:v>
                </c:pt>
                <c:pt idx="2837">
                  <c:v>97806000000000</c:v>
                </c:pt>
                <c:pt idx="2838">
                  <c:v>97469000000000</c:v>
                </c:pt>
                <c:pt idx="2839">
                  <c:v>97127000000000</c:v>
                </c:pt>
                <c:pt idx="2840">
                  <c:v>96781000000000</c:v>
                </c:pt>
                <c:pt idx="2841">
                  <c:v>96430000000000</c:v>
                </c:pt>
                <c:pt idx="2842">
                  <c:v>96074000000000</c:v>
                </c:pt>
                <c:pt idx="2843">
                  <c:v>95714000000000</c:v>
                </c:pt>
                <c:pt idx="2844">
                  <c:v>95348000000000</c:v>
                </c:pt>
                <c:pt idx="2845">
                  <c:v>94978000000000</c:v>
                </c:pt>
                <c:pt idx="2846">
                  <c:v>94602000000000</c:v>
                </c:pt>
                <c:pt idx="2847">
                  <c:v>94221000000000</c:v>
                </c:pt>
                <c:pt idx="2848">
                  <c:v>93835000000000</c:v>
                </c:pt>
                <c:pt idx="2849">
                  <c:v>93443000000000</c:v>
                </c:pt>
                <c:pt idx="2850">
                  <c:v>93443000000000</c:v>
                </c:pt>
                <c:pt idx="2851">
                  <c:v>93079000000000</c:v>
                </c:pt>
                <c:pt idx="2852">
                  <c:v>92726000000000</c:v>
                </c:pt>
                <c:pt idx="2853">
                  <c:v>92383000000000</c:v>
                </c:pt>
                <c:pt idx="2854">
                  <c:v>92049000000000</c:v>
                </c:pt>
                <c:pt idx="2855">
                  <c:v>91726000000000</c:v>
                </c:pt>
                <c:pt idx="2856">
                  <c:v>91411000000000</c:v>
                </c:pt>
                <c:pt idx="2857">
                  <c:v>91106000000000</c:v>
                </c:pt>
                <c:pt idx="2858">
                  <c:v>90809000000000</c:v>
                </c:pt>
                <c:pt idx="2859">
                  <c:v>90520000000000</c:v>
                </c:pt>
                <c:pt idx="2860">
                  <c:v>90240000000000</c:v>
                </c:pt>
                <c:pt idx="2861">
                  <c:v>89968000000000</c:v>
                </c:pt>
                <c:pt idx="2862">
                  <c:v>89703000000000</c:v>
                </c:pt>
                <c:pt idx="2863">
                  <c:v>89446000000000</c:v>
                </c:pt>
                <c:pt idx="2864">
                  <c:v>89196000000000</c:v>
                </c:pt>
                <c:pt idx="2865">
                  <c:v>88953000000000</c:v>
                </c:pt>
                <c:pt idx="2866">
                  <c:v>88716000000000</c:v>
                </c:pt>
                <c:pt idx="2867">
                  <c:v>88487000000000</c:v>
                </c:pt>
                <c:pt idx="2868">
                  <c:v>88263000000000</c:v>
                </c:pt>
                <c:pt idx="2869">
                  <c:v>88046000000000</c:v>
                </c:pt>
                <c:pt idx="2870">
                  <c:v>87835000000000</c:v>
                </c:pt>
                <c:pt idx="2871">
                  <c:v>87629000000000</c:v>
                </c:pt>
                <c:pt idx="2872">
                  <c:v>87429000000000</c:v>
                </c:pt>
                <c:pt idx="2873">
                  <c:v>87235000000000</c:v>
                </c:pt>
                <c:pt idx="2874">
                  <c:v>87045000000000</c:v>
                </c:pt>
                <c:pt idx="2875">
                  <c:v>86861000000000</c:v>
                </c:pt>
                <c:pt idx="2876">
                  <c:v>86682000000000</c:v>
                </c:pt>
                <c:pt idx="2877">
                  <c:v>86507000000000</c:v>
                </c:pt>
                <c:pt idx="2878">
                  <c:v>86337000000000</c:v>
                </c:pt>
                <c:pt idx="2879">
                  <c:v>86171000000000</c:v>
                </c:pt>
                <c:pt idx="2880">
                  <c:v>86010000000000</c:v>
                </c:pt>
                <c:pt idx="2881">
                  <c:v>85852000000000</c:v>
                </c:pt>
                <c:pt idx="2882">
                  <c:v>85699000000000</c:v>
                </c:pt>
                <c:pt idx="2883">
                  <c:v>85549000000000</c:v>
                </c:pt>
                <c:pt idx="2884">
                  <c:v>85404000000000</c:v>
                </c:pt>
                <c:pt idx="2885">
                  <c:v>85261000000000</c:v>
                </c:pt>
                <c:pt idx="2886">
                  <c:v>85123000000000</c:v>
                </c:pt>
                <c:pt idx="2887">
                  <c:v>84987000000000</c:v>
                </c:pt>
                <c:pt idx="2888">
                  <c:v>84855000000000</c:v>
                </c:pt>
                <c:pt idx="2889">
                  <c:v>84726000000000</c:v>
                </c:pt>
                <c:pt idx="2890">
                  <c:v>84599000000000</c:v>
                </c:pt>
                <c:pt idx="2891">
                  <c:v>84476000000000</c:v>
                </c:pt>
                <c:pt idx="2892">
                  <c:v>84355000000000</c:v>
                </c:pt>
                <c:pt idx="2893">
                  <c:v>84237000000000</c:v>
                </c:pt>
                <c:pt idx="2894">
                  <c:v>84122000000000</c:v>
                </c:pt>
                <c:pt idx="2895">
                  <c:v>84009000000000</c:v>
                </c:pt>
                <c:pt idx="2896">
                  <c:v>83898000000000</c:v>
                </c:pt>
                <c:pt idx="2897">
                  <c:v>83790000000000</c:v>
                </c:pt>
                <c:pt idx="2898">
                  <c:v>83683000000000</c:v>
                </c:pt>
                <c:pt idx="2899">
                  <c:v>83579000000000</c:v>
                </c:pt>
                <c:pt idx="2900">
                  <c:v>83579000000000</c:v>
                </c:pt>
                <c:pt idx="2901">
                  <c:v>83477000000000</c:v>
                </c:pt>
                <c:pt idx="2902">
                  <c:v>83376000000000</c:v>
                </c:pt>
                <c:pt idx="2903">
                  <c:v>83277000000000</c:v>
                </c:pt>
                <c:pt idx="2904">
                  <c:v>83180000000000</c:v>
                </c:pt>
                <c:pt idx="2905">
                  <c:v>83084000000000</c:v>
                </c:pt>
                <c:pt idx="2906">
                  <c:v>82990000000000</c:v>
                </c:pt>
                <c:pt idx="2907">
                  <c:v>82898000000000</c:v>
                </c:pt>
                <c:pt idx="2908">
                  <c:v>82806000000000</c:v>
                </c:pt>
                <c:pt idx="2909">
                  <c:v>82716000000000</c:v>
                </c:pt>
                <c:pt idx="2910">
                  <c:v>82627000000000</c:v>
                </c:pt>
                <c:pt idx="2911">
                  <c:v>82539000000000</c:v>
                </c:pt>
                <c:pt idx="2912">
                  <c:v>82452000000000</c:v>
                </c:pt>
                <c:pt idx="2913">
                  <c:v>82366000000000</c:v>
                </c:pt>
                <c:pt idx="2914">
                  <c:v>82281000000000</c:v>
                </c:pt>
                <c:pt idx="2915">
                  <c:v>82197000000000</c:v>
                </c:pt>
                <c:pt idx="2916">
                  <c:v>82113000000000</c:v>
                </c:pt>
                <c:pt idx="2917">
                  <c:v>82030000000000</c:v>
                </c:pt>
                <c:pt idx="2918">
                  <c:v>81947000000000</c:v>
                </c:pt>
                <c:pt idx="2919">
                  <c:v>81865000000000</c:v>
                </c:pt>
                <c:pt idx="2920">
                  <c:v>81784000000000</c:v>
                </c:pt>
                <c:pt idx="2921">
                  <c:v>81702000000000</c:v>
                </c:pt>
                <c:pt idx="2922">
                  <c:v>81621000000000</c:v>
                </c:pt>
                <c:pt idx="2923">
                  <c:v>81540000000000</c:v>
                </c:pt>
                <c:pt idx="2924">
                  <c:v>81459000000000</c:v>
                </c:pt>
                <c:pt idx="2925">
                  <c:v>81379000000000</c:v>
                </c:pt>
                <c:pt idx="2926">
                  <c:v>81298000000000</c:v>
                </c:pt>
                <c:pt idx="2927">
                  <c:v>81217000000000</c:v>
                </c:pt>
                <c:pt idx="2928">
                  <c:v>81136000000000</c:v>
                </c:pt>
                <c:pt idx="2929">
                  <c:v>81054000000000</c:v>
                </c:pt>
                <c:pt idx="2930">
                  <c:v>80972000000000</c:v>
                </c:pt>
                <c:pt idx="2931">
                  <c:v>80890000000000</c:v>
                </c:pt>
                <c:pt idx="2932">
                  <c:v>80808000000000</c:v>
                </c:pt>
                <c:pt idx="2933">
                  <c:v>80724000000000</c:v>
                </c:pt>
                <c:pt idx="2934">
                  <c:v>80641000000000</c:v>
                </c:pt>
                <c:pt idx="2935">
                  <c:v>80556000000000</c:v>
                </c:pt>
                <c:pt idx="2936">
                  <c:v>80471000000000</c:v>
                </c:pt>
                <c:pt idx="2937">
                  <c:v>80384000000000</c:v>
                </c:pt>
                <c:pt idx="2938">
                  <c:v>80297000000000</c:v>
                </c:pt>
                <c:pt idx="2939">
                  <c:v>80209000000000</c:v>
                </c:pt>
                <c:pt idx="2940">
                  <c:v>80120000000000</c:v>
                </c:pt>
                <c:pt idx="2941">
                  <c:v>80029000000000</c:v>
                </c:pt>
                <c:pt idx="2942">
                  <c:v>79938000000000</c:v>
                </c:pt>
                <c:pt idx="2943">
                  <c:v>79845000000000</c:v>
                </c:pt>
                <c:pt idx="2944">
                  <c:v>79750000000000</c:v>
                </c:pt>
                <c:pt idx="2945">
                  <c:v>79654000000000</c:v>
                </c:pt>
                <c:pt idx="2946">
                  <c:v>79557000000000</c:v>
                </c:pt>
                <c:pt idx="2947">
                  <c:v>79457000000000</c:v>
                </c:pt>
                <c:pt idx="2948">
                  <c:v>79356000000000</c:v>
                </c:pt>
                <c:pt idx="2949">
                  <c:v>79253000000000</c:v>
                </c:pt>
                <c:pt idx="2950">
                  <c:v>79253000000000</c:v>
                </c:pt>
                <c:pt idx="2951">
                  <c:v>79149000000000</c:v>
                </c:pt>
                <c:pt idx="2952">
                  <c:v>79042000000000</c:v>
                </c:pt>
                <c:pt idx="2953">
                  <c:v>78933000000000</c:v>
                </c:pt>
                <c:pt idx="2954">
                  <c:v>78821000000000</c:v>
                </c:pt>
                <c:pt idx="2955">
                  <c:v>78708000000000</c:v>
                </c:pt>
                <c:pt idx="2956">
                  <c:v>78592000000000</c:v>
                </c:pt>
                <c:pt idx="2957">
                  <c:v>78473000000000</c:v>
                </c:pt>
                <c:pt idx="2958">
                  <c:v>78352000000000</c:v>
                </c:pt>
                <c:pt idx="2959">
                  <c:v>78228000000000</c:v>
                </c:pt>
                <c:pt idx="2960">
                  <c:v>78101000000000</c:v>
                </c:pt>
                <c:pt idx="2961">
                  <c:v>77971000000000</c:v>
                </c:pt>
                <c:pt idx="2962">
                  <c:v>77838000000000</c:v>
                </c:pt>
                <c:pt idx="2963">
                  <c:v>77702000000000</c:v>
                </c:pt>
                <c:pt idx="2964">
                  <c:v>77562000000000</c:v>
                </c:pt>
                <c:pt idx="2965">
                  <c:v>77419000000000</c:v>
                </c:pt>
                <c:pt idx="2966">
                  <c:v>77272000000000</c:v>
                </c:pt>
                <c:pt idx="2967">
                  <c:v>77122000000000</c:v>
                </c:pt>
                <c:pt idx="2968">
                  <c:v>76967000000000</c:v>
                </c:pt>
                <c:pt idx="2969">
                  <c:v>76809000000000</c:v>
                </c:pt>
                <c:pt idx="2970">
                  <c:v>76647000000000</c:v>
                </c:pt>
                <c:pt idx="2971">
                  <c:v>76480000000000</c:v>
                </c:pt>
                <c:pt idx="2972">
                  <c:v>76309000000000</c:v>
                </c:pt>
                <c:pt idx="2973">
                  <c:v>76133000000000</c:v>
                </c:pt>
                <c:pt idx="2974">
                  <c:v>75952000000000</c:v>
                </c:pt>
                <c:pt idx="2975">
                  <c:v>75767000000000</c:v>
                </c:pt>
                <c:pt idx="2976">
                  <c:v>75576000000000</c:v>
                </c:pt>
                <c:pt idx="2977">
                  <c:v>75380000000000</c:v>
                </c:pt>
                <c:pt idx="2978">
                  <c:v>75179000000000</c:v>
                </c:pt>
                <c:pt idx="2979">
                  <c:v>74972000000000</c:v>
                </c:pt>
                <c:pt idx="2980">
                  <c:v>74760000000000</c:v>
                </c:pt>
                <c:pt idx="2981">
                  <c:v>74541000000000</c:v>
                </c:pt>
                <c:pt idx="2982">
                  <c:v>74316000000000</c:v>
                </c:pt>
                <c:pt idx="2983">
                  <c:v>74085000000000</c:v>
                </c:pt>
                <c:pt idx="2984">
                  <c:v>73847000000000</c:v>
                </c:pt>
                <c:pt idx="2985">
                  <c:v>73602000000000</c:v>
                </c:pt>
                <c:pt idx="2986">
                  <c:v>73351000000000</c:v>
                </c:pt>
                <c:pt idx="2987">
                  <c:v>73092000000000</c:v>
                </c:pt>
                <c:pt idx="2988">
                  <c:v>72825000000000</c:v>
                </c:pt>
                <c:pt idx="2989">
                  <c:v>72551000000000</c:v>
                </c:pt>
                <c:pt idx="2990">
                  <c:v>72269000000000</c:v>
                </c:pt>
                <c:pt idx="2991">
                  <c:v>71978000000000</c:v>
                </c:pt>
                <c:pt idx="2992">
                  <c:v>71680000000000</c:v>
                </c:pt>
                <c:pt idx="2993">
                  <c:v>71372000000000</c:v>
                </c:pt>
                <c:pt idx="2994">
                  <c:v>71055000000000</c:v>
                </c:pt>
                <c:pt idx="2995">
                  <c:v>70729000000000</c:v>
                </c:pt>
                <c:pt idx="2996">
                  <c:v>70394000000000</c:v>
                </c:pt>
                <c:pt idx="2997">
                  <c:v>70048000000000</c:v>
                </c:pt>
                <c:pt idx="2998">
                  <c:v>69692000000000</c:v>
                </c:pt>
                <c:pt idx="2999">
                  <c:v>69326000000000</c:v>
                </c:pt>
                <c:pt idx="3000">
                  <c:v>69326000000000</c:v>
                </c:pt>
                <c:pt idx="3001">
                  <c:v>68949000000000</c:v>
                </c:pt>
                <c:pt idx="3002">
                  <c:v>68561000000000</c:v>
                </c:pt>
                <c:pt idx="3003">
                  <c:v>68161000000000</c:v>
                </c:pt>
                <c:pt idx="3004">
                  <c:v>67749000000000</c:v>
                </c:pt>
                <c:pt idx="3005">
                  <c:v>67325000000000</c:v>
                </c:pt>
                <c:pt idx="3006">
                  <c:v>66888000000000</c:v>
                </c:pt>
                <c:pt idx="3007">
                  <c:v>66438000000000</c:v>
                </c:pt>
                <c:pt idx="3008">
                  <c:v>65975000000000</c:v>
                </c:pt>
                <c:pt idx="3009">
                  <c:v>65498000000000</c:v>
                </c:pt>
                <c:pt idx="3010">
                  <c:v>65006000000000</c:v>
                </c:pt>
                <c:pt idx="3011">
                  <c:v>64500000000000</c:v>
                </c:pt>
                <c:pt idx="3012">
                  <c:v>63979000000000</c:v>
                </c:pt>
                <c:pt idx="3013">
                  <c:v>63441000000000</c:v>
                </c:pt>
                <c:pt idx="3014">
                  <c:v>62888000000000</c:v>
                </c:pt>
                <c:pt idx="3015">
                  <c:v>62318000000000</c:v>
                </c:pt>
                <c:pt idx="3016">
                  <c:v>61731000000000</c:v>
                </c:pt>
                <c:pt idx="3017">
                  <c:v>61126000000000</c:v>
                </c:pt>
                <c:pt idx="3018">
                  <c:v>60503000000000</c:v>
                </c:pt>
                <c:pt idx="3019">
                  <c:v>59862000000000</c:v>
                </c:pt>
                <c:pt idx="3020">
                  <c:v>59200000000000</c:v>
                </c:pt>
                <c:pt idx="3021">
                  <c:v>58519000000000</c:v>
                </c:pt>
                <c:pt idx="3022">
                  <c:v>57818000000000</c:v>
                </c:pt>
                <c:pt idx="3023">
                  <c:v>57095000000000</c:v>
                </c:pt>
                <c:pt idx="3024">
                  <c:v>56350000000000</c:v>
                </c:pt>
                <c:pt idx="3025">
                  <c:v>55583000000000</c:v>
                </c:pt>
                <c:pt idx="3026">
                  <c:v>54792000000000</c:v>
                </c:pt>
                <c:pt idx="3027">
                  <c:v>53978000000000</c:v>
                </c:pt>
                <c:pt idx="3028">
                  <c:v>53139000000000</c:v>
                </c:pt>
                <c:pt idx="3029">
                  <c:v>52274000000000</c:v>
                </c:pt>
                <c:pt idx="3030">
                  <c:v>51384000000000</c:v>
                </c:pt>
                <c:pt idx="3031">
                  <c:v>50466000000000</c:v>
                </c:pt>
                <c:pt idx="3032">
                  <c:v>49521000000000</c:v>
                </c:pt>
                <c:pt idx="3033">
                  <c:v>48547000000000</c:v>
                </c:pt>
                <c:pt idx="3034">
                  <c:v>47543000000000</c:v>
                </c:pt>
                <c:pt idx="3035">
                  <c:v>46509000000000</c:v>
                </c:pt>
                <c:pt idx="3036">
                  <c:v>45444000000000</c:v>
                </c:pt>
                <c:pt idx="3037">
                  <c:v>44346000000000</c:v>
                </c:pt>
                <c:pt idx="3038">
                  <c:v>43215000000000</c:v>
                </c:pt>
                <c:pt idx="3039">
                  <c:v>42050000000000</c:v>
                </c:pt>
                <c:pt idx="3040">
                  <c:v>40850000000000</c:v>
                </c:pt>
                <c:pt idx="3041">
                  <c:v>39613000000000</c:v>
                </c:pt>
                <c:pt idx="3042">
                  <c:v>38338000000000</c:v>
                </c:pt>
                <c:pt idx="3043">
                  <c:v>37025000000000</c:v>
                </c:pt>
                <c:pt idx="3044">
                  <c:v>35672000000000</c:v>
                </c:pt>
                <c:pt idx="3045">
                  <c:v>34277000000000</c:v>
                </c:pt>
                <c:pt idx="3046">
                  <c:v>32841000000000</c:v>
                </c:pt>
                <c:pt idx="3047">
                  <c:v>31361000000000</c:v>
                </c:pt>
                <c:pt idx="3048">
                  <c:v>29836000000000</c:v>
                </c:pt>
                <c:pt idx="3049">
                  <c:v>28264000000000</c:v>
                </c:pt>
                <c:pt idx="3050">
                  <c:v>28264000000000</c:v>
                </c:pt>
                <c:pt idx="3051">
                  <c:v>28087000000000</c:v>
                </c:pt>
                <c:pt idx="3052">
                  <c:v>27911000000000</c:v>
                </c:pt>
                <c:pt idx="3053">
                  <c:v>27737000000000</c:v>
                </c:pt>
                <c:pt idx="3054">
                  <c:v>27563000000000</c:v>
                </c:pt>
                <c:pt idx="3055">
                  <c:v>27391000000000</c:v>
                </c:pt>
                <c:pt idx="3056">
                  <c:v>27219000000000</c:v>
                </c:pt>
                <c:pt idx="3057">
                  <c:v>27048000000000</c:v>
                </c:pt>
                <c:pt idx="3058">
                  <c:v>26877000000000</c:v>
                </c:pt>
                <c:pt idx="3059">
                  <c:v>26706000000000</c:v>
                </c:pt>
                <c:pt idx="3060">
                  <c:v>26535000000000</c:v>
                </c:pt>
                <c:pt idx="3061">
                  <c:v>26365000000000</c:v>
                </c:pt>
                <c:pt idx="3062">
                  <c:v>26194000000000</c:v>
                </c:pt>
                <c:pt idx="3063">
                  <c:v>26022000000000</c:v>
                </c:pt>
                <c:pt idx="3064">
                  <c:v>25850000000000</c:v>
                </c:pt>
                <c:pt idx="3065">
                  <c:v>25677000000000</c:v>
                </c:pt>
                <c:pt idx="3066">
                  <c:v>25503000000000</c:v>
                </c:pt>
                <c:pt idx="3067">
                  <c:v>25328000000000</c:v>
                </c:pt>
                <c:pt idx="3068">
                  <c:v>25152000000000</c:v>
                </c:pt>
                <c:pt idx="3069">
                  <c:v>24974000000000</c:v>
                </c:pt>
                <c:pt idx="3070">
                  <c:v>24795000000000</c:v>
                </c:pt>
                <c:pt idx="3071">
                  <c:v>24614000000000</c:v>
                </c:pt>
                <c:pt idx="3072">
                  <c:v>24431000000000</c:v>
                </c:pt>
                <c:pt idx="3073">
                  <c:v>24246000000000</c:v>
                </c:pt>
                <c:pt idx="3074">
                  <c:v>24058000000000</c:v>
                </c:pt>
                <c:pt idx="3075">
                  <c:v>23868000000000</c:v>
                </c:pt>
                <c:pt idx="3076">
                  <c:v>23675000000000</c:v>
                </c:pt>
                <c:pt idx="3077">
                  <c:v>23479000000000</c:v>
                </c:pt>
                <c:pt idx="3078">
                  <c:v>23280000000000</c:v>
                </c:pt>
                <c:pt idx="3079">
                  <c:v>23078000000000</c:v>
                </c:pt>
                <c:pt idx="3080">
                  <c:v>22873000000000</c:v>
                </c:pt>
                <c:pt idx="3081">
                  <c:v>22663000000000</c:v>
                </c:pt>
                <c:pt idx="3082">
                  <c:v>22450000000000</c:v>
                </c:pt>
                <c:pt idx="3083">
                  <c:v>22233000000000</c:v>
                </c:pt>
                <c:pt idx="3084">
                  <c:v>22011000000000</c:v>
                </c:pt>
                <c:pt idx="3085">
                  <c:v>21785000000000</c:v>
                </c:pt>
                <c:pt idx="3086">
                  <c:v>21554000000000</c:v>
                </c:pt>
                <c:pt idx="3087">
                  <c:v>21319000000000</c:v>
                </c:pt>
                <c:pt idx="3088">
                  <c:v>21078000000000</c:v>
                </c:pt>
                <c:pt idx="3089">
                  <c:v>20831000000000</c:v>
                </c:pt>
                <c:pt idx="3090">
                  <c:v>20579000000000</c:v>
                </c:pt>
                <c:pt idx="3091">
                  <c:v>20321000000000</c:v>
                </c:pt>
                <c:pt idx="3092">
                  <c:v>20057000000000</c:v>
                </c:pt>
                <c:pt idx="3093">
                  <c:v>19786000000000</c:v>
                </c:pt>
                <c:pt idx="3094">
                  <c:v>19509000000000</c:v>
                </c:pt>
                <c:pt idx="3095">
                  <c:v>19225000000000</c:v>
                </c:pt>
                <c:pt idx="3096">
                  <c:v>18933000000000</c:v>
                </c:pt>
                <c:pt idx="3097">
                  <c:v>18634000000000</c:v>
                </c:pt>
                <c:pt idx="3098">
                  <c:v>18328000000000</c:v>
                </c:pt>
                <c:pt idx="3099">
                  <c:v>18013000000000</c:v>
                </c:pt>
                <c:pt idx="3100">
                  <c:v>18013000000000</c:v>
                </c:pt>
                <c:pt idx="3101">
                  <c:v>17946000000000</c:v>
                </c:pt>
                <c:pt idx="3102">
                  <c:v>17880000000000</c:v>
                </c:pt>
                <c:pt idx="3103">
                  <c:v>17814000000000</c:v>
                </c:pt>
                <c:pt idx="3104">
                  <c:v>17749000000000</c:v>
                </c:pt>
                <c:pt idx="3105">
                  <c:v>17684000000000</c:v>
                </c:pt>
                <c:pt idx="3106">
                  <c:v>17620000000000</c:v>
                </c:pt>
                <c:pt idx="3107">
                  <c:v>17556000000000</c:v>
                </c:pt>
                <c:pt idx="3108">
                  <c:v>17492000000000</c:v>
                </c:pt>
                <c:pt idx="3109">
                  <c:v>17429000000000</c:v>
                </c:pt>
                <c:pt idx="3110">
                  <c:v>17366000000000</c:v>
                </c:pt>
                <c:pt idx="3111">
                  <c:v>17303000000000</c:v>
                </c:pt>
                <c:pt idx="3112">
                  <c:v>17240000000000</c:v>
                </c:pt>
                <c:pt idx="3113">
                  <c:v>17178000000000</c:v>
                </c:pt>
                <c:pt idx="3114">
                  <c:v>17116000000000</c:v>
                </c:pt>
                <c:pt idx="3115">
                  <c:v>17054000000000</c:v>
                </c:pt>
                <c:pt idx="3116">
                  <c:v>16993000000000</c:v>
                </c:pt>
                <c:pt idx="3117">
                  <c:v>16931000000000</c:v>
                </c:pt>
                <c:pt idx="3118">
                  <c:v>16870000000000</c:v>
                </c:pt>
                <c:pt idx="3119">
                  <c:v>16809000000000</c:v>
                </c:pt>
                <c:pt idx="3120">
                  <c:v>16748000000000</c:v>
                </c:pt>
                <c:pt idx="3121">
                  <c:v>16687000000000</c:v>
                </c:pt>
                <c:pt idx="3122">
                  <c:v>16626000000000</c:v>
                </c:pt>
                <c:pt idx="3123">
                  <c:v>16565000000000</c:v>
                </c:pt>
                <c:pt idx="3124">
                  <c:v>16504000000000</c:v>
                </c:pt>
                <c:pt idx="3125">
                  <c:v>16443000000000</c:v>
                </c:pt>
                <c:pt idx="3126">
                  <c:v>16383000000000</c:v>
                </c:pt>
                <c:pt idx="3127">
                  <c:v>16322000000000</c:v>
                </c:pt>
                <c:pt idx="3128">
                  <c:v>16261000000000</c:v>
                </c:pt>
                <c:pt idx="3129">
                  <c:v>16200000000000</c:v>
                </c:pt>
                <c:pt idx="3130">
                  <c:v>16139000000000</c:v>
                </c:pt>
                <c:pt idx="3131">
                  <c:v>16079000000000</c:v>
                </c:pt>
                <c:pt idx="3132">
                  <c:v>16017000000000</c:v>
                </c:pt>
                <c:pt idx="3133">
                  <c:v>15956000000000</c:v>
                </c:pt>
                <c:pt idx="3134">
                  <c:v>15895000000000</c:v>
                </c:pt>
                <c:pt idx="3135">
                  <c:v>15834000000000</c:v>
                </c:pt>
                <c:pt idx="3136">
                  <c:v>15772000000000</c:v>
                </c:pt>
                <c:pt idx="3137">
                  <c:v>15710000000000</c:v>
                </c:pt>
                <c:pt idx="3138">
                  <c:v>15648000000000</c:v>
                </c:pt>
                <c:pt idx="3139">
                  <c:v>15586000000000</c:v>
                </c:pt>
                <c:pt idx="3140">
                  <c:v>15523000000000</c:v>
                </c:pt>
                <c:pt idx="3141">
                  <c:v>15461000000000</c:v>
                </c:pt>
                <c:pt idx="3142">
                  <c:v>15398000000000</c:v>
                </c:pt>
                <c:pt idx="3143">
                  <c:v>15334000000000</c:v>
                </c:pt>
                <c:pt idx="3144">
                  <c:v>15271000000000</c:v>
                </c:pt>
                <c:pt idx="3145">
                  <c:v>15207000000000</c:v>
                </c:pt>
                <c:pt idx="3146">
                  <c:v>15143000000000</c:v>
                </c:pt>
                <c:pt idx="3147">
                  <c:v>15078000000000</c:v>
                </c:pt>
                <c:pt idx="3148">
                  <c:v>15013000000000</c:v>
                </c:pt>
                <c:pt idx="3149">
                  <c:v>14947000000000</c:v>
                </c:pt>
                <c:pt idx="3150">
                  <c:v>14947000000000</c:v>
                </c:pt>
                <c:pt idx="3151">
                  <c:v>14923000000000</c:v>
                </c:pt>
                <c:pt idx="3152">
                  <c:v>14899000000000</c:v>
                </c:pt>
                <c:pt idx="3153">
                  <c:v>14876000000000</c:v>
                </c:pt>
                <c:pt idx="3154">
                  <c:v>14853000000000</c:v>
                </c:pt>
                <c:pt idx="3155">
                  <c:v>14831000000000</c:v>
                </c:pt>
                <c:pt idx="3156">
                  <c:v>14809000000000</c:v>
                </c:pt>
                <c:pt idx="3157">
                  <c:v>14787000000000</c:v>
                </c:pt>
                <c:pt idx="3158">
                  <c:v>14766000000000</c:v>
                </c:pt>
                <c:pt idx="3159">
                  <c:v>14746000000000</c:v>
                </c:pt>
                <c:pt idx="3160">
                  <c:v>14726000000000</c:v>
                </c:pt>
                <c:pt idx="3161">
                  <c:v>14706000000000</c:v>
                </c:pt>
                <c:pt idx="3162">
                  <c:v>14687000000000</c:v>
                </c:pt>
                <c:pt idx="3163">
                  <c:v>14668000000000</c:v>
                </c:pt>
                <c:pt idx="3164">
                  <c:v>14650000000000</c:v>
                </c:pt>
                <c:pt idx="3165">
                  <c:v>14632000000000</c:v>
                </c:pt>
                <c:pt idx="3166">
                  <c:v>14615000000000</c:v>
                </c:pt>
                <c:pt idx="3167">
                  <c:v>14598000000000</c:v>
                </c:pt>
                <c:pt idx="3168">
                  <c:v>14581000000000</c:v>
                </c:pt>
                <c:pt idx="3169">
                  <c:v>14565000000000</c:v>
                </c:pt>
                <c:pt idx="3170">
                  <c:v>14550000000000</c:v>
                </c:pt>
                <c:pt idx="3171">
                  <c:v>14534000000000</c:v>
                </c:pt>
                <c:pt idx="3172">
                  <c:v>14519000000000</c:v>
                </c:pt>
                <c:pt idx="3173">
                  <c:v>14505000000000</c:v>
                </c:pt>
                <c:pt idx="3174">
                  <c:v>14491000000000</c:v>
                </c:pt>
                <c:pt idx="3175">
                  <c:v>14477000000000</c:v>
                </c:pt>
                <c:pt idx="3176">
                  <c:v>14464000000000</c:v>
                </c:pt>
                <c:pt idx="3177">
                  <c:v>14451000000000</c:v>
                </c:pt>
                <c:pt idx="3178">
                  <c:v>14439000000000</c:v>
                </c:pt>
                <c:pt idx="3179">
                  <c:v>14427000000000</c:v>
                </c:pt>
                <c:pt idx="3180">
                  <c:v>14415000000000</c:v>
                </c:pt>
                <c:pt idx="3181">
                  <c:v>14404000000000</c:v>
                </c:pt>
                <c:pt idx="3182">
                  <c:v>14393000000000</c:v>
                </c:pt>
                <c:pt idx="3183">
                  <c:v>14383000000000</c:v>
                </c:pt>
                <c:pt idx="3184">
                  <c:v>14373000000000</c:v>
                </c:pt>
                <c:pt idx="3185">
                  <c:v>14364000000000</c:v>
                </c:pt>
                <c:pt idx="3186">
                  <c:v>14354000000000</c:v>
                </c:pt>
                <c:pt idx="3187">
                  <c:v>14346000000000</c:v>
                </c:pt>
                <c:pt idx="3188">
                  <c:v>14337000000000</c:v>
                </c:pt>
                <c:pt idx="3189">
                  <c:v>14329000000000</c:v>
                </c:pt>
                <c:pt idx="3190">
                  <c:v>14321000000000</c:v>
                </c:pt>
                <c:pt idx="3191">
                  <c:v>14314000000000</c:v>
                </c:pt>
                <c:pt idx="3192">
                  <c:v>14307000000000</c:v>
                </c:pt>
                <c:pt idx="3193">
                  <c:v>14301000000000</c:v>
                </c:pt>
                <c:pt idx="3194">
                  <c:v>14295000000000</c:v>
                </c:pt>
                <c:pt idx="3195">
                  <c:v>14289000000000</c:v>
                </c:pt>
                <c:pt idx="3196">
                  <c:v>14284000000000</c:v>
                </c:pt>
                <c:pt idx="3197">
                  <c:v>14279000000000</c:v>
                </c:pt>
                <c:pt idx="3198">
                  <c:v>14274000000000</c:v>
                </c:pt>
                <c:pt idx="3199">
                  <c:v>14270000000000</c:v>
                </c:pt>
                <c:pt idx="3200">
                  <c:v>14270000000000</c:v>
                </c:pt>
                <c:pt idx="3201">
                  <c:v>14268000000000</c:v>
                </c:pt>
                <c:pt idx="3202">
                  <c:v>14267000000000</c:v>
                </c:pt>
                <c:pt idx="3203">
                  <c:v>14267000000000</c:v>
                </c:pt>
                <c:pt idx="3204">
                  <c:v>14268000000000</c:v>
                </c:pt>
                <c:pt idx="3205">
                  <c:v>14270000000000</c:v>
                </c:pt>
                <c:pt idx="3206">
                  <c:v>14273000000000</c:v>
                </c:pt>
                <c:pt idx="3207">
                  <c:v>14277000000000</c:v>
                </c:pt>
                <c:pt idx="3208">
                  <c:v>14282000000000</c:v>
                </c:pt>
                <c:pt idx="3209">
                  <c:v>14287000000000</c:v>
                </c:pt>
                <c:pt idx="3210">
                  <c:v>14294000000000</c:v>
                </c:pt>
                <c:pt idx="3211">
                  <c:v>14302000000000</c:v>
                </c:pt>
                <c:pt idx="3212">
                  <c:v>14311000000000</c:v>
                </c:pt>
                <c:pt idx="3213">
                  <c:v>14321000000000</c:v>
                </c:pt>
                <c:pt idx="3214">
                  <c:v>14332000000000</c:v>
                </c:pt>
                <c:pt idx="3215">
                  <c:v>14343000000000</c:v>
                </c:pt>
                <c:pt idx="3216">
                  <c:v>14356000000000</c:v>
                </c:pt>
                <c:pt idx="3217">
                  <c:v>14370000000000</c:v>
                </c:pt>
                <c:pt idx="3218">
                  <c:v>14385000000000</c:v>
                </c:pt>
                <c:pt idx="3219">
                  <c:v>14400000000000</c:v>
                </c:pt>
                <c:pt idx="3220">
                  <c:v>14417000000000</c:v>
                </c:pt>
                <c:pt idx="3221">
                  <c:v>14435000000000</c:v>
                </c:pt>
                <c:pt idx="3222">
                  <c:v>14454000000000</c:v>
                </c:pt>
                <c:pt idx="3223">
                  <c:v>14474000000000</c:v>
                </c:pt>
                <c:pt idx="3224">
                  <c:v>14495000000000</c:v>
                </c:pt>
                <c:pt idx="3225">
                  <c:v>14516000000000</c:v>
                </c:pt>
                <c:pt idx="3226">
                  <c:v>14539000000000</c:v>
                </c:pt>
                <c:pt idx="3227">
                  <c:v>14563000000000</c:v>
                </c:pt>
                <c:pt idx="3228">
                  <c:v>14588000000000</c:v>
                </c:pt>
                <c:pt idx="3229">
                  <c:v>14614000000000</c:v>
                </c:pt>
                <c:pt idx="3230">
                  <c:v>14641000000000</c:v>
                </c:pt>
                <c:pt idx="3231">
                  <c:v>14669000000000</c:v>
                </c:pt>
                <c:pt idx="3232">
                  <c:v>14699000000000</c:v>
                </c:pt>
                <c:pt idx="3233">
                  <c:v>14729000000000</c:v>
                </c:pt>
                <c:pt idx="3234">
                  <c:v>14760000000000</c:v>
                </c:pt>
                <c:pt idx="3235">
                  <c:v>14793000000000</c:v>
                </c:pt>
                <c:pt idx="3236">
                  <c:v>14826000000000</c:v>
                </c:pt>
                <c:pt idx="3237">
                  <c:v>14861000000000</c:v>
                </c:pt>
                <c:pt idx="3238">
                  <c:v>14896000000000</c:v>
                </c:pt>
                <c:pt idx="3239">
                  <c:v>14933000000000</c:v>
                </c:pt>
                <c:pt idx="3240">
                  <c:v>14971000000000</c:v>
                </c:pt>
                <c:pt idx="3241">
                  <c:v>15010000000000</c:v>
                </c:pt>
                <c:pt idx="3242">
                  <c:v>15050000000000</c:v>
                </c:pt>
                <c:pt idx="3243">
                  <c:v>15091000000000</c:v>
                </c:pt>
                <c:pt idx="3244">
                  <c:v>15133000000000</c:v>
                </c:pt>
                <c:pt idx="3245">
                  <c:v>15177000000000</c:v>
                </c:pt>
                <c:pt idx="3246">
                  <c:v>15221000000000</c:v>
                </c:pt>
                <c:pt idx="3247">
                  <c:v>15267000000000</c:v>
                </c:pt>
                <c:pt idx="3248">
                  <c:v>15314000000000</c:v>
                </c:pt>
                <c:pt idx="3249">
                  <c:v>15362000000000</c:v>
                </c:pt>
                <c:pt idx="3250">
                  <c:v>15362000000000</c:v>
                </c:pt>
                <c:pt idx="3251">
                  <c:v>15387000000000</c:v>
                </c:pt>
                <c:pt idx="3252">
                  <c:v>15413000000000</c:v>
                </c:pt>
                <c:pt idx="3253">
                  <c:v>15440000000000</c:v>
                </c:pt>
                <c:pt idx="3254">
                  <c:v>15468000000000</c:v>
                </c:pt>
                <c:pt idx="3255">
                  <c:v>15496000000000</c:v>
                </c:pt>
                <c:pt idx="3256">
                  <c:v>15525000000000</c:v>
                </c:pt>
                <c:pt idx="3257">
                  <c:v>15555000000000</c:v>
                </c:pt>
                <c:pt idx="3258">
                  <c:v>15586000000000</c:v>
                </c:pt>
                <c:pt idx="3259">
                  <c:v>15617000000000</c:v>
                </c:pt>
                <c:pt idx="3260">
                  <c:v>15649000000000</c:v>
                </c:pt>
                <c:pt idx="3261">
                  <c:v>15682000000000</c:v>
                </c:pt>
                <c:pt idx="3262">
                  <c:v>15716000000000</c:v>
                </c:pt>
                <c:pt idx="3263">
                  <c:v>15751000000000</c:v>
                </c:pt>
                <c:pt idx="3264">
                  <c:v>15786000000000</c:v>
                </c:pt>
                <c:pt idx="3265">
                  <c:v>15823000000000</c:v>
                </c:pt>
                <c:pt idx="3266">
                  <c:v>15860000000000</c:v>
                </c:pt>
                <c:pt idx="3267">
                  <c:v>15897000000000</c:v>
                </c:pt>
                <c:pt idx="3268">
                  <c:v>15936000000000</c:v>
                </c:pt>
                <c:pt idx="3269">
                  <c:v>15976000000000</c:v>
                </c:pt>
                <c:pt idx="3270">
                  <c:v>16016000000000</c:v>
                </c:pt>
                <c:pt idx="3271">
                  <c:v>16057000000000</c:v>
                </c:pt>
                <c:pt idx="3272">
                  <c:v>16099000000000</c:v>
                </c:pt>
                <c:pt idx="3273">
                  <c:v>16142000000000</c:v>
                </c:pt>
                <c:pt idx="3274">
                  <c:v>16186000000000</c:v>
                </c:pt>
                <c:pt idx="3275">
                  <c:v>16230000000000</c:v>
                </c:pt>
                <c:pt idx="3276">
                  <c:v>16276000000000</c:v>
                </c:pt>
                <c:pt idx="3277">
                  <c:v>16322000000000</c:v>
                </c:pt>
                <c:pt idx="3278">
                  <c:v>16369000000000</c:v>
                </c:pt>
                <c:pt idx="3279">
                  <c:v>16417000000000</c:v>
                </c:pt>
                <c:pt idx="3280">
                  <c:v>16466000000000</c:v>
                </c:pt>
                <c:pt idx="3281">
                  <c:v>16516000000000</c:v>
                </c:pt>
                <c:pt idx="3282">
                  <c:v>16566000000000</c:v>
                </c:pt>
                <c:pt idx="3283">
                  <c:v>16618000000000</c:v>
                </c:pt>
                <c:pt idx="3284">
                  <c:v>16670000000000</c:v>
                </c:pt>
                <c:pt idx="3285">
                  <c:v>16723000000000</c:v>
                </c:pt>
                <c:pt idx="3286">
                  <c:v>16777000000000</c:v>
                </c:pt>
                <c:pt idx="3287">
                  <c:v>16832000000000</c:v>
                </c:pt>
                <c:pt idx="3288">
                  <c:v>16888000000000</c:v>
                </c:pt>
                <c:pt idx="3289">
                  <c:v>16945000000000</c:v>
                </c:pt>
                <c:pt idx="3290">
                  <c:v>17003000000000</c:v>
                </c:pt>
                <c:pt idx="3291">
                  <c:v>17062000000000</c:v>
                </c:pt>
                <c:pt idx="3292">
                  <c:v>17121000000000</c:v>
                </c:pt>
                <c:pt idx="3293">
                  <c:v>17182000000000</c:v>
                </c:pt>
                <c:pt idx="3294">
                  <c:v>17244000000000</c:v>
                </c:pt>
                <c:pt idx="3295">
                  <c:v>17306000000000</c:v>
                </c:pt>
                <c:pt idx="3296">
                  <c:v>17370000000000</c:v>
                </c:pt>
                <c:pt idx="3297">
                  <c:v>17434000000000</c:v>
                </c:pt>
                <c:pt idx="3298">
                  <c:v>17499000000000</c:v>
                </c:pt>
                <c:pt idx="3299">
                  <c:v>17566000000000</c:v>
                </c:pt>
                <c:pt idx="3300">
                  <c:v>17566000000000</c:v>
                </c:pt>
                <c:pt idx="3301">
                  <c:v>17595000000000</c:v>
                </c:pt>
                <c:pt idx="3302">
                  <c:v>17625000000000</c:v>
                </c:pt>
                <c:pt idx="3303">
                  <c:v>17655000000000</c:v>
                </c:pt>
                <c:pt idx="3304">
                  <c:v>17687000000000</c:v>
                </c:pt>
                <c:pt idx="3305">
                  <c:v>17719000000000</c:v>
                </c:pt>
                <c:pt idx="3306">
                  <c:v>17752000000000</c:v>
                </c:pt>
                <c:pt idx="3307">
                  <c:v>17786000000000</c:v>
                </c:pt>
                <c:pt idx="3308">
                  <c:v>17821000000000</c:v>
                </c:pt>
                <c:pt idx="3309">
                  <c:v>17857000000000</c:v>
                </c:pt>
                <c:pt idx="3310">
                  <c:v>17893000000000</c:v>
                </c:pt>
                <c:pt idx="3311">
                  <c:v>17930000000000</c:v>
                </c:pt>
                <c:pt idx="3312">
                  <c:v>17969000000000</c:v>
                </c:pt>
                <c:pt idx="3313">
                  <c:v>18008000000000</c:v>
                </c:pt>
                <c:pt idx="3314">
                  <c:v>18048000000000</c:v>
                </c:pt>
                <c:pt idx="3315">
                  <c:v>18088000000000</c:v>
                </c:pt>
                <c:pt idx="3316">
                  <c:v>18130000000000</c:v>
                </c:pt>
                <c:pt idx="3317">
                  <c:v>18172000000000</c:v>
                </c:pt>
                <c:pt idx="3318">
                  <c:v>18216000000000</c:v>
                </c:pt>
                <c:pt idx="3319">
                  <c:v>18260000000000</c:v>
                </c:pt>
                <c:pt idx="3320">
                  <c:v>18305000000000</c:v>
                </c:pt>
                <c:pt idx="3321">
                  <c:v>18351000000000</c:v>
                </c:pt>
                <c:pt idx="3322">
                  <c:v>18397000000000</c:v>
                </c:pt>
                <c:pt idx="3323">
                  <c:v>18445000000000</c:v>
                </c:pt>
                <c:pt idx="3324">
                  <c:v>18494000000000</c:v>
                </c:pt>
                <c:pt idx="3325">
                  <c:v>18543000000000</c:v>
                </c:pt>
                <c:pt idx="3326">
                  <c:v>18593000000000</c:v>
                </c:pt>
                <c:pt idx="3327">
                  <c:v>18644000000000</c:v>
                </c:pt>
                <c:pt idx="3328">
                  <c:v>18696000000000</c:v>
                </c:pt>
                <c:pt idx="3329">
                  <c:v>18749000000000</c:v>
                </c:pt>
                <c:pt idx="3330">
                  <c:v>18803000000000</c:v>
                </c:pt>
                <c:pt idx="3331">
                  <c:v>18858000000000</c:v>
                </c:pt>
                <c:pt idx="3332">
                  <c:v>18914000000000</c:v>
                </c:pt>
                <c:pt idx="3333">
                  <c:v>18970000000000</c:v>
                </c:pt>
                <c:pt idx="3334">
                  <c:v>19028000000000</c:v>
                </c:pt>
                <c:pt idx="3335">
                  <c:v>19086000000000</c:v>
                </c:pt>
                <c:pt idx="3336">
                  <c:v>19145000000000</c:v>
                </c:pt>
                <c:pt idx="3337">
                  <c:v>19206000000000</c:v>
                </c:pt>
                <c:pt idx="3338">
                  <c:v>19267000000000</c:v>
                </c:pt>
                <c:pt idx="3339">
                  <c:v>19329000000000</c:v>
                </c:pt>
                <c:pt idx="3340">
                  <c:v>19392000000000</c:v>
                </c:pt>
                <c:pt idx="3341">
                  <c:v>19456000000000</c:v>
                </c:pt>
                <c:pt idx="3342">
                  <c:v>19521000000000</c:v>
                </c:pt>
                <c:pt idx="3343">
                  <c:v>19587000000000</c:v>
                </c:pt>
                <c:pt idx="3344">
                  <c:v>19654000000000</c:v>
                </c:pt>
                <c:pt idx="3345">
                  <c:v>19722000000000</c:v>
                </c:pt>
                <c:pt idx="3346">
                  <c:v>19790000000000</c:v>
                </c:pt>
                <c:pt idx="3347">
                  <c:v>19860000000000</c:v>
                </c:pt>
                <c:pt idx="3348">
                  <c:v>19931000000000</c:v>
                </c:pt>
                <c:pt idx="3349">
                  <c:v>20002000000000</c:v>
                </c:pt>
                <c:pt idx="3350">
                  <c:v>20002000000000</c:v>
                </c:pt>
                <c:pt idx="3351">
                  <c:v>24036000000000</c:v>
                </c:pt>
                <c:pt idx="3352">
                  <c:v>28068000000000</c:v>
                </c:pt>
                <c:pt idx="3353">
                  <c:v>32099000000000</c:v>
                </c:pt>
                <c:pt idx="3354">
                  <c:v>36130000000000</c:v>
                </c:pt>
                <c:pt idx="3355">
                  <c:v>40161000000000</c:v>
                </c:pt>
                <c:pt idx="3356">
                  <c:v>44193000000000</c:v>
                </c:pt>
                <c:pt idx="3357">
                  <c:v>48227000000000</c:v>
                </c:pt>
                <c:pt idx="3358">
                  <c:v>52262000000000</c:v>
                </c:pt>
                <c:pt idx="3359">
                  <c:v>56300000000000</c:v>
                </c:pt>
                <c:pt idx="3360">
                  <c:v>60341000000000</c:v>
                </c:pt>
                <c:pt idx="3361">
                  <c:v>64386000000000</c:v>
                </c:pt>
                <c:pt idx="3362">
                  <c:v>68434000000000</c:v>
                </c:pt>
                <c:pt idx="3363">
                  <c:v>72488000000000</c:v>
                </c:pt>
                <c:pt idx="3364">
                  <c:v>76546000000000</c:v>
                </c:pt>
                <c:pt idx="3365">
                  <c:v>80611000000000</c:v>
                </c:pt>
                <c:pt idx="3366">
                  <c:v>84681000000000</c:v>
                </c:pt>
                <c:pt idx="3367">
                  <c:v>88759000000000</c:v>
                </c:pt>
                <c:pt idx="3368">
                  <c:v>92844000000000</c:v>
                </c:pt>
                <c:pt idx="3369">
                  <c:v>96937000000000</c:v>
                </c:pt>
                <c:pt idx="3370">
                  <c:v>101040000000000</c:v>
                </c:pt>
                <c:pt idx="3371">
                  <c:v>105150000000000</c:v>
                </c:pt>
                <c:pt idx="3372">
                  <c:v>109270000000000</c:v>
                </c:pt>
                <c:pt idx="3373">
                  <c:v>113400000000000</c:v>
                </c:pt>
                <c:pt idx="3374">
                  <c:v>117540000000000</c:v>
                </c:pt>
                <c:pt idx="3375">
                  <c:v>121690000000000</c:v>
                </c:pt>
                <c:pt idx="3376">
                  <c:v>125860000000000</c:v>
                </c:pt>
                <c:pt idx="3377">
                  <c:v>130030000000000</c:v>
                </c:pt>
                <c:pt idx="3378">
                  <c:v>134220000000000</c:v>
                </c:pt>
                <c:pt idx="3379">
                  <c:v>138420000000000</c:v>
                </c:pt>
                <c:pt idx="3380">
                  <c:v>142640000000000</c:v>
                </c:pt>
                <c:pt idx="3381">
                  <c:v>146870000000000</c:v>
                </c:pt>
                <c:pt idx="3382">
                  <c:v>151120000000000</c:v>
                </c:pt>
                <c:pt idx="3383">
                  <c:v>155380000000000</c:v>
                </c:pt>
                <c:pt idx="3384">
                  <c:v>159660000000000</c:v>
                </c:pt>
                <c:pt idx="3385">
                  <c:v>163960000000000</c:v>
                </c:pt>
                <c:pt idx="3386">
                  <c:v>168270000000000</c:v>
                </c:pt>
                <c:pt idx="3387">
                  <c:v>172600000000000</c:v>
                </c:pt>
                <c:pt idx="3388">
                  <c:v>176950000000000</c:v>
                </c:pt>
                <c:pt idx="3389">
                  <c:v>181320000000000</c:v>
                </c:pt>
                <c:pt idx="3390">
                  <c:v>185710000000000</c:v>
                </c:pt>
                <c:pt idx="3391">
                  <c:v>190120000000000</c:v>
                </c:pt>
                <c:pt idx="3392">
                  <c:v>194550000000000</c:v>
                </c:pt>
                <c:pt idx="3393">
                  <c:v>199000000000000</c:v>
                </c:pt>
                <c:pt idx="3394">
                  <c:v>203470000000000</c:v>
                </c:pt>
                <c:pt idx="3395">
                  <c:v>207970000000000</c:v>
                </c:pt>
                <c:pt idx="3396">
                  <c:v>212490000000000</c:v>
                </c:pt>
                <c:pt idx="3397">
                  <c:v>217040000000000</c:v>
                </c:pt>
                <c:pt idx="3398">
                  <c:v>221610000000000</c:v>
                </c:pt>
                <c:pt idx="3399">
                  <c:v>226200000000000</c:v>
                </c:pt>
                <c:pt idx="3400">
                  <c:v>226200000000000</c:v>
                </c:pt>
                <c:pt idx="3401">
                  <c:v>232070000000000</c:v>
                </c:pt>
                <c:pt idx="3402">
                  <c:v>237950000000000</c:v>
                </c:pt>
                <c:pt idx="3403">
                  <c:v>243840000000000</c:v>
                </c:pt>
                <c:pt idx="3404">
                  <c:v>249740000000000</c:v>
                </c:pt>
                <c:pt idx="3405">
                  <c:v>255660000000000</c:v>
                </c:pt>
                <c:pt idx="3406">
                  <c:v>261580000000000</c:v>
                </c:pt>
                <c:pt idx="3407">
                  <c:v>267520000000000</c:v>
                </c:pt>
                <c:pt idx="3408">
                  <c:v>273460000000000</c:v>
                </c:pt>
                <c:pt idx="3409">
                  <c:v>279430000000000</c:v>
                </c:pt>
                <c:pt idx="3410">
                  <c:v>285400000000000</c:v>
                </c:pt>
                <c:pt idx="3411">
                  <c:v>291390000000000</c:v>
                </c:pt>
                <c:pt idx="3412">
                  <c:v>297390000000000</c:v>
                </c:pt>
                <c:pt idx="3413">
                  <c:v>303400000000000</c:v>
                </c:pt>
                <c:pt idx="3414">
                  <c:v>309430000000000</c:v>
                </c:pt>
                <c:pt idx="3415">
                  <c:v>315470000000000</c:v>
                </c:pt>
                <c:pt idx="3416">
                  <c:v>321530000000000</c:v>
                </c:pt>
                <c:pt idx="3417">
                  <c:v>327600000000000</c:v>
                </c:pt>
                <c:pt idx="3418">
                  <c:v>333690000000000</c:v>
                </c:pt>
                <c:pt idx="3419">
                  <c:v>339790000000000</c:v>
                </c:pt>
                <c:pt idx="3420">
                  <c:v>345910000000000</c:v>
                </c:pt>
                <c:pt idx="3421">
                  <c:v>352040000000000</c:v>
                </c:pt>
                <c:pt idx="3422">
                  <c:v>358200000000000</c:v>
                </c:pt>
                <c:pt idx="3423">
                  <c:v>364370000000000</c:v>
                </c:pt>
                <c:pt idx="3424">
                  <c:v>370550000000000</c:v>
                </c:pt>
                <c:pt idx="3425">
                  <c:v>376760000000000</c:v>
                </c:pt>
                <c:pt idx="3426">
                  <c:v>382980000000000</c:v>
                </c:pt>
                <c:pt idx="3427">
                  <c:v>389220000000000</c:v>
                </c:pt>
                <c:pt idx="3428">
                  <c:v>395480000000000</c:v>
                </c:pt>
                <c:pt idx="3429">
                  <c:v>401760000000000</c:v>
                </c:pt>
                <c:pt idx="3430">
                  <c:v>408060000000000</c:v>
                </c:pt>
                <c:pt idx="3431">
                  <c:v>414380000000000</c:v>
                </c:pt>
                <c:pt idx="3432">
                  <c:v>420720000000000</c:v>
                </c:pt>
                <c:pt idx="3433">
                  <c:v>427080000000000</c:v>
                </c:pt>
                <c:pt idx="3434">
                  <c:v>433460000000000</c:v>
                </c:pt>
                <c:pt idx="3435">
                  <c:v>439860000000000</c:v>
                </c:pt>
                <c:pt idx="3436">
                  <c:v>446290000000000</c:v>
                </c:pt>
                <c:pt idx="3437">
                  <c:v>452730000000000</c:v>
                </c:pt>
                <c:pt idx="3438">
                  <c:v>459200000000000</c:v>
                </c:pt>
                <c:pt idx="3439">
                  <c:v>465690000000000</c:v>
                </c:pt>
                <c:pt idx="3440">
                  <c:v>472200000000000</c:v>
                </c:pt>
                <c:pt idx="3441">
                  <c:v>478740000000000</c:v>
                </c:pt>
                <c:pt idx="3442">
                  <c:v>485300000000000</c:v>
                </c:pt>
                <c:pt idx="3443">
                  <c:v>491890000000000</c:v>
                </c:pt>
                <c:pt idx="3444">
                  <c:v>498500000000000</c:v>
                </c:pt>
                <c:pt idx="3445">
                  <c:v>505130000000000</c:v>
                </c:pt>
                <c:pt idx="3446">
                  <c:v>511790000000000</c:v>
                </c:pt>
                <c:pt idx="3447">
                  <c:v>518480000000000</c:v>
                </c:pt>
                <c:pt idx="3448">
                  <c:v>525190000000000</c:v>
                </c:pt>
                <c:pt idx="3449">
                  <c:v>531920000000000</c:v>
                </c:pt>
                <c:pt idx="3450">
                  <c:v>531920000000000</c:v>
                </c:pt>
                <c:pt idx="3451">
                  <c:v>567890000000000</c:v>
                </c:pt>
                <c:pt idx="3452">
                  <c:v>602910000000000</c:v>
                </c:pt>
                <c:pt idx="3453">
                  <c:v>636980000000000</c:v>
                </c:pt>
                <c:pt idx="3454">
                  <c:v>670100000000000</c:v>
                </c:pt>
                <c:pt idx="3455">
                  <c:v>702270000000000</c:v>
                </c:pt>
                <c:pt idx="3456">
                  <c:v>733490000000000</c:v>
                </c:pt>
                <c:pt idx="3457">
                  <c:v>763760000000000</c:v>
                </c:pt>
                <c:pt idx="3458">
                  <c:v>793090000000000</c:v>
                </c:pt>
                <c:pt idx="3459">
                  <c:v>821460000000000</c:v>
                </c:pt>
                <c:pt idx="3460">
                  <c:v>848890000000000</c:v>
                </c:pt>
                <c:pt idx="3461">
                  <c:v>875360000000000</c:v>
                </c:pt>
                <c:pt idx="3462">
                  <c:v>900890000000000</c:v>
                </c:pt>
                <c:pt idx="3463">
                  <c:v>925460000000000</c:v>
                </c:pt>
                <c:pt idx="3464">
                  <c:v>949090000000000</c:v>
                </c:pt>
                <c:pt idx="3465">
                  <c:v>971770000000000</c:v>
                </c:pt>
                <c:pt idx="3466">
                  <c:v>993500000000000</c:v>
                </c:pt>
                <c:pt idx="3467">
                  <c:v>1014300000000000</c:v>
                </c:pt>
                <c:pt idx="3468">
                  <c:v>1034100000000000</c:v>
                </c:pt>
                <c:pt idx="3469">
                  <c:v>1053000000000000</c:v>
                </c:pt>
                <c:pt idx="3470">
                  <c:v>1070900000000000</c:v>
                </c:pt>
                <c:pt idx="3471">
                  <c:v>1087900000000000</c:v>
                </c:pt>
                <c:pt idx="3472">
                  <c:v>1103900000000000</c:v>
                </c:pt>
                <c:pt idx="3473">
                  <c:v>1119000000000000</c:v>
                </c:pt>
                <c:pt idx="3474">
                  <c:v>1133200000000000</c:v>
                </c:pt>
                <c:pt idx="3475">
                  <c:v>1146300000000000</c:v>
                </c:pt>
                <c:pt idx="3476">
                  <c:v>1158600000000000</c:v>
                </c:pt>
                <c:pt idx="3477">
                  <c:v>1169900000000000</c:v>
                </c:pt>
                <c:pt idx="3478">
                  <c:v>1180200000000000</c:v>
                </c:pt>
                <c:pt idx="3479">
                  <c:v>1189600000000000</c:v>
                </c:pt>
                <c:pt idx="3480">
                  <c:v>1198000000000000</c:v>
                </c:pt>
                <c:pt idx="3481">
                  <c:v>1205500000000000</c:v>
                </c:pt>
                <c:pt idx="3482">
                  <c:v>1212000000000000</c:v>
                </c:pt>
                <c:pt idx="3483">
                  <c:v>1217600000000000</c:v>
                </c:pt>
                <c:pt idx="3484">
                  <c:v>1222300000000000</c:v>
                </c:pt>
                <c:pt idx="3485">
                  <c:v>1226000000000000</c:v>
                </c:pt>
                <c:pt idx="3486">
                  <c:v>1228700000000000</c:v>
                </c:pt>
                <c:pt idx="3487">
                  <c:v>1230500000000000</c:v>
                </c:pt>
                <c:pt idx="3488">
                  <c:v>1231300000000000</c:v>
                </c:pt>
                <c:pt idx="3489">
                  <c:v>1231200000000000</c:v>
                </c:pt>
                <c:pt idx="3490">
                  <c:v>1230200000000000</c:v>
                </c:pt>
                <c:pt idx="3491">
                  <c:v>1228200000000000</c:v>
                </c:pt>
                <c:pt idx="3492">
                  <c:v>1225200000000000</c:v>
                </c:pt>
                <c:pt idx="3493">
                  <c:v>1221300000000000</c:v>
                </c:pt>
                <c:pt idx="3494">
                  <c:v>1216400000000000</c:v>
                </c:pt>
                <c:pt idx="3495">
                  <c:v>1210600000000000</c:v>
                </c:pt>
                <c:pt idx="3496">
                  <c:v>1203900000000000</c:v>
                </c:pt>
                <c:pt idx="3497">
                  <c:v>1196200000000000</c:v>
                </c:pt>
                <c:pt idx="3498">
                  <c:v>1187500000000000</c:v>
                </c:pt>
                <c:pt idx="3499">
                  <c:v>1177900000000000</c:v>
                </c:pt>
                <c:pt idx="3500">
                  <c:v>1177900000000000</c:v>
                </c:pt>
                <c:pt idx="3501">
                  <c:v>1165300000000000</c:v>
                </c:pt>
                <c:pt idx="3502">
                  <c:v>1153000000000000</c:v>
                </c:pt>
                <c:pt idx="3503">
                  <c:v>1141100000000000</c:v>
                </c:pt>
                <c:pt idx="3504">
                  <c:v>1129700000000000</c:v>
                </c:pt>
                <c:pt idx="3505">
                  <c:v>1118600000000000</c:v>
                </c:pt>
                <c:pt idx="3506">
                  <c:v>1108000000000000</c:v>
                </c:pt>
                <c:pt idx="3507">
                  <c:v>1097700000000000</c:v>
                </c:pt>
                <c:pt idx="3508">
                  <c:v>1087900000000000</c:v>
                </c:pt>
                <c:pt idx="3509">
                  <c:v>1078400000000000</c:v>
                </c:pt>
                <c:pt idx="3510">
                  <c:v>1069300000000000</c:v>
                </c:pt>
                <c:pt idx="3511">
                  <c:v>1060500000000000</c:v>
                </c:pt>
                <c:pt idx="3512">
                  <c:v>1052200000000000</c:v>
                </c:pt>
                <c:pt idx="3513">
                  <c:v>1044200000000000</c:v>
                </c:pt>
                <c:pt idx="3514">
                  <c:v>1036600000000000</c:v>
                </c:pt>
                <c:pt idx="3515">
                  <c:v>1029300000000000</c:v>
                </c:pt>
                <c:pt idx="3516">
                  <c:v>1022400000000000</c:v>
                </c:pt>
                <c:pt idx="3517">
                  <c:v>1015900000000000</c:v>
                </c:pt>
                <c:pt idx="3518">
                  <c:v>1009700000000000</c:v>
                </c:pt>
                <c:pt idx="3519">
                  <c:v>1003900000000000</c:v>
                </c:pt>
                <c:pt idx="3520">
                  <c:v>998420000000000</c:v>
                </c:pt>
                <c:pt idx="3521">
                  <c:v>993300000000000</c:v>
                </c:pt>
                <c:pt idx="3522">
                  <c:v>988530000000000</c:v>
                </c:pt>
                <c:pt idx="3523">
                  <c:v>984110000000000</c:v>
                </c:pt>
                <c:pt idx="3524">
                  <c:v>980030000000000</c:v>
                </c:pt>
                <c:pt idx="3525">
                  <c:v>976290000000000</c:v>
                </c:pt>
                <c:pt idx="3526">
                  <c:v>972900000000000</c:v>
                </c:pt>
                <c:pt idx="3527">
                  <c:v>969840000000000</c:v>
                </c:pt>
                <c:pt idx="3528">
                  <c:v>967130000000000</c:v>
                </c:pt>
                <c:pt idx="3529">
                  <c:v>964750000000000</c:v>
                </c:pt>
                <c:pt idx="3530">
                  <c:v>962710000000000</c:v>
                </c:pt>
                <c:pt idx="3531">
                  <c:v>961010000000000</c:v>
                </c:pt>
                <c:pt idx="3532">
                  <c:v>959650000000000</c:v>
                </c:pt>
                <c:pt idx="3533">
                  <c:v>958620000000000</c:v>
                </c:pt>
                <c:pt idx="3534">
                  <c:v>957920000000000</c:v>
                </c:pt>
                <c:pt idx="3535">
                  <c:v>957560000000000</c:v>
                </c:pt>
                <c:pt idx="3536">
                  <c:v>957530000000000</c:v>
                </c:pt>
                <c:pt idx="3537">
                  <c:v>957840000000000</c:v>
                </c:pt>
                <c:pt idx="3538">
                  <c:v>958490000000000</c:v>
                </c:pt>
                <c:pt idx="3539">
                  <c:v>959460000000000</c:v>
                </c:pt>
                <c:pt idx="3540">
                  <c:v>960780000000000</c:v>
                </c:pt>
                <c:pt idx="3541">
                  <c:v>962430000000000</c:v>
                </c:pt>
                <c:pt idx="3542">
                  <c:v>964420000000000</c:v>
                </c:pt>
                <c:pt idx="3543">
                  <c:v>966740000000000</c:v>
                </c:pt>
                <c:pt idx="3544">
                  <c:v>969400000000000</c:v>
                </c:pt>
                <c:pt idx="3545">
                  <c:v>972400000000000</c:v>
                </c:pt>
                <c:pt idx="3546">
                  <c:v>975740000000000</c:v>
                </c:pt>
                <c:pt idx="3547">
                  <c:v>979430000000000</c:v>
                </c:pt>
                <c:pt idx="3548">
                  <c:v>983450000000000</c:v>
                </c:pt>
                <c:pt idx="3549">
                  <c:v>987820000000000</c:v>
                </c:pt>
                <c:pt idx="3550">
                  <c:v>987820000000000</c:v>
                </c:pt>
                <c:pt idx="3551">
                  <c:v>992540000000000</c:v>
                </c:pt>
                <c:pt idx="3552">
                  <c:v>997610000000000</c:v>
                </c:pt>
                <c:pt idx="3553">
                  <c:v>1003000000000000</c:v>
                </c:pt>
                <c:pt idx="3554">
                  <c:v>1008800000000000</c:v>
                </c:pt>
                <c:pt idx="3555">
                  <c:v>1014900000000000</c:v>
                </c:pt>
                <c:pt idx="3556">
                  <c:v>1021400000000000</c:v>
                </c:pt>
                <c:pt idx="3557">
                  <c:v>1028200000000000</c:v>
                </c:pt>
                <c:pt idx="3558">
                  <c:v>1035400000000000</c:v>
                </c:pt>
                <c:pt idx="3559">
                  <c:v>1043000000000000</c:v>
                </c:pt>
                <c:pt idx="3560">
                  <c:v>1050900000000000</c:v>
                </c:pt>
                <c:pt idx="3561">
                  <c:v>1059200000000000</c:v>
                </c:pt>
                <c:pt idx="3562">
                  <c:v>1067900000000000</c:v>
                </c:pt>
                <c:pt idx="3563">
                  <c:v>1076900000000000</c:v>
                </c:pt>
                <c:pt idx="3564">
                  <c:v>1086400000000000</c:v>
                </c:pt>
                <c:pt idx="3565">
                  <c:v>1096200000000000</c:v>
                </c:pt>
                <c:pt idx="3566">
                  <c:v>1106400000000000</c:v>
                </c:pt>
                <c:pt idx="3567">
                  <c:v>1117000000000000</c:v>
                </c:pt>
                <c:pt idx="3568">
                  <c:v>1128000000000000</c:v>
                </c:pt>
                <c:pt idx="3569">
                  <c:v>1139300000000000</c:v>
                </c:pt>
                <c:pt idx="3570">
                  <c:v>1151100000000000</c:v>
                </c:pt>
                <c:pt idx="3571">
                  <c:v>1163300000000000</c:v>
                </c:pt>
                <c:pt idx="3572">
                  <c:v>1175900000000000</c:v>
                </c:pt>
                <c:pt idx="3573">
                  <c:v>1189000000000000</c:v>
                </c:pt>
                <c:pt idx="3574">
                  <c:v>1202400000000000</c:v>
                </c:pt>
                <c:pt idx="3575">
                  <c:v>1216300000000000</c:v>
                </c:pt>
                <c:pt idx="3576">
                  <c:v>1230600000000000</c:v>
                </c:pt>
                <c:pt idx="3577">
                  <c:v>1245400000000000</c:v>
                </c:pt>
                <c:pt idx="3578">
                  <c:v>1260600000000000</c:v>
                </c:pt>
                <c:pt idx="3579">
                  <c:v>1276200000000000</c:v>
                </c:pt>
                <c:pt idx="3580">
                  <c:v>1292300000000000</c:v>
                </c:pt>
                <c:pt idx="3581">
                  <c:v>1308900000000000</c:v>
                </c:pt>
                <c:pt idx="3582">
                  <c:v>1325900000000000</c:v>
                </c:pt>
                <c:pt idx="3583">
                  <c:v>1343400000000000</c:v>
                </c:pt>
                <c:pt idx="3584">
                  <c:v>1361400000000000</c:v>
                </c:pt>
                <c:pt idx="3585">
                  <c:v>1379800000000000</c:v>
                </c:pt>
                <c:pt idx="3586">
                  <c:v>1398800000000000</c:v>
                </c:pt>
                <c:pt idx="3587">
                  <c:v>1418300000000000</c:v>
                </c:pt>
                <c:pt idx="3588">
                  <c:v>1438300000000000</c:v>
                </c:pt>
                <c:pt idx="3589">
                  <c:v>1458800000000000</c:v>
                </c:pt>
                <c:pt idx="3590">
                  <c:v>1479800000000000</c:v>
                </c:pt>
                <c:pt idx="3591">
                  <c:v>1501300000000000</c:v>
                </c:pt>
                <c:pt idx="3592">
                  <c:v>1523400000000000</c:v>
                </c:pt>
                <c:pt idx="3593">
                  <c:v>1546100000000000</c:v>
                </c:pt>
                <c:pt idx="3594">
                  <c:v>1569300000000000</c:v>
                </c:pt>
                <c:pt idx="3595">
                  <c:v>1593000000000000</c:v>
                </c:pt>
                <c:pt idx="3596">
                  <c:v>1617400000000000</c:v>
                </c:pt>
                <c:pt idx="3597">
                  <c:v>1642300000000000</c:v>
                </c:pt>
                <c:pt idx="3598">
                  <c:v>1667800000000000</c:v>
                </c:pt>
                <c:pt idx="3599">
                  <c:v>1694000000000000</c:v>
                </c:pt>
                <c:pt idx="3600">
                  <c:v>1694000000000000</c:v>
                </c:pt>
                <c:pt idx="3601">
                  <c:v>1720700000000000</c:v>
                </c:pt>
                <c:pt idx="3602">
                  <c:v>1748100000000000</c:v>
                </c:pt>
                <c:pt idx="3603">
                  <c:v>1776100000000000</c:v>
                </c:pt>
                <c:pt idx="3604">
                  <c:v>1804700000000000</c:v>
                </c:pt>
                <c:pt idx="3605">
                  <c:v>1834000000000000</c:v>
                </c:pt>
                <c:pt idx="3606">
                  <c:v>1864000000000000</c:v>
                </c:pt>
                <c:pt idx="3607">
                  <c:v>1894600000000000</c:v>
                </c:pt>
                <c:pt idx="3608">
                  <c:v>1926000000000000</c:v>
                </c:pt>
                <c:pt idx="3609">
                  <c:v>1958000000000000</c:v>
                </c:pt>
                <c:pt idx="3610">
                  <c:v>1990800000000000</c:v>
                </c:pt>
                <c:pt idx="3611">
                  <c:v>2024300000000000</c:v>
                </c:pt>
                <c:pt idx="3612">
                  <c:v>2058500000000000</c:v>
                </c:pt>
                <c:pt idx="3613">
                  <c:v>2093500000000000</c:v>
                </c:pt>
                <c:pt idx="3614">
                  <c:v>2129200000000000</c:v>
                </c:pt>
                <c:pt idx="3615">
                  <c:v>2165700000000000</c:v>
                </c:pt>
                <c:pt idx="3616">
                  <c:v>2203000000000000</c:v>
                </c:pt>
                <c:pt idx="3617">
                  <c:v>2241200000000000</c:v>
                </c:pt>
                <c:pt idx="3618">
                  <c:v>2280100000000000</c:v>
                </c:pt>
                <c:pt idx="3619">
                  <c:v>2319900000000000</c:v>
                </c:pt>
                <c:pt idx="3620">
                  <c:v>2360500000000000</c:v>
                </c:pt>
                <c:pt idx="3621">
                  <c:v>2402000000000000</c:v>
                </c:pt>
                <c:pt idx="3622">
                  <c:v>2444400000000000</c:v>
                </c:pt>
                <c:pt idx="3623">
                  <c:v>2487700000000000</c:v>
                </c:pt>
                <c:pt idx="3624">
                  <c:v>2531900000000000</c:v>
                </c:pt>
                <c:pt idx="3625">
                  <c:v>2577000000000000</c:v>
                </c:pt>
                <c:pt idx="3626">
                  <c:v>2623100000000000</c:v>
                </c:pt>
                <c:pt idx="3627">
                  <c:v>2670100000000000</c:v>
                </c:pt>
                <c:pt idx="3628">
                  <c:v>2718100000000000</c:v>
                </c:pt>
                <c:pt idx="3629">
                  <c:v>2767200000000000</c:v>
                </c:pt>
                <c:pt idx="3630">
                  <c:v>2817200000000000</c:v>
                </c:pt>
                <c:pt idx="3631">
                  <c:v>2868300000000000</c:v>
                </c:pt>
                <c:pt idx="3632">
                  <c:v>2920500000000000</c:v>
                </c:pt>
                <c:pt idx="3633">
                  <c:v>2973700000000000</c:v>
                </c:pt>
                <c:pt idx="3634">
                  <c:v>3028000000000000</c:v>
                </c:pt>
                <c:pt idx="3635">
                  <c:v>3083500000000000</c:v>
                </c:pt>
                <c:pt idx="3636">
                  <c:v>3140100000000000</c:v>
                </c:pt>
                <c:pt idx="3637">
                  <c:v>3197800000000000</c:v>
                </c:pt>
                <c:pt idx="3638">
                  <c:v>3256800000000000</c:v>
                </c:pt>
                <c:pt idx="3639">
                  <c:v>3316900000000000</c:v>
                </c:pt>
                <c:pt idx="3640">
                  <c:v>3378300000000000</c:v>
                </c:pt>
                <c:pt idx="3641">
                  <c:v>3440900000000000</c:v>
                </c:pt>
                <c:pt idx="3642">
                  <c:v>3504800000000000</c:v>
                </c:pt>
                <c:pt idx="3643">
                  <c:v>3570000000000000</c:v>
                </c:pt>
                <c:pt idx="3644">
                  <c:v>3636600000000000</c:v>
                </c:pt>
                <c:pt idx="3645">
                  <c:v>3704500000000000</c:v>
                </c:pt>
                <c:pt idx="3646">
                  <c:v>3773700000000000</c:v>
                </c:pt>
                <c:pt idx="3647">
                  <c:v>3844400000000000</c:v>
                </c:pt>
                <c:pt idx="3648">
                  <c:v>3916500000000000</c:v>
                </c:pt>
                <c:pt idx="3649">
                  <c:v>3990100000000000</c:v>
                </c:pt>
                <c:pt idx="3650">
                  <c:v>3990100000000000</c:v>
                </c:pt>
                <c:pt idx="3651">
                  <c:v>4065100000000000</c:v>
                </c:pt>
                <c:pt idx="3652">
                  <c:v>4141700000000000</c:v>
                </c:pt>
                <c:pt idx="3653">
                  <c:v>4219800000000000</c:v>
                </c:pt>
                <c:pt idx="3654">
                  <c:v>4299400000000000</c:v>
                </c:pt>
                <c:pt idx="3655">
                  <c:v>4380700000000000</c:v>
                </c:pt>
                <c:pt idx="3656">
                  <c:v>4463600000000000</c:v>
                </c:pt>
                <c:pt idx="3657">
                  <c:v>4548200000000000</c:v>
                </c:pt>
                <c:pt idx="3658">
                  <c:v>4634400000000000</c:v>
                </c:pt>
                <c:pt idx="3659">
                  <c:v>4722400000000000</c:v>
                </c:pt>
                <c:pt idx="3660">
                  <c:v>4812200000000000</c:v>
                </c:pt>
                <c:pt idx="3661">
                  <c:v>4903800000000000</c:v>
                </c:pt>
                <c:pt idx="3662">
                  <c:v>4997200000000000</c:v>
                </c:pt>
                <c:pt idx="3663">
                  <c:v>5092400000000000</c:v>
                </c:pt>
                <c:pt idx="3664">
                  <c:v>5189600000000000</c:v>
                </c:pt>
                <c:pt idx="3665">
                  <c:v>5288700000000000</c:v>
                </c:pt>
                <c:pt idx="3666">
                  <c:v>5389800000000000</c:v>
                </c:pt>
                <c:pt idx="3667">
                  <c:v>5492900000000000</c:v>
                </c:pt>
                <c:pt idx="3668">
                  <c:v>5598000000000000</c:v>
                </c:pt>
                <c:pt idx="3669">
                  <c:v>5705300000000000</c:v>
                </c:pt>
                <c:pt idx="3670">
                  <c:v>5814700000000000</c:v>
                </c:pt>
                <c:pt idx="3671">
                  <c:v>5926200000000000</c:v>
                </c:pt>
                <c:pt idx="3672">
                  <c:v>6040000000000000</c:v>
                </c:pt>
                <c:pt idx="3673">
                  <c:v>6156100000000000</c:v>
                </c:pt>
                <c:pt idx="3674">
                  <c:v>6274400000000000</c:v>
                </c:pt>
                <c:pt idx="3675">
                  <c:v>6395100000000000</c:v>
                </c:pt>
                <c:pt idx="3676">
                  <c:v>6518200000000000</c:v>
                </c:pt>
                <c:pt idx="3677">
                  <c:v>6643800000000000</c:v>
                </c:pt>
                <c:pt idx="3678">
                  <c:v>6771800000000000</c:v>
                </c:pt>
                <c:pt idx="3679">
                  <c:v>6902400000000000</c:v>
                </c:pt>
                <c:pt idx="3680">
                  <c:v>7035600000000000</c:v>
                </c:pt>
                <c:pt idx="3681">
                  <c:v>7171400000000000</c:v>
                </c:pt>
                <c:pt idx="3682">
                  <c:v>7309900000000000</c:v>
                </c:pt>
                <c:pt idx="3683">
                  <c:v>7451200000000000</c:v>
                </c:pt>
                <c:pt idx="3684">
                  <c:v>7595200000000000</c:v>
                </c:pt>
                <c:pt idx="3685">
                  <c:v>7742100000000000</c:v>
                </c:pt>
                <c:pt idx="3686">
                  <c:v>7891900000000000</c:v>
                </c:pt>
                <c:pt idx="3687">
                  <c:v>8044700000000000</c:v>
                </c:pt>
                <c:pt idx="3688">
                  <c:v>8200500000000000</c:v>
                </c:pt>
                <c:pt idx="3689">
                  <c:v>8359400000000000</c:v>
                </c:pt>
                <c:pt idx="3690">
                  <c:v>8521400000000000</c:v>
                </c:pt>
                <c:pt idx="3691">
                  <c:v>8686700000000000</c:v>
                </c:pt>
                <c:pt idx="3692">
                  <c:v>8855200000000000</c:v>
                </c:pt>
                <c:pt idx="3693">
                  <c:v>9027000000000000</c:v>
                </c:pt>
                <c:pt idx="3694">
                  <c:v>9202300000000000</c:v>
                </c:pt>
                <c:pt idx="3695">
                  <c:v>9381000000000000</c:v>
                </c:pt>
                <c:pt idx="3696">
                  <c:v>9563200000000000</c:v>
                </c:pt>
                <c:pt idx="3697">
                  <c:v>9749000000000000</c:v>
                </c:pt>
                <c:pt idx="3698">
                  <c:v>9938500000000000</c:v>
                </c:pt>
                <c:pt idx="3699">
                  <c:v>1.0132E+16</c:v>
                </c:pt>
                <c:pt idx="3700">
                  <c:v>1.0132E+16</c:v>
                </c:pt>
                <c:pt idx="3701">
                  <c:v>1.0245E+16</c:v>
                </c:pt>
                <c:pt idx="3702">
                  <c:v>1.0357E+16</c:v>
                </c:pt>
                <c:pt idx="3703">
                  <c:v>1.0469E+16</c:v>
                </c:pt>
                <c:pt idx="3704">
                  <c:v>1.0581E+16</c:v>
                </c:pt>
                <c:pt idx="3705">
                  <c:v>1.0692E+16</c:v>
                </c:pt>
                <c:pt idx="3706">
                  <c:v>1.0802E+16</c:v>
                </c:pt>
                <c:pt idx="3707">
                  <c:v>1.0912E+16</c:v>
                </c:pt>
                <c:pt idx="3708">
                  <c:v>1.1021E+16</c:v>
                </c:pt>
                <c:pt idx="3709">
                  <c:v>1.113E+16</c:v>
                </c:pt>
                <c:pt idx="3710">
                  <c:v>1.1238E+16</c:v>
                </c:pt>
                <c:pt idx="3711">
                  <c:v>1.1346E+16</c:v>
                </c:pt>
                <c:pt idx="3712">
                  <c:v>1.1453E+16</c:v>
                </c:pt>
                <c:pt idx="3713">
                  <c:v>1.156E+16</c:v>
                </c:pt>
                <c:pt idx="3714">
                  <c:v>1.1666E+16</c:v>
                </c:pt>
                <c:pt idx="3715">
                  <c:v>1.1772E+16</c:v>
                </c:pt>
                <c:pt idx="3716">
                  <c:v>1.1877E+16</c:v>
                </c:pt>
                <c:pt idx="3717">
                  <c:v>1.1982E+16</c:v>
                </c:pt>
                <c:pt idx="3718">
                  <c:v>1.2086E+16</c:v>
                </c:pt>
                <c:pt idx="3719">
                  <c:v>1.2189E+16</c:v>
                </c:pt>
                <c:pt idx="3720">
                  <c:v>1.2292E+16</c:v>
                </c:pt>
                <c:pt idx="3721">
                  <c:v>1.2395E+16</c:v>
                </c:pt>
                <c:pt idx="3722">
                  <c:v>1.2497E+16</c:v>
                </c:pt>
                <c:pt idx="3723">
                  <c:v>1.2598E+16</c:v>
                </c:pt>
                <c:pt idx="3724">
                  <c:v>1.2699E+16</c:v>
                </c:pt>
                <c:pt idx="3725">
                  <c:v>1.28E+16</c:v>
                </c:pt>
                <c:pt idx="3726">
                  <c:v>1.29E+16</c:v>
                </c:pt>
                <c:pt idx="3727">
                  <c:v>1.2999E+16</c:v>
                </c:pt>
                <c:pt idx="3728">
                  <c:v>1.3098E+16</c:v>
                </c:pt>
                <c:pt idx="3729">
                  <c:v>1.3196E+16</c:v>
                </c:pt>
                <c:pt idx="3730">
                  <c:v>1.3294E+16</c:v>
                </c:pt>
                <c:pt idx="3731">
                  <c:v>1.3391E+16</c:v>
                </c:pt>
                <c:pt idx="3732">
                  <c:v>1.3488E+16</c:v>
                </c:pt>
                <c:pt idx="3733">
                  <c:v>1.3584E+16</c:v>
                </c:pt>
                <c:pt idx="3734">
                  <c:v>1.368E+16</c:v>
                </c:pt>
                <c:pt idx="3735">
                  <c:v>1.3775E+16</c:v>
                </c:pt>
                <c:pt idx="3736">
                  <c:v>1.387E+16</c:v>
                </c:pt>
                <c:pt idx="3737">
                  <c:v>1.3964E+16</c:v>
                </c:pt>
                <c:pt idx="3738">
                  <c:v>1.4057E+16</c:v>
                </c:pt>
                <c:pt idx="3739">
                  <c:v>1.4151E+16</c:v>
                </c:pt>
                <c:pt idx="3740">
                  <c:v>1.4243E+16</c:v>
                </c:pt>
                <c:pt idx="3741">
                  <c:v>1.4335E+16</c:v>
                </c:pt>
                <c:pt idx="3742">
                  <c:v>1.4427E+16</c:v>
                </c:pt>
                <c:pt idx="3743">
                  <c:v>1.4518E+16</c:v>
                </c:pt>
                <c:pt idx="3744">
                  <c:v>1.4608E+16</c:v>
                </c:pt>
                <c:pt idx="3745">
                  <c:v>1.4698E+16</c:v>
                </c:pt>
                <c:pt idx="3746">
                  <c:v>1.4787E+16</c:v>
                </c:pt>
                <c:pt idx="3747">
                  <c:v>1.4876E+16</c:v>
                </c:pt>
                <c:pt idx="3748">
                  <c:v>1.4965E+16</c:v>
                </c:pt>
                <c:pt idx="3749">
                  <c:v>1.5052E+16</c:v>
                </c:pt>
                <c:pt idx="3750">
                  <c:v>1.5052E+16</c:v>
                </c:pt>
                <c:pt idx="3751">
                  <c:v>1.5308E+16</c:v>
                </c:pt>
                <c:pt idx="3752">
                  <c:v>1.5563E+16</c:v>
                </c:pt>
                <c:pt idx="3753">
                  <c:v>1.5817E+16</c:v>
                </c:pt>
                <c:pt idx="3754">
                  <c:v>1.607E+16</c:v>
                </c:pt>
                <c:pt idx="3755">
                  <c:v>1.6323E+16</c:v>
                </c:pt>
                <c:pt idx="3756">
                  <c:v>1.6574E+16</c:v>
                </c:pt>
                <c:pt idx="3757">
                  <c:v>1.6825E+16</c:v>
                </c:pt>
                <c:pt idx="3758">
                  <c:v>1.7075E+16</c:v>
                </c:pt>
                <c:pt idx="3759">
                  <c:v>1.7324E+16</c:v>
                </c:pt>
                <c:pt idx="3760">
                  <c:v>1.7572E+16</c:v>
                </c:pt>
                <c:pt idx="3761">
                  <c:v>1.7819E+16</c:v>
                </c:pt>
                <c:pt idx="3762">
                  <c:v>1.8065E+16</c:v>
                </c:pt>
                <c:pt idx="3763">
                  <c:v>1.8311E+16</c:v>
                </c:pt>
                <c:pt idx="3764">
                  <c:v>1.8555E+16</c:v>
                </c:pt>
                <c:pt idx="3765">
                  <c:v>1.8799E+16</c:v>
                </c:pt>
                <c:pt idx="3766">
                  <c:v>1.9042E+16</c:v>
                </c:pt>
                <c:pt idx="3767">
                  <c:v>1.9284E+16</c:v>
                </c:pt>
                <c:pt idx="3768">
                  <c:v>1.9525E+16</c:v>
                </c:pt>
                <c:pt idx="3769">
                  <c:v>1.9765E+16</c:v>
                </c:pt>
                <c:pt idx="3770">
                  <c:v>2.0005E+16</c:v>
                </c:pt>
                <c:pt idx="3771">
                  <c:v>2.0243E+16</c:v>
                </c:pt>
                <c:pt idx="3772">
                  <c:v>2.0481E+16</c:v>
                </c:pt>
                <c:pt idx="3773">
                  <c:v>2.0718E+16</c:v>
                </c:pt>
                <c:pt idx="3774">
                  <c:v>2.0954E+16</c:v>
                </c:pt>
                <c:pt idx="3775">
                  <c:v>2.1189E+16</c:v>
                </c:pt>
                <c:pt idx="3776">
                  <c:v>2.1423E+16</c:v>
                </c:pt>
                <c:pt idx="3777">
                  <c:v>2.1656E+16</c:v>
                </c:pt>
                <c:pt idx="3778">
                  <c:v>2.1889E+16</c:v>
                </c:pt>
                <c:pt idx="3779">
                  <c:v>2.212E+16</c:v>
                </c:pt>
                <c:pt idx="3780">
                  <c:v>2.2351E+16</c:v>
                </c:pt>
                <c:pt idx="3781">
                  <c:v>2.2581E+16</c:v>
                </c:pt>
                <c:pt idx="3782">
                  <c:v>2.281E+16</c:v>
                </c:pt>
                <c:pt idx="3783">
                  <c:v>2.3038E+16</c:v>
                </c:pt>
                <c:pt idx="3784">
                  <c:v>2.3265E+16</c:v>
                </c:pt>
                <c:pt idx="3785">
                  <c:v>2.3492E+16</c:v>
                </c:pt>
                <c:pt idx="3786">
                  <c:v>2.3717E+16</c:v>
                </c:pt>
                <c:pt idx="3787">
                  <c:v>2.3942E+16</c:v>
                </c:pt>
                <c:pt idx="3788">
                  <c:v>2.4166E+16</c:v>
                </c:pt>
                <c:pt idx="3789">
                  <c:v>2.4389E+16</c:v>
                </c:pt>
                <c:pt idx="3790">
                  <c:v>2.4611E+16</c:v>
                </c:pt>
                <c:pt idx="3791">
                  <c:v>2.4832E+16</c:v>
                </c:pt>
                <c:pt idx="3792">
                  <c:v>2.5052E+16</c:v>
                </c:pt>
                <c:pt idx="3793">
                  <c:v>2.5272E+16</c:v>
                </c:pt>
                <c:pt idx="3794">
                  <c:v>2.5491E+16</c:v>
                </c:pt>
                <c:pt idx="3795">
                  <c:v>2.5708E+16</c:v>
                </c:pt>
                <c:pt idx="3796">
                  <c:v>2.5925E+16</c:v>
                </c:pt>
                <c:pt idx="3797">
                  <c:v>2.6141E+16</c:v>
                </c:pt>
                <c:pt idx="3798">
                  <c:v>2.6356E+16</c:v>
                </c:pt>
                <c:pt idx="3799">
                  <c:v>2.657E+16</c:v>
                </c:pt>
                <c:pt idx="3800">
                  <c:v>2.657E+16</c:v>
                </c:pt>
                <c:pt idx="3801">
                  <c:v>2.6614E+16</c:v>
                </c:pt>
                <c:pt idx="3802">
                  <c:v>2.6658E+16</c:v>
                </c:pt>
                <c:pt idx="3803">
                  <c:v>2.6702E+16</c:v>
                </c:pt>
                <c:pt idx="3804">
                  <c:v>2.6746E+16</c:v>
                </c:pt>
                <c:pt idx="3805">
                  <c:v>2.679E+16</c:v>
                </c:pt>
                <c:pt idx="3806">
                  <c:v>2.6833E+16</c:v>
                </c:pt>
                <c:pt idx="3807">
                  <c:v>2.6877E+16</c:v>
                </c:pt>
                <c:pt idx="3808">
                  <c:v>2.6921E+16</c:v>
                </c:pt>
                <c:pt idx="3809">
                  <c:v>2.6964E+16</c:v>
                </c:pt>
                <c:pt idx="3810">
                  <c:v>2.7008E+16</c:v>
                </c:pt>
                <c:pt idx="3811">
                  <c:v>2.7052E+16</c:v>
                </c:pt>
                <c:pt idx="3812">
                  <c:v>2.7095E+16</c:v>
                </c:pt>
                <c:pt idx="3813">
                  <c:v>2.7139E+16</c:v>
                </c:pt>
                <c:pt idx="3814">
                  <c:v>2.7182E+16</c:v>
                </c:pt>
                <c:pt idx="3815">
                  <c:v>2.7225E+16</c:v>
                </c:pt>
                <c:pt idx="3816">
                  <c:v>2.7269E+16</c:v>
                </c:pt>
                <c:pt idx="3817">
                  <c:v>2.7312E+16</c:v>
                </c:pt>
                <c:pt idx="3818">
                  <c:v>2.7355E+16</c:v>
                </c:pt>
                <c:pt idx="3819">
                  <c:v>2.7399E+16</c:v>
                </c:pt>
                <c:pt idx="3820">
                  <c:v>2.7442E+16</c:v>
                </c:pt>
                <c:pt idx="3821">
                  <c:v>2.7485E+16</c:v>
                </c:pt>
                <c:pt idx="3822">
                  <c:v>2.7528E+16</c:v>
                </c:pt>
                <c:pt idx="3823">
                  <c:v>2.7571E+16</c:v>
                </c:pt>
                <c:pt idx="3824">
                  <c:v>2.7614E+16</c:v>
                </c:pt>
                <c:pt idx="3825">
                  <c:v>2.7657E+16</c:v>
                </c:pt>
                <c:pt idx="3826">
                  <c:v>2.77E+16</c:v>
                </c:pt>
                <c:pt idx="3827">
                  <c:v>2.7743E+16</c:v>
                </c:pt>
                <c:pt idx="3828">
                  <c:v>2.7786E+16</c:v>
                </c:pt>
                <c:pt idx="3829">
                  <c:v>2.7829E+16</c:v>
                </c:pt>
                <c:pt idx="3830">
                  <c:v>2.7872E+16</c:v>
                </c:pt>
                <c:pt idx="3831">
                  <c:v>2.7915E+16</c:v>
                </c:pt>
                <c:pt idx="3832">
                  <c:v>2.7958E+16</c:v>
                </c:pt>
                <c:pt idx="3833">
                  <c:v>2.8E+16</c:v>
                </c:pt>
                <c:pt idx="3834">
                  <c:v>2.8043E+16</c:v>
                </c:pt>
                <c:pt idx="3835">
                  <c:v>2.8086E+16</c:v>
                </c:pt>
                <c:pt idx="3836">
                  <c:v>2.8128E+16</c:v>
                </c:pt>
                <c:pt idx="3837">
                  <c:v>2.8171E+16</c:v>
                </c:pt>
                <c:pt idx="3838">
                  <c:v>2.8214E+16</c:v>
                </c:pt>
                <c:pt idx="3839">
                  <c:v>2.8256E+16</c:v>
                </c:pt>
                <c:pt idx="3840">
                  <c:v>2.8299E+16</c:v>
                </c:pt>
                <c:pt idx="3841">
                  <c:v>2.8341E+16</c:v>
                </c:pt>
                <c:pt idx="3842">
                  <c:v>2.8383E+16</c:v>
                </c:pt>
                <c:pt idx="3843">
                  <c:v>2.8426E+16</c:v>
                </c:pt>
                <c:pt idx="3844">
                  <c:v>2.8468E+16</c:v>
                </c:pt>
                <c:pt idx="3845">
                  <c:v>2.851E+16</c:v>
                </c:pt>
                <c:pt idx="3846">
                  <c:v>2.8553E+16</c:v>
                </c:pt>
                <c:pt idx="3847">
                  <c:v>2.8595E+16</c:v>
                </c:pt>
                <c:pt idx="3848">
                  <c:v>2.8637E+16</c:v>
                </c:pt>
                <c:pt idx="3849">
                  <c:v>2.8679E+16</c:v>
                </c:pt>
                <c:pt idx="3850">
                  <c:v>2.8679E+16</c:v>
                </c:pt>
                <c:pt idx="3851">
                  <c:v>2.9726E+16</c:v>
                </c:pt>
                <c:pt idx="3852">
                  <c:v>3.0757E+16</c:v>
                </c:pt>
                <c:pt idx="3853">
                  <c:v>3.1771E+16</c:v>
                </c:pt>
                <c:pt idx="3854">
                  <c:v>3.277E+16</c:v>
                </c:pt>
                <c:pt idx="3855">
                  <c:v>3.3752E+16</c:v>
                </c:pt>
                <c:pt idx="3856">
                  <c:v>3.4717E+16</c:v>
                </c:pt>
                <c:pt idx="3857">
                  <c:v>3.5667E+16</c:v>
                </c:pt>
                <c:pt idx="3858">
                  <c:v>3.66E+16</c:v>
                </c:pt>
                <c:pt idx="3859">
                  <c:v>3.7517E+16</c:v>
                </c:pt>
                <c:pt idx="3860">
                  <c:v>3.8418E+16</c:v>
                </c:pt>
                <c:pt idx="3861">
                  <c:v>3.9302E+16</c:v>
                </c:pt>
                <c:pt idx="3862">
                  <c:v>4.017E+16</c:v>
                </c:pt>
                <c:pt idx="3863">
                  <c:v>4.1022E+16</c:v>
                </c:pt>
                <c:pt idx="3864">
                  <c:v>4.1858E+16</c:v>
                </c:pt>
                <c:pt idx="3865">
                  <c:v>4.2677E+16</c:v>
                </c:pt>
                <c:pt idx="3866">
                  <c:v>4.348E+16</c:v>
                </c:pt>
                <c:pt idx="3867">
                  <c:v>4.4267E+16</c:v>
                </c:pt>
                <c:pt idx="3868">
                  <c:v>4.5038E+16</c:v>
                </c:pt>
                <c:pt idx="3869">
                  <c:v>4.5792E+16</c:v>
                </c:pt>
                <c:pt idx="3870">
                  <c:v>4.653E+16</c:v>
                </c:pt>
                <c:pt idx="3871">
                  <c:v>4.7252E+16</c:v>
                </c:pt>
                <c:pt idx="3872">
                  <c:v>4.7958E+16</c:v>
                </c:pt>
                <c:pt idx="3873">
                  <c:v>4.8647E+16</c:v>
                </c:pt>
                <c:pt idx="3874">
                  <c:v>4.932E+16</c:v>
                </c:pt>
                <c:pt idx="3875">
                  <c:v>4.9977E+16</c:v>
                </c:pt>
                <c:pt idx="3876">
                  <c:v>5.0618E+16</c:v>
                </c:pt>
                <c:pt idx="3877">
                  <c:v>5.1242E+16</c:v>
                </c:pt>
                <c:pt idx="3878">
                  <c:v>5.185E+16</c:v>
                </c:pt>
                <c:pt idx="3879">
                  <c:v>5.2442E+16</c:v>
                </c:pt>
                <c:pt idx="3880">
                  <c:v>5.3017E+16</c:v>
                </c:pt>
                <c:pt idx="3881">
                  <c:v>5.3577E+16</c:v>
                </c:pt>
                <c:pt idx="3882">
                  <c:v>5.4119E+16</c:v>
                </c:pt>
                <c:pt idx="3883">
                  <c:v>5.4646E+16</c:v>
                </c:pt>
                <c:pt idx="3884">
                  <c:v>5.5157E+16</c:v>
                </c:pt>
                <c:pt idx="3885">
                  <c:v>5.5651E+16</c:v>
                </c:pt>
                <c:pt idx="3886">
                  <c:v>5.6129E+16</c:v>
                </c:pt>
                <c:pt idx="3887">
                  <c:v>5.659E+16</c:v>
                </c:pt>
                <c:pt idx="3888">
                  <c:v>5.7036E+16</c:v>
                </c:pt>
                <c:pt idx="3889">
                  <c:v>5.7465E+16</c:v>
                </c:pt>
                <c:pt idx="3890">
                  <c:v>5.7878E+16</c:v>
                </c:pt>
                <c:pt idx="3891">
                  <c:v>5.8274E+16</c:v>
                </c:pt>
                <c:pt idx="3892">
                  <c:v>5.8654E+16</c:v>
                </c:pt>
                <c:pt idx="3893">
                  <c:v>5.9018E+16</c:v>
                </c:pt>
                <c:pt idx="3894">
                  <c:v>5.9366E+16</c:v>
                </c:pt>
                <c:pt idx="3895">
                  <c:v>5.9697E+16</c:v>
                </c:pt>
                <c:pt idx="3896">
                  <c:v>6.0013E+16</c:v>
                </c:pt>
                <c:pt idx="3897">
                  <c:v>6.0312E+16</c:v>
                </c:pt>
                <c:pt idx="3898">
                  <c:v>6.0594E+16</c:v>
                </c:pt>
                <c:pt idx="3899">
                  <c:v>6.0861E+16</c:v>
                </c:pt>
                <c:pt idx="3900">
                  <c:v>6.0861E+16</c:v>
                </c:pt>
                <c:pt idx="3901">
                  <c:v>6.5302E+16</c:v>
                </c:pt>
                <c:pt idx="3902">
                  <c:v>6.8768E+16</c:v>
                </c:pt>
                <c:pt idx="3903">
                  <c:v>7.1472E+16</c:v>
                </c:pt>
                <c:pt idx="3904">
                  <c:v>7.3583E+16</c:v>
                </c:pt>
                <c:pt idx="3905">
                  <c:v>7.5231E+16</c:v>
                </c:pt>
                <c:pt idx="3906">
                  <c:v>7.6516E+16</c:v>
                </c:pt>
                <c:pt idx="3907">
                  <c:v>7.7519E+16</c:v>
                </c:pt>
                <c:pt idx="3908">
                  <c:v>7.8302E+16</c:v>
                </c:pt>
                <c:pt idx="3909">
                  <c:v>7.8913E+16</c:v>
                </c:pt>
                <c:pt idx="3910">
                  <c:v>7.939E+16</c:v>
                </c:pt>
                <c:pt idx="3911">
                  <c:v>7.9762E+16</c:v>
                </c:pt>
                <c:pt idx="3912">
                  <c:v>8.0053E+16</c:v>
                </c:pt>
                <c:pt idx="3913">
                  <c:v>8.0279E+16</c:v>
                </c:pt>
                <c:pt idx="3914">
                  <c:v>8.0456E+16</c:v>
                </c:pt>
                <c:pt idx="3915">
                  <c:v>8.0594E+16</c:v>
                </c:pt>
                <c:pt idx="3916">
                  <c:v>8.0702E+16</c:v>
                </c:pt>
                <c:pt idx="3917">
                  <c:v>8.0786E+16</c:v>
                </c:pt>
                <c:pt idx="3918">
                  <c:v>8.0852E+16</c:v>
                </c:pt>
                <c:pt idx="3919">
                  <c:v>8.0903E+16</c:v>
                </c:pt>
                <c:pt idx="3920">
                  <c:v>8.0943E+16</c:v>
                </c:pt>
                <c:pt idx="3921">
                  <c:v>8.0974E+16</c:v>
                </c:pt>
                <c:pt idx="3922">
                  <c:v>8.0998E+16</c:v>
                </c:pt>
                <c:pt idx="3923">
                  <c:v>8.1017E+16</c:v>
                </c:pt>
                <c:pt idx="3924">
                  <c:v>8.1032E+16</c:v>
                </c:pt>
                <c:pt idx="3925">
                  <c:v>8.1044E+16</c:v>
                </c:pt>
                <c:pt idx="3926">
                  <c:v>8.1053E+16</c:v>
                </c:pt>
                <c:pt idx="3927">
                  <c:v>8.106E+16</c:v>
                </c:pt>
                <c:pt idx="3928">
                  <c:v>8.1065E+16</c:v>
                </c:pt>
                <c:pt idx="3929">
                  <c:v>8.107E+16</c:v>
                </c:pt>
                <c:pt idx="3930">
                  <c:v>8.1073E+16</c:v>
                </c:pt>
                <c:pt idx="3931">
                  <c:v>8.1076E+16</c:v>
                </c:pt>
                <c:pt idx="3932">
                  <c:v>8.1078E+16</c:v>
                </c:pt>
                <c:pt idx="3933">
                  <c:v>8.1079E+16</c:v>
                </c:pt>
                <c:pt idx="3934">
                  <c:v>8.108E+16</c:v>
                </c:pt>
                <c:pt idx="3935">
                  <c:v>8.1081E+16</c:v>
                </c:pt>
                <c:pt idx="3936">
                  <c:v>8.1082E+16</c:v>
                </c:pt>
                <c:pt idx="3937">
                  <c:v>8.1083E+16</c:v>
                </c:pt>
                <c:pt idx="3938">
                  <c:v>8.1083E+16</c:v>
                </c:pt>
                <c:pt idx="3939">
                  <c:v>8.1084E+16</c:v>
                </c:pt>
                <c:pt idx="3940">
                  <c:v>8.1084E+16</c:v>
                </c:pt>
                <c:pt idx="3941">
                  <c:v>8.1084E+16</c:v>
                </c:pt>
                <c:pt idx="3942">
                  <c:v>8.1084E+16</c:v>
                </c:pt>
                <c:pt idx="3943">
                  <c:v>8.1084E+16</c:v>
                </c:pt>
                <c:pt idx="3944">
                  <c:v>8.1085E+16</c:v>
                </c:pt>
                <c:pt idx="3945">
                  <c:v>8.1085E+16</c:v>
                </c:pt>
                <c:pt idx="3946">
                  <c:v>8.1085E+16</c:v>
                </c:pt>
                <c:pt idx="3947">
                  <c:v>8.1085E+16</c:v>
                </c:pt>
                <c:pt idx="3948">
                  <c:v>8.1085E+16</c:v>
                </c:pt>
                <c:pt idx="3949">
                  <c:v>8.1085E+16</c:v>
                </c:pt>
                <c:pt idx="3950">
                  <c:v>8.1085E+16</c:v>
                </c:pt>
                <c:pt idx="3951">
                  <c:v>8.1085E+16</c:v>
                </c:pt>
                <c:pt idx="3952">
                  <c:v>8.1085E+16</c:v>
                </c:pt>
                <c:pt idx="3953">
                  <c:v>8.1085E+16</c:v>
                </c:pt>
                <c:pt idx="3954">
                  <c:v>8.1086E+16</c:v>
                </c:pt>
                <c:pt idx="3955">
                  <c:v>8.1086E+16</c:v>
                </c:pt>
                <c:pt idx="3956">
                  <c:v>8.1086E+16</c:v>
                </c:pt>
                <c:pt idx="3957">
                  <c:v>8.1086E+16</c:v>
                </c:pt>
                <c:pt idx="3958">
                  <c:v>8.1087E+16</c:v>
                </c:pt>
                <c:pt idx="3959">
                  <c:v>8.1088E+16</c:v>
                </c:pt>
                <c:pt idx="3960">
                  <c:v>8.1088E+16</c:v>
                </c:pt>
                <c:pt idx="3961">
                  <c:v>8.1089E+16</c:v>
                </c:pt>
                <c:pt idx="3962">
                  <c:v>8.1091E+16</c:v>
                </c:pt>
                <c:pt idx="3963">
                  <c:v>8.1092E+16</c:v>
                </c:pt>
                <c:pt idx="3964">
                  <c:v>8.1094E+16</c:v>
                </c:pt>
                <c:pt idx="3965">
                  <c:v>8.1097E+16</c:v>
                </c:pt>
                <c:pt idx="3966">
                  <c:v>8.11E+16</c:v>
                </c:pt>
                <c:pt idx="3967">
                  <c:v>8.1105E+16</c:v>
                </c:pt>
                <c:pt idx="3968">
                  <c:v>8.111E+16</c:v>
                </c:pt>
                <c:pt idx="3969">
                  <c:v>8.1117E+16</c:v>
                </c:pt>
                <c:pt idx="3970">
                  <c:v>8.1127E+16</c:v>
                </c:pt>
                <c:pt idx="3971">
                  <c:v>8.1138E+16</c:v>
                </c:pt>
                <c:pt idx="3972">
                  <c:v>8.1154E+16</c:v>
                </c:pt>
                <c:pt idx="3973">
                  <c:v>8.1173E+16</c:v>
                </c:pt>
                <c:pt idx="3974">
                  <c:v>8.1198E+16</c:v>
                </c:pt>
                <c:pt idx="3975">
                  <c:v>8.123E+16</c:v>
                </c:pt>
                <c:pt idx="3976">
                  <c:v>8.1271E+16</c:v>
                </c:pt>
                <c:pt idx="3977">
                  <c:v>8.1323E+16</c:v>
                </c:pt>
                <c:pt idx="3978">
                  <c:v>8.1391E+16</c:v>
                </c:pt>
                <c:pt idx="3979">
                  <c:v>8.1477E+16</c:v>
                </c:pt>
                <c:pt idx="3980">
                  <c:v>8.1588E+16</c:v>
                </c:pt>
                <c:pt idx="3981">
                  <c:v>8.173E+16</c:v>
                </c:pt>
                <c:pt idx="3982">
                  <c:v>8.1912E+16</c:v>
                </c:pt>
                <c:pt idx="3983">
                  <c:v>8.2146E+16</c:v>
                </c:pt>
                <c:pt idx="3984">
                  <c:v>8.2445E+16</c:v>
                </c:pt>
                <c:pt idx="3985">
                  <c:v>8.283E+16</c:v>
                </c:pt>
                <c:pt idx="3986">
                  <c:v>8.3322E+16</c:v>
                </c:pt>
                <c:pt idx="3987">
                  <c:v>8.3954E+16</c:v>
                </c:pt>
                <c:pt idx="3988">
                  <c:v>8.4764E+16</c:v>
                </c:pt>
                <c:pt idx="3989">
                  <c:v>8.5803E+16</c:v>
                </c:pt>
                <c:pt idx="3990">
                  <c:v>8.7136E+16</c:v>
                </c:pt>
                <c:pt idx="3991">
                  <c:v>8.8844E+16</c:v>
                </c:pt>
                <c:pt idx="3992">
                  <c:v>9.1035E+16</c:v>
                </c:pt>
                <c:pt idx="3993">
                  <c:v>9.3845E+16</c:v>
                </c:pt>
                <c:pt idx="3994">
                  <c:v>9.7449E+16</c:v>
                </c:pt>
                <c:pt idx="3995">
                  <c:v>1.0207E+17</c:v>
                </c:pt>
                <c:pt idx="3996">
                  <c:v>1.08E+17</c:v>
                </c:pt>
                <c:pt idx="3997">
                  <c:v>1.1559E+17</c:v>
                </c:pt>
                <c:pt idx="3998">
                  <c:v>1.2534E+17</c:v>
                </c:pt>
                <c:pt idx="3999">
                  <c:v>1.3784E+17</c:v>
                </c:pt>
                <c:pt idx="4000">
                  <c:v>1.3784E+17</c:v>
                </c:pt>
                <c:pt idx="4001">
                  <c:v>1.3868E+17</c:v>
                </c:pt>
                <c:pt idx="4002">
                  <c:v>1.3949E+17</c:v>
                </c:pt>
                <c:pt idx="4003">
                  <c:v>1.4026E+17</c:v>
                </c:pt>
                <c:pt idx="4004">
                  <c:v>1.4099E+17</c:v>
                </c:pt>
                <c:pt idx="4005">
                  <c:v>1.4168E+17</c:v>
                </c:pt>
                <c:pt idx="4006">
                  <c:v>1.4233E+17</c:v>
                </c:pt>
                <c:pt idx="4007">
                  <c:v>1.4294E+17</c:v>
                </c:pt>
                <c:pt idx="4008">
                  <c:v>1.4352E+17</c:v>
                </c:pt>
                <c:pt idx="4009">
                  <c:v>1.4405E+17</c:v>
                </c:pt>
                <c:pt idx="4010">
                  <c:v>1.4455E+17</c:v>
                </c:pt>
                <c:pt idx="4011">
                  <c:v>1.4501E+17</c:v>
                </c:pt>
                <c:pt idx="4012">
                  <c:v>1.4543E+17</c:v>
                </c:pt>
                <c:pt idx="4013">
                  <c:v>1.4581E+17</c:v>
                </c:pt>
                <c:pt idx="4014">
                  <c:v>1.4615E+17</c:v>
                </c:pt>
                <c:pt idx="4015">
                  <c:v>1.4645E+17</c:v>
                </c:pt>
                <c:pt idx="4016">
                  <c:v>1.4671E+17</c:v>
                </c:pt>
                <c:pt idx="4017">
                  <c:v>1.4694E+17</c:v>
                </c:pt>
                <c:pt idx="4018">
                  <c:v>1.4712E+17</c:v>
                </c:pt>
                <c:pt idx="4019">
                  <c:v>1.4727E+17</c:v>
                </c:pt>
                <c:pt idx="4020">
                  <c:v>1.4738E+17</c:v>
                </c:pt>
                <c:pt idx="4021">
                  <c:v>1.4745E+17</c:v>
                </c:pt>
                <c:pt idx="4022">
                  <c:v>1.4748E+17</c:v>
                </c:pt>
                <c:pt idx="4023">
                  <c:v>1.4747E+17</c:v>
                </c:pt>
                <c:pt idx="4024">
                  <c:v>1.4742E+17</c:v>
                </c:pt>
                <c:pt idx="4025">
                  <c:v>1.4733E+17</c:v>
                </c:pt>
                <c:pt idx="4026">
                  <c:v>1.4721E+17</c:v>
                </c:pt>
                <c:pt idx="4027">
                  <c:v>1.4704E+17</c:v>
                </c:pt>
                <c:pt idx="4028">
                  <c:v>1.4684E+17</c:v>
                </c:pt>
                <c:pt idx="4029">
                  <c:v>1.466E+17</c:v>
                </c:pt>
                <c:pt idx="4030">
                  <c:v>1.4632E+17</c:v>
                </c:pt>
                <c:pt idx="4031">
                  <c:v>1.46E+17</c:v>
                </c:pt>
                <c:pt idx="4032">
                  <c:v>1.4564E+17</c:v>
                </c:pt>
                <c:pt idx="4033">
                  <c:v>1.4524E+17</c:v>
                </c:pt>
                <c:pt idx="4034">
                  <c:v>1.4481E+17</c:v>
                </c:pt>
                <c:pt idx="4035">
                  <c:v>1.4433E+17</c:v>
                </c:pt>
                <c:pt idx="4036">
                  <c:v>1.4382E+17</c:v>
                </c:pt>
                <c:pt idx="4037">
                  <c:v>1.4327E+17</c:v>
                </c:pt>
                <c:pt idx="4038">
                  <c:v>1.4268E+17</c:v>
                </c:pt>
                <c:pt idx="4039">
                  <c:v>1.4205E+17</c:v>
                </c:pt>
                <c:pt idx="4040">
                  <c:v>1.4138E+17</c:v>
                </c:pt>
                <c:pt idx="4041">
                  <c:v>1.4067E+17</c:v>
                </c:pt>
                <c:pt idx="4042">
                  <c:v>1.3992E+17</c:v>
                </c:pt>
                <c:pt idx="4043">
                  <c:v>1.3914E+17</c:v>
                </c:pt>
                <c:pt idx="4044">
                  <c:v>1.3831E+17</c:v>
                </c:pt>
                <c:pt idx="4045">
                  <c:v>1.3745E+17</c:v>
                </c:pt>
                <c:pt idx="4046">
                  <c:v>1.3655E+17</c:v>
                </c:pt>
                <c:pt idx="4047">
                  <c:v>1.3561E+17</c:v>
                </c:pt>
                <c:pt idx="4048">
                  <c:v>1.3463E+17</c:v>
                </c:pt>
                <c:pt idx="4049">
                  <c:v>1.3361E+17</c:v>
                </c:pt>
                <c:pt idx="4050">
                  <c:v>1.3361E+17</c:v>
                </c:pt>
                <c:pt idx="4051">
                  <c:v>1.1921E+17</c:v>
                </c:pt>
                <c:pt idx="4052">
                  <c:v>1.0876E+17</c:v>
                </c:pt>
                <c:pt idx="4053">
                  <c:v>1.0117E+17</c:v>
                </c:pt>
                <c:pt idx="4054">
                  <c:v>9.5667E+16</c:v>
                </c:pt>
                <c:pt idx="4055">
                  <c:v>9.167E+16</c:v>
                </c:pt>
                <c:pt idx="4056">
                  <c:v>8.8768E+16</c:v>
                </c:pt>
                <c:pt idx="4057">
                  <c:v>8.6662E+16</c:v>
                </c:pt>
                <c:pt idx="4058">
                  <c:v>8.5133E+16</c:v>
                </c:pt>
                <c:pt idx="4059">
                  <c:v>8.4024E+16</c:v>
                </c:pt>
                <c:pt idx="4060">
                  <c:v>8.3218E+16</c:v>
                </c:pt>
                <c:pt idx="4061">
                  <c:v>8.2633E+16</c:v>
                </c:pt>
                <c:pt idx="4062">
                  <c:v>8.2209E+16</c:v>
                </c:pt>
                <c:pt idx="4063">
                  <c:v>8.1901E+16</c:v>
                </c:pt>
                <c:pt idx="4064">
                  <c:v>8.1677E+16</c:v>
                </c:pt>
                <c:pt idx="4065">
                  <c:v>8.1515E+16</c:v>
                </c:pt>
                <c:pt idx="4066">
                  <c:v>8.1397E+16</c:v>
                </c:pt>
                <c:pt idx="4067">
                  <c:v>8.1311E+16</c:v>
                </c:pt>
                <c:pt idx="4068">
                  <c:v>8.1249E+16</c:v>
                </c:pt>
                <c:pt idx="4069">
                  <c:v>8.1204E+16</c:v>
                </c:pt>
                <c:pt idx="4070">
                  <c:v>8.1171E+16</c:v>
                </c:pt>
                <c:pt idx="4071">
                  <c:v>8.1148E+16</c:v>
                </c:pt>
                <c:pt idx="4072">
                  <c:v>8.113E+16</c:v>
                </c:pt>
                <c:pt idx="4073">
                  <c:v>8.1118E+16</c:v>
                </c:pt>
                <c:pt idx="4074">
                  <c:v>8.1109E+16</c:v>
                </c:pt>
                <c:pt idx="4075">
                  <c:v>8.1102E+16</c:v>
                </c:pt>
                <c:pt idx="4076">
                  <c:v>8.1097E+16</c:v>
                </c:pt>
                <c:pt idx="4077">
                  <c:v>8.1094E+16</c:v>
                </c:pt>
                <c:pt idx="4078">
                  <c:v>8.1092E+16</c:v>
                </c:pt>
                <c:pt idx="4079">
                  <c:v>8.109E+16</c:v>
                </c:pt>
                <c:pt idx="4080">
                  <c:v>8.1088E+16</c:v>
                </c:pt>
                <c:pt idx="4081">
                  <c:v>8.1087E+16</c:v>
                </c:pt>
                <c:pt idx="4082">
                  <c:v>8.1087E+16</c:v>
                </c:pt>
                <c:pt idx="4083">
                  <c:v>8.1086E+16</c:v>
                </c:pt>
                <c:pt idx="4084">
                  <c:v>8.1086E+16</c:v>
                </c:pt>
                <c:pt idx="4085">
                  <c:v>8.1086E+16</c:v>
                </c:pt>
                <c:pt idx="4086">
                  <c:v>8.1085E+16</c:v>
                </c:pt>
                <c:pt idx="4087">
                  <c:v>8.1085E+16</c:v>
                </c:pt>
                <c:pt idx="4088">
                  <c:v>8.1085E+16</c:v>
                </c:pt>
                <c:pt idx="4089">
                  <c:v>8.1085E+16</c:v>
                </c:pt>
                <c:pt idx="4090">
                  <c:v>8.1085E+16</c:v>
                </c:pt>
                <c:pt idx="4091">
                  <c:v>8.1085E+16</c:v>
                </c:pt>
                <c:pt idx="4092">
                  <c:v>8.1085E+16</c:v>
                </c:pt>
                <c:pt idx="4093">
                  <c:v>8.1085E+16</c:v>
                </c:pt>
                <c:pt idx="4094">
                  <c:v>8.1085E+16</c:v>
                </c:pt>
                <c:pt idx="4095">
                  <c:v>8.1085E+16</c:v>
                </c:pt>
                <c:pt idx="4096">
                  <c:v>8.1085E+16</c:v>
                </c:pt>
                <c:pt idx="4097">
                  <c:v>8.1085E+16</c:v>
                </c:pt>
                <c:pt idx="4098">
                  <c:v>8.1085E+16</c:v>
                </c:pt>
                <c:pt idx="4099">
                  <c:v>8.1085E+16</c:v>
                </c:pt>
                <c:pt idx="4100">
                  <c:v>8.1085E+16</c:v>
                </c:pt>
                <c:pt idx="4101">
                  <c:v>8.1085E+16</c:v>
                </c:pt>
                <c:pt idx="4102">
                  <c:v>8.1085E+16</c:v>
                </c:pt>
                <c:pt idx="4103">
                  <c:v>8.1085E+16</c:v>
                </c:pt>
                <c:pt idx="4104">
                  <c:v>8.1085E+16</c:v>
                </c:pt>
                <c:pt idx="4105">
                  <c:v>8.1085E+16</c:v>
                </c:pt>
                <c:pt idx="4106">
                  <c:v>8.1085E+16</c:v>
                </c:pt>
                <c:pt idx="4107">
                  <c:v>8.1085E+16</c:v>
                </c:pt>
                <c:pt idx="4108">
                  <c:v>8.1085E+16</c:v>
                </c:pt>
                <c:pt idx="4109">
                  <c:v>8.1085E+16</c:v>
                </c:pt>
                <c:pt idx="4110">
                  <c:v>8.1085E+16</c:v>
                </c:pt>
                <c:pt idx="4111">
                  <c:v>8.1085E+16</c:v>
                </c:pt>
                <c:pt idx="4112">
                  <c:v>8.1085E+16</c:v>
                </c:pt>
                <c:pt idx="4113">
                  <c:v>8.1085E+16</c:v>
                </c:pt>
                <c:pt idx="4114">
                  <c:v>8.1085E+16</c:v>
                </c:pt>
                <c:pt idx="4115">
                  <c:v>8.1086E+16</c:v>
                </c:pt>
                <c:pt idx="4116">
                  <c:v>8.1086E+16</c:v>
                </c:pt>
                <c:pt idx="4117">
                  <c:v>8.1087E+16</c:v>
                </c:pt>
                <c:pt idx="4118">
                  <c:v>8.1087E+16</c:v>
                </c:pt>
                <c:pt idx="4119">
                  <c:v>8.1088E+16</c:v>
                </c:pt>
                <c:pt idx="4120">
                  <c:v>8.1089E+16</c:v>
                </c:pt>
                <c:pt idx="4121">
                  <c:v>8.1091E+16</c:v>
                </c:pt>
                <c:pt idx="4122">
                  <c:v>8.1093E+16</c:v>
                </c:pt>
                <c:pt idx="4123">
                  <c:v>8.1096E+16</c:v>
                </c:pt>
                <c:pt idx="4124">
                  <c:v>8.1101E+16</c:v>
                </c:pt>
                <c:pt idx="4125">
                  <c:v>8.1107E+16</c:v>
                </c:pt>
                <c:pt idx="4126">
                  <c:v>8.1115E+16</c:v>
                </c:pt>
                <c:pt idx="4127">
                  <c:v>8.1127E+16</c:v>
                </c:pt>
                <c:pt idx="4128">
                  <c:v>8.1142E+16</c:v>
                </c:pt>
                <c:pt idx="4129">
                  <c:v>8.1164E+16</c:v>
                </c:pt>
                <c:pt idx="4130">
                  <c:v>8.1194E+16</c:v>
                </c:pt>
                <c:pt idx="4131">
                  <c:v>8.1236E+16</c:v>
                </c:pt>
                <c:pt idx="4132">
                  <c:v>8.1293E+16</c:v>
                </c:pt>
                <c:pt idx="4133">
                  <c:v>8.1371E+16</c:v>
                </c:pt>
                <c:pt idx="4134">
                  <c:v>8.1479E+16</c:v>
                </c:pt>
                <c:pt idx="4135">
                  <c:v>8.1628E+16</c:v>
                </c:pt>
                <c:pt idx="4136">
                  <c:v>8.1833E+16</c:v>
                </c:pt>
                <c:pt idx="4137">
                  <c:v>8.2115E+16</c:v>
                </c:pt>
                <c:pt idx="4138">
                  <c:v>8.2504E+16</c:v>
                </c:pt>
                <c:pt idx="4139">
                  <c:v>8.3041E+16</c:v>
                </c:pt>
                <c:pt idx="4140">
                  <c:v>8.3779E+16</c:v>
                </c:pt>
                <c:pt idx="4141">
                  <c:v>8.4797E+16</c:v>
                </c:pt>
                <c:pt idx="4142">
                  <c:v>8.6198E+16</c:v>
                </c:pt>
                <c:pt idx="4143">
                  <c:v>8.8129E+16</c:v>
                </c:pt>
                <c:pt idx="4144">
                  <c:v>9.0789E+16</c:v>
                </c:pt>
                <c:pt idx="4145">
                  <c:v>9.4454E+16</c:v>
                </c:pt>
                <c:pt idx="4146">
                  <c:v>9.9502E+16</c:v>
                </c:pt>
                <c:pt idx="4147">
                  <c:v>1.0646E+17</c:v>
                </c:pt>
                <c:pt idx="4148">
                  <c:v>1.1604E+17</c:v>
                </c:pt>
                <c:pt idx="4149">
                  <c:v>1.2924E+17</c:v>
                </c:pt>
                <c:pt idx="4150">
                  <c:v>1.2924E+17</c:v>
                </c:pt>
                <c:pt idx="4151">
                  <c:v>1.3017E+17</c:v>
                </c:pt>
                <c:pt idx="4152">
                  <c:v>1.3106E+17</c:v>
                </c:pt>
                <c:pt idx="4153">
                  <c:v>1.3192E+17</c:v>
                </c:pt>
                <c:pt idx="4154">
                  <c:v>1.3273E+17</c:v>
                </c:pt>
                <c:pt idx="4155">
                  <c:v>1.3351E+17</c:v>
                </c:pt>
                <c:pt idx="4156">
                  <c:v>1.3425E+17</c:v>
                </c:pt>
                <c:pt idx="4157">
                  <c:v>1.3495E+17</c:v>
                </c:pt>
                <c:pt idx="4158">
                  <c:v>1.3561E+17</c:v>
                </c:pt>
                <c:pt idx="4159">
                  <c:v>1.3623E+17</c:v>
                </c:pt>
                <c:pt idx="4160">
                  <c:v>1.3681E+17</c:v>
                </c:pt>
                <c:pt idx="4161">
                  <c:v>1.3736E+17</c:v>
                </c:pt>
                <c:pt idx="4162">
                  <c:v>1.3786E+17</c:v>
                </c:pt>
                <c:pt idx="4163">
                  <c:v>1.3833E+17</c:v>
                </c:pt>
                <c:pt idx="4164">
                  <c:v>1.3876E+17</c:v>
                </c:pt>
                <c:pt idx="4165">
                  <c:v>1.3914E+17</c:v>
                </c:pt>
                <c:pt idx="4166">
                  <c:v>1.3949E+17</c:v>
                </c:pt>
                <c:pt idx="4167">
                  <c:v>1.398E+17</c:v>
                </c:pt>
                <c:pt idx="4168">
                  <c:v>1.4008E+17</c:v>
                </c:pt>
                <c:pt idx="4169">
                  <c:v>1.4031E+17</c:v>
                </c:pt>
                <c:pt idx="4170">
                  <c:v>1.405E+17</c:v>
                </c:pt>
                <c:pt idx="4171">
                  <c:v>1.4066E+17</c:v>
                </c:pt>
                <c:pt idx="4172">
                  <c:v>1.4078E+17</c:v>
                </c:pt>
                <c:pt idx="4173">
                  <c:v>1.4085E+17</c:v>
                </c:pt>
                <c:pt idx="4174">
                  <c:v>1.4089E+17</c:v>
                </c:pt>
                <c:pt idx="4175">
                  <c:v>1.4089E+17</c:v>
                </c:pt>
                <c:pt idx="4176">
                  <c:v>1.4085E+17</c:v>
                </c:pt>
                <c:pt idx="4177">
                  <c:v>1.4078E+17</c:v>
                </c:pt>
                <c:pt idx="4178">
                  <c:v>1.4066E+17</c:v>
                </c:pt>
                <c:pt idx="4179">
                  <c:v>1.405E+17</c:v>
                </c:pt>
                <c:pt idx="4180">
                  <c:v>1.4031E+17</c:v>
                </c:pt>
                <c:pt idx="4181">
                  <c:v>1.4008E+17</c:v>
                </c:pt>
                <c:pt idx="4182">
                  <c:v>1.398E+17</c:v>
                </c:pt>
                <c:pt idx="4183">
                  <c:v>1.3949E+17</c:v>
                </c:pt>
                <c:pt idx="4184">
                  <c:v>1.3914E+17</c:v>
                </c:pt>
                <c:pt idx="4185">
                  <c:v>1.3876E+17</c:v>
                </c:pt>
                <c:pt idx="4186">
                  <c:v>1.3833E+17</c:v>
                </c:pt>
                <c:pt idx="4187">
                  <c:v>1.3786E+17</c:v>
                </c:pt>
                <c:pt idx="4188">
                  <c:v>1.3736E+17</c:v>
                </c:pt>
                <c:pt idx="4189">
                  <c:v>1.3681E+17</c:v>
                </c:pt>
                <c:pt idx="4190">
                  <c:v>1.3623E+17</c:v>
                </c:pt>
                <c:pt idx="4191">
                  <c:v>1.3561E+17</c:v>
                </c:pt>
                <c:pt idx="4192">
                  <c:v>1.3495E+17</c:v>
                </c:pt>
                <c:pt idx="4193">
                  <c:v>1.3425E+17</c:v>
                </c:pt>
                <c:pt idx="4194">
                  <c:v>1.3351E+17</c:v>
                </c:pt>
                <c:pt idx="4195">
                  <c:v>1.3273E+17</c:v>
                </c:pt>
                <c:pt idx="4196">
                  <c:v>1.3192E+17</c:v>
                </c:pt>
                <c:pt idx="4197">
                  <c:v>1.3106E+17</c:v>
                </c:pt>
                <c:pt idx="4198">
                  <c:v>1.3017E+17</c:v>
                </c:pt>
                <c:pt idx="4199">
                  <c:v>1.2924E+17</c:v>
                </c:pt>
                <c:pt idx="4200">
                  <c:v>1.2924E+17</c:v>
                </c:pt>
                <c:pt idx="4201">
                  <c:v>1.1885E+17</c:v>
                </c:pt>
                <c:pt idx="4202">
                  <c:v>1.107E+17</c:v>
                </c:pt>
                <c:pt idx="4203">
                  <c:v>1.0431E+17</c:v>
                </c:pt>
                <c:pt idx="4204">
                  <c:v>9.9299E+16</c:v>
                </c:pt>
                <c:pt idx="4205">
                  <c:v>9.5369E+16</c:v>
                </c:pt>
                <c:pt idx="4206">
                  <c:v>9.2287E+16</c:v>
                </c:pt>
                <c:pt idx="4207">
                  <c:v>8.987E+16</c:v>
                </c:pt>
                <c:pt idx="4208">
                  <c:v>8.7975E+16</c:v>
                </c:pt>
                <c:pt idx="4209">
                  <c:v>8.6488E+16</c:v>
                </c:pt>
                <c:pt idx="4210">
                  <c:v>8.5322E+16</c:v>
                </c:pt>
                <c:pt idx="4211">
                  <c:v>8.4408E+16</c:v>
                </c:pt>
                <c:pt idx="4212">
                  <c:v>8.3691E+16</c:v>
                </c:pt>
                <c:pt idx="4213">
                  <c:v>8.3129E+16</c:v>
                </c:pt>
                <c:pt idx="4214">
                  <c:v>8.2688E+16</c:v>
                </c:pt>
                <c:pt idx="4215">
                  <c:v>8.2342E+16</c:v>
                </c:pt>
                <c:pt idx="4216">
                  <c:v>8.2071E+16</c:v>
                </c:pt>
                <c:pt idx="4217">
                  <c:v>8.1858E+16</c:v>
                </c:pt>
                <c:pt idx="4218">
                  <c:v>8.1691E+16</c:v>
                </c:pt>
                <c:pt idx="4219">
                  <c:v>8.156E+16</c:v>
                </c:pt>
                <c:pt idx="4220">
                  <c:v>8.1458E+16</c:v>
                </c:pt>
                <c:pt idx="4221">
                  <c:v>8.1377E+16</c:v>
                </c:pt>
                <c:pt idx="4222">
                  <c:v>8.1314E+16</c:v>
                </c:pt>
                <c:pt idx="4223">
                  <c:v>8.1265E+16</c:v>
                </c:pt>
                <c:pt idx="4224">
                  <c:v>8.1226E+16</c:v>
                </c:pt>
                <c:pt idx="4225">
                  <c:v>8.1195E+16</c:v>
                </c:pt>
                <c:pt idx="4226">
                  <c:v>8.1172E+16</c:v>
                </c:pt>
                <c:pt idx="4227">
                  <c:v>8.1153E+16</c:v>
                </c:pt>
                <c:pt idx="4228">
                  <c:v>8.1138E+16</c:v>
                </c:pt>
                <c:pt idx="4229">
                  <c:v>8.1127E+16</c:v>
                </c:pt>
                <c:pt idx="4230">
                  <c:v>8.1118E+16</c:v>
                </c:pt>
                <c:pt idx="4231">
                  <c:v>8.1111E+16</c:v>
                </c:pt>
                <c:pt idx="4232">
                  <c:v>8.1105E+16</c:v>
                </c:pt>
                <c:pt idx="4233">
                  <c:v>8.1101E+16</c:v>
                </c:pt>
                <c:pt idx="4234">
                  <c:v>8.1097E+16</c:v>
                </c:pt>
                <c:pt idx="4235">
                  <c:v>8.1095E+16</c:v>
                </c:pt>
                <c:pt idx="4236">
                  <c:v>8.1092E+16</c:v>
                </c:pt>
                <c:pt idx="4237">
                  <c:v>8.1091E+16</c:v>
                </c:pt>
                <c:pt idx="4238">
                  <c:v>8.109E+16</c:v>
                </c:pt>
                <c:pt idx="4239">
                  <c:v>8.1089E+16</c:v>
                </c:pt>
                <c:pt idx="4240">
                  <c:v>8.1088E+16</c:v>
                </c:pt>
                <c:pt idx="4241">
                  <c:v>8.1087E+16</c:v>
                </c:pt>
                <c:pt idx="4242">
                  <c:v>8.1087E+16</c:v>
                </c:pt>
                <c:pt idx="4243">
                  <c:v>8.1086E+16</c:v>
                </c:pt>
                <c:pt idx="4244">
                  <c:v>8.1086E+16</c:v>
                </c:pt>
                <c:pt idx="4245">
                  <c:v>8.1086E+16</c:v>
                </c:pt>
                <c:pt idx="4246">
                  <c:v>8.1086E+16</c:v>
                </c:pt>
                <c:pt idx="4247">
                  <c:v>8.1086E+16</c:v>
                </c:pt>
                <c:pt idx="4248">
                  <c:v>8.1085E+16</c:v>
                </c:pt>
                <c:pt idx="4249">
                  <c:v>8.1085E+16</c:v>
                </c:pt>
                <c:pt idx="4250">
                  <c:v>8.1085E+16</c:v>
                </c:pt>
                <c:pt idx="4251">
                  <c:v>8.1085E+16</c:v>
                </c:pt>
                <c:pt idx="4252">
                  <c:v>8.1086E+16</c:v>
                </c:pt>
                <c:pt idx="4253">
                  <c:v>8.1086E+16</c:v>
                </c:pt>
                <c:pt idx="4254">
                  <c:v>8.1086E+16</c:v>
                </c:pt>
                <c:pt idx="4255">
                  <c:v>8.1086E+16</c:v>
                </c:pt>
                <c:pt idx="4256">
                  <c:v>8.1086E+16</c:v>
                </c:pt>
                <c:pt idx="4257">
                  <c:v>8.1087E+16</c:v>
                </c:pt>
                <c:pt idx="4258">
                  <c:v>8.1087E+16</c:v>
                </c:pt>
                <c:pt idx="4259">
                  <c:v>8.1088E+16</c:v>
                </c:pt>
                <c:pt idx="4260">
                  <c:v>8.1088E+16</c:v>
                </c:pt>
                <c:pt idx="4261">
                  <c:v>8.1089E+16</c:v>
                </c:pt>
                <c:pt idx="4262">
                  <c:v>8.109E+16</c:v>
                </c:pt>
                <c:pt idx="4263">
                  <c:v>8.1092E+16</c:v>
                </c:pt>
                <c:pt idx="4264">
                  <c:v>8.1094E+16</c:v>
                </c:pt>
                <c:pt idx="4265">
                  <c:v>8.1096E+16</c:v>
                </c:pt>
                <c:pt idx="4266">
                  <c:v>8.1099E+16</c:v>
                </c:pt>
                <c:pt idx="4267">
                  <c:v>8.1104E+16</c:v>
                </c:pt>
                <c:pt idx="4268">
                  <c:v>8.1109E+16</c:v>
                </c:pt>
                <c:pt idx="4269">
                  <c:v>8.1115E+16</c:v>
                </c:pt>
                <c:pt idx="4270">
                  <c:v>8.1124E+16</c:v>
                </c:pt>
                <c:pt idx="4271">
                  <c:v>8.1134E+16</c:v>
                </c:pt>
                <c:pt idx="4272">
                  <c:v>8.1148E+16</c:v>
                </c:pt>
                <c:pt idx="4273">
                  <c:v>8.1165E+16</c:v>
                </c:pt>
                <c:pt idx="4274">
                  <c:v>8.1187E+16</c:v>
                </c:pt>
                <c:pt idx="4275">
                  <c:v>8.1215E+16</c:v>
                </c:pt>
                <c:pt idx="4276">
                  <c:v>8.1251E+16</c:v>
                </c:pt>
                <c:pt idx="4277">
                  <c:v>8.1297E+16</c:v>
                </c:pt>
                <c:pt idx="4278">
                  <c:v>8.1356E+16</c:v>
                </c:pt>
                <c:pt idx="4279">
                  <c:v>8.143E+16</c:v>
                </c:pt>
                <c:pt idx="4280">
                  <c:v>8.1525E+16</c:v>
                </c:pt>
                <c:pt idx="4281">
                  <c:v>8.1646E+16</c:v>
                </c:pt>
                <c:pt idx="4282">
                  <c:v>8.18E+16</c:v>
                </c:pt>
                <c:pt idx="4283">
                  <c:v>8.1997E+16</c:v>
                </c:pt>
                <c:pt idx="4284">
                  <c:v>8.2248E+16</c:v>
                </c:pt>
                <c:pt idx="4285">
                  <c:v>8.2569E+16</c:v>
                </c:pt>
                <c:pt idx="4286">
                  <c:v>8.2977E+16</c:v>
                </c:pt>
                <c:pt idx="4287">
                  <c:v>8.3497E+16</c:v>
                </c:pt>
                <c:pt idx="4288">
                  <c:v>8.4161E+16</c:v>
                </c:pt>
                <c:pt idx="4289">
                  <c:v>8.5007E+16</c:v>
                </c:pt>
                <c:pt idx="4290">
                  <c:v>8.6086E+16</c:v>
                </c:pt>
                <c:pt idx="4291">
                  <c:v>8.7462E+16</c:v>
                </c:pt>
                <c:pt idx="4292">
                  <c:v>8.9217E+16</c:v>
                </c:pt>
                <c:pt idx="4293">
                  <c:v>9.1454E+16</c:v>
                </c:pt>
                <c:pt idx="4294">
                  <c:v>9.4307E+16</c:v>
                </c:pt>
                <c:pt idx="4295">
                  <c:v>9.7945E+16</c:v>
                </c:pt>
                <c:pt idx="4296">
                  <c:v>1.0258E+17</c:v>
                </c:pt>
                <c:pt idx="4297">
                  <c:v>1.085E+17</c:v>
                </c:pt>
                <c:pt idx="4298">
                  <c:v>1.1604E+17</c:v>
                </c:pt>
                <c:pt idx="4299">
                  <c:v>1.2566E+17</c:v>
                </c:pt>
                <c:pt idx="4300">
                  <c:v>1.2566E+17</c:v>
                </c:pt>
                <c:pt idx="4301">
                  <c:v>1.2652E+17</c:v>
                </c:pt>
                <c:pt idx="4302">
                  <c:v>1.2734E+17</c:v>
                </c:pt>
                <c:pt idx="4303">
                  <c:v>1.2813E+17</c:v>
                </c:pt>
                <c:pt idx="4304">
                  <c:v>1.2887E+17</c:v>
                </c:pt>
                <c:pt idx="4305">
                  <c:v>1.2958E+17</c:v>
                </c:pt>
                <c:pt idx="4306">
                  <c:v>1.3024E+17</c:v>
                </c:pt>
                <c:pt idx="4307">
                  <c:v>1.3087E+17</c:v>
                </c:pt>
                <c:pt idx="4308">
                  <c:v>1.3146E+17</c:v>
                </c:pt>
                <c:pt idx="4309">
                  <c:v>1.3201E+17</c:v>
                </c:pt>
                <c:pt idx="4310">
                  <c:v>1.3253E+17</c:v>
                </c:pt>
                <c:pt idx="4311">
                  <c:v>1.33E+17</c:v>
                </c:pt>
                <c:pt idx="4312">
                  <c:v>1.3343E+17</c:v>
                </c:pt>
                <c:pt idx="4313">
                  <c:v>1.3383E+17</c:v>
                </c:pt>
                <c:pt idx="4314">
                  <c:v>1.3419E+17</c:v>
                </c:pt>
                <c:pt idx="4315">
                  <c:v>1.345E+17</c:v>
                </c:pt>
                <c:pt idx="4316">
                  <c:v>1.3478E+17</c:v>
                </c:pt>
                <c:pt idx="4317">
                  <c:v>1.3502E+17</c:v>
                </c:pt>
                <c:pt idx="4318">
                  <c:v>1.3522E+17</c:v>
                </c:pt>
                <c:pt idx="4319">
                  <c:v>1.3539E+17</c:v>
                </c:pt>
                <c:pt idx="4320">
                  <c:v>1.3551E+17</c:v>
                </c:pt>
                <c:pt idx="4321">
                  <c:v>1.3559E+17</c:v>
                </c:pt>
                <c:pt idx="4322">
                  <c:v>1.3564E+17</c:v>
                </c:pt>
                <c:pt idx="4323">
                  <c:v>1.3565E+17</c:v>
                </c:pt>
                <c:pt idx="4324">
                  <c:v>1.3561E+17</c:v>
                </c:pt>
                <c:pt idx="4325">
                  <c:v>1.3554E+17</c:v>
                </c:pt>
                <c:pt idx="4326">
                  <c:v>1.3543E+17</c:v>
                </c:pt>
                <c:pt idx="4327">
                  <c:v>1.3529E+17</c:v>
                </c:pt>
                <c:pt idx="4328">
                  <c:v>1.351E+17</c:v>
                </c:pt>
                <c:pt idx="4329">
                  <c:v>1.3487E+17</c:v>
                </c:pt>
                <c:pt idx="4330">
                  <c:v>1.3461E+17</c:v>
                </c:pt>
                <c:pt idx="4331">
                  <c:v>1.343E+17</c:v>
                </c:pt>
                <c:pt idx="4332">
                  <c:v>1.3396E+17</c:v>
                </c:pt>
                <c:pt idx="4333">
                  <c:v>1.3358E+17</c:v>
                </c:pt>
                <c:pt idx="4334">
                  <c:v>1.3316E+17</c:v>
                </c:pt>
                <c:pt idx="4335">
                  <c:v>1.327E+17</c:v>
                </c:pt>
                <c:pt idx="4336">
                  <c:v>1.322E+17</c:v>
                </c:pt>
                <c:pt idx="4337">
                  <c:v>1.3167E+17</c:v>
                </c:pt>
                <c:pt idx="4338">
                  <c:v>1.3109E+17</c:v>
                </c:pt>
                <c:pt idx="4339">
                  <c:v>1.3047E+17</c:v>
                </c:pt>
                <c:pt idx="4340">
                  <c:v>1.2982E+17</c:v>
                </c:pt>
                <c:pt idx="4341">
                  <c:v>1.2913E+17</c:v>
                </c:pt>
                <c:pt idx="4342">
                  <c:v>1.284E+17</c:v>
                </c:pt>
                <c:pt idx="4343">
                  <c:v>1.2763E+17</c:v>
                </c:pt>
                <c:pt idx="4344">
                  <c:v>1.2682E+17</c:v>
                </c:pt>
                <c:pt idx="4345">
                  <c:v>1.2597E+17</c:v>
                </c:pt>
                <c:pt idx="4346">
                  <c:v>1.2509E+17</c:v>
                </c:pt>
                <c:pt idx="4347">
                  <c:v>1.2416E+17</c:v>
                </c:pt>
                <c:pt idx="4348">
                  <c:v>1.232E+17</c:v>
                </c:pt>
                <c:pt idx="4349">
                  <c:v>1.2219E+17</c:v>
                </c:pt>
                <c:pt idx="4350">
                  <c:v>1.2219E+17</c:v>
                </c:pt>
                <c:pt idx="4351">
                  <c:v>1.1872E+17</c:v>
                </c:pt>
                <c:pt idx="4352">
                  <c:v>1.1554E+17</c:v>
                </c:pt>
                <c:pt idx="4353">
                  <c:v>1.1264E+17</c:v>
                </c:pt>
                <c:pt idx="4354">
                  <c:v>1.1E+17</c:v>
                </c:pt>
                <c:pt idx="4355">
                  <c:v>1.0758E+17</c:v>
                </c:pt>
                <c:pt idx="4356">
                  <c:v>1.0538E+17</c:v>
                </c:pt>
                <c:pt idx="4357">
                  <c:v>1.0337E+17</c:v>
                </c:pt>
                <c:pt idx="4358">
                  <c:v>1.0154E+17</c:v>
                </c:pt>
                <c:pt idx="4359">
                  <c:v>9.988E+16</c:v>
                </c:pt>
                <c:pt idx="4360">
                  <c:v>9.8366E+16</c:v>
                </c:pt>
                <c:pt idx="4361">
                  <c:v>9.6991E+16</c:v>
                </c:pt>
                <c:pt idx="4362">
                  <c:v>9.5743E+16</c:v>
                </c:pt>
                <c:pt idx="4363">
                  <c:v>9.4612E+16</c:v>
                </c:pt>
                <c:pt idx="4364">
                  <c:v>9.359E+16</c:v>
                </c:pt>
                <c:pt idx="4365">
                  <c:v>9.2668E+16</c:v>
                </c:pt>
                <c:pt idx="4366">
                  <c:v>9.1839E+16</c:v>
                </c:pt>
                <c:pt idx="4367">
                  <c:v>9.1096E+16</c:v>
                </c:pt>
                <c:pt idx="4368">
                  <c:v>9.0433E+16</c:v>
                </c:pt>
                <c:pt idx="4369">
                  <c:v>8.9845E+16</c:v>
                </c:pt>
                <c:pt idx="4370">
                  <c:v>8.9327E+16</c:v>
                </c:pt>
                <c:pt idx="4371">
                  <c:v>8.8876E+16</c:v>
                </c:pt>
                <c:pt idx="4372">
                  <c:v>8.8487E+16</c:v>
                </c:pt>
                <c:pt idx="4373">
                  <c:v>8.8157E+16</c:v>
                </c:pt>
                <c:pt idx="4374">
                  <c:v>8.7884E+16</c:v>
                </c:pt>
                <c:pt idx="4375">
                  <c:v>8.7665E+16</c:v>
                </c:pt>
                <c:pt idx="4376">
                  <c:v>8.7499E+16</c:v>
                </c:pt>
                <c:pt idx="4377">
                  <c:v>8.7384E+16</c:v>
                </c:pt>
                <c:pt idx="4378">
                  <c:v>8.732E+16</c:v>
                </c:pt>
                <c:pt idx="4379">
                  <c:v>8.7306E+16</c:v>
                </c:pt>
                <c:pt idx="4380">
                  <c:v>8.7342E+16</c:v>
                </c:pt>
                <c:pt idx="4381">
                  <c:v>8.7428E+16</c:v>
                </c:pt>
                <c:pt idx="4382">
                  <c:v>8.7565E+16</c:v>
                </c:pt>
                <c:pt idx="4383">
                  <c:v>8.7753E+16</c:v>
                </c:pt>
                <c:pt idx="4384">
                  <c:v>8.7995E+16</c:v>
                </c:pt>
                <c:pt idx="4385">
                  <c:v>8.8293E+16</c:v>
                </c:pt>
                <c:pt idx="4386">
                  <c:v>8.8648E+16</c:v>
                </c:pt>
                <c:pt idx="4387">
                  <c:v>8.9064E+16</c:v>
                </c:pt>
                <c:pt idx="4388">
                  <c:v>8.9543E+16</c:v>
                </c:pt>
                <c:pt idx="4389">
                  <c:v>9.0091E+16</c:v>
                </c:pt>
                <c:pt idx="4390">
                  <c:v>9.0711E+16</c:v>
                </c:pt>
                <c:pt idx="4391">
                  <c:v>9.1407E+16</c:v>
                </c:pt>
                <c:pt idx="4392">
                  <c:v>9.2187E+16</c:v>
                </c:pt>
                <c:pt idx="4393">
                  <c:v>9.3056E+16</c:v>
                </c:pt>
                <c:pt idx="4394">
                  <c:v>9.402E+16</c:v>
                </c:pt>
                <c:pt idx="4395">
                  <c:v>9.5088E+16</c:v>
                </c:pt>
                <c:pt idx="4396">
                  <c:v>9.6268E+16</c:v>
                </c:pt>
                <c:pt idx="4397">
                  <c:v>9.757E+16</c:v>
                </c:pt>
                <c:pt idx="4398">
                  <c:v>9.9005E+16</c:v>
                </c:pt>
                <c:pt idx="4399">
                  <c:v>1.0058E+17</c:v>
                </c:pt>
                <c:pt idx="4400">
                  <c:v>1.0058E+17</c:v>
                </c:pt>
                <c:pt idx="4401">
                  <c:v>1.0072E+17</c:v>
                </c:pt>
                <c:pt idx="4402">
                  <c:v>1.0086E+17</c:v>
                </c:pt>
                <c:pt idx="4403">
                  <c:v>1.0099E+17</c:v>
                </c:pt>
                <c:pt idx="4404">
                  <c:v>1.0111E+17</c:v>
                </c:pt>
                <c:pt idx="4405">
                  <c:v>1.0122E+17</c:v>
                </c:pt>
                <c:pt idx="4406">
                  <c:v>1.0134E+17</c:v>
                </c:pt>
                <c:pt idx="4407">
                  <c:v>1.0144E+17</c:v>
                </c:pt>
                <c:pt idx="4408">
                  <c:v>1.0154E+17</c:v>
                </c:pt>
                <c:pt idx="4409">
                  <c:v>1.0163E+17</c:v>
                </c:pt>
                <c:pt idx="4410">
                  <c:v>1.0172E+17</c:v>
                </c:pt>
                <c:pt idx="4411">
                  <c:v>1.018E+17</c:v>
                </c:pt>
                <c:pt idx="4412">
                  <c:v>1.0187E+17</c:v>
                </c:pt>
                <c:pt idx="4413">
                  <c:v>1.0194E+17</c:v>
                </c:pt>
                <c:pt idx="4414">
                  <c:v>1.02E+17</c:v>
                </c:pt>
                <c:pt idx="4415">
                  <c:v>1.0206E+17</c:v>
                </c:pt>
                <c:pt idx="4416">
                  <c:v>1.0211E+17</c:v>
                </c:pt>
                <c:pt idx="4417">
                  <c:v>1.0216E+17</c:v>
                </c:pt>
                <c:pt idx="4418">
                  <c:v>1.0219E+17</c:v>
                </c:pt>
                <c:pt idx="4419">
                  <c:v>1.0223E+17</c:v>
                </c:pt>
                <c:pt idx="4420">
                  <c:v>1.0225E+17</c:v>
                </c:pt>
                <c:pt idx="4421">
                  <c:v>1.0227E+17</c:v>
                </c:pt>
                <c:pt idx="4422">
                  <c:v>1.0229E+17</c:v>
                </c:pt>
                <c:pt idx="4423">
                  <c:v>1.023E+17</c:v>
                </c:pt>
                <c:pt idx="4424">
                  <c:v>1.023E+17</c:v>
                </c:pt>
                <c:pt idx="4425">
                  <c:v>1.023E+17</c:v>
                </c:pt>
                <c:pt idx="4426">
                  <c:v>1.0229E+17</c:v>
                </c:pt>
                <c:pt idx="4427">
                  <c:v>1.0227E+17</c:v>
                </c:pt>
                <c:pt idx="4428">
                  <c:v>1.0225E+17</c:v>
                </c:pt>
                <c:pt idx="4429">
                  <c:v>1.0222E+17</c:v>
                </c:pt>
                <c:pt idx="4430">
                  <c:v>1.0219E+17</c:v>
                </c:pt>
                <c:pt idx="4431">
                  <c:v>1.0215E+17</c:v>
                </c:pt>
                <c:pt idx="4432">
                  <c:v>1.0211E+17</c:v>
                </c:pt>
                <c:pt idx="4433">
                  <c:v>1.0205E+17</c:v>
                </c:pt>
                <c:pt idx="4434">
                  <c:v>1.02E+17</c:v>
                </c:pt>
                <c:pt idx="4435">
                  <c:v>1.0193E+17</c:v>
                </c:pt>
                <c:pt idx="4436">
                  <c:v>1.0186E+17</c:v>
                </c:pt>
                <c:pt idx="4437">
                  <c:v>1.0179E+17</c:v>
                </c:pt>
                <c:pt idx="4438">
                  <c:v>1.0171E+17</c:v>
                </c:pt>
                <c:pt idx="4439">
                  <c:v>1.0162E+17</c:v>
                </c:pt>
                <c:pt idx="4440">
                  <c:v>1.0153E+17</c:v>
                </c:pt>
                <c:pt idx="4441">
                  <c:v>1.0143E+17</c:v>
                </c:pt>
                <c:pt idx="4442">
                  <c:v>1.0132E+17</c:v>
                </c:pt>
                <c:pt idx="4443">
                  <c:v>1.0121E+17</c:v>
                </c:pt>
                <c:pt idx="4444">
                  <c:v>1.011E+17</c:v>
                </c:pt>
                <c:pt idx="4445">
                  <c:v>1.0097E+17</c:v>
                </c:pt>
                <c:pt idx="4446">
                  <c:v>1.0084E+17</c:v>
                </c:pt>
                <c:pt idx="4447">
                  <c:v>1.0071E+17</c:v>
                </c:pt>
                <c:pt idx="4448">
                  <c:v>1.0057E+17</c:v>
                </c:pt>
                <c:pt idx="4449">
                  <c:v>1.0042E+17</c:v>
                </c:pt>
                <c:pt idx="4450">
                  <c:v>1.0042E+17</c:v>
                </c:pt>
                <c:pt idx="4451">
                  <c:v>9.6811E+16</c:v>
                </c:pt>
                <c:pt idx="4452">
                  <c:v>9.3876E+16</c:v>
                </c:pt>
                <c:pt idx="4453">
                  <c:v>9.1489E+16</c:v>
                </c:pt>
                <c:pt idx="4454">
                  <c:v>8.9547E+16</c:v>
                </c:pt>
                <c:pt idx="4455">
                  <c:v>8.7968E+16</c:v>
                </c:pt>
                <c:pt idx="4456">
                  <c:v>8.6683E+16</c:v>
                </c:pt>
                <c:pt idx="4457">
                  <c:v>8.5638E+16</c:v>
                </c:pt>
                <c:pt idx="4458">
                  <c:v>8.4789E+16</c:v>
                </c:pt>
                <c:pt idx="4459">
                  <c:v>8.4097E+16</c:v>
                </c:pt>
                <c:pt idx="4460">
                  <c:v>8.3535E+16</c:v>
                </c:pt>
                <c:pt idx="4461">
                  <c:v>8.3078E+16</c:v>
                </c:pt>
                <c:pt idx="4462">
                  <c:v>8.2706E+16</c:v>
                </c:pt>
                <c:pt idx="4463">
                  <c:v>8.2403E+16</c:v>
                </c:pt>
                <c:pt idx="4464">
                  <c:v>8.2157E+16</c:v>
                </c:pt>
                <c:pt idx="4465">
                  <c:v>8.1957E+16</c:v>
                </c:pt>
                <c:pt idx="4466">
                  <c:v>8.1794E+16</c:v>
                </c:pt>
                <c:pt idx="4467">
                  <c:v>8.1662E+16</c:v>
                </c:pt>
                <c:pt idx="4468">
                  <c:v>8.1554E+16</c:v>
                </c:pt>
                <c:pt idx="4469">
                  <c:v>8.1467E+16</c:v>
                </c:pt>
                <c:pt idx="4470">
                  <c:v>8.1395E+16</c:v>
                </c:pt>
                <c:pt idx="4471">
                  <c:v>8.1337E+16</c:v>
                </c:pt>
                <c:pt idx="4472">
                  <c:v>8.129E+16</c:v>
                </c:pt>
                <c:pt idx="4473">
                  <c:v>8.1252E+16</c:v>
                </c:pt>
                <c:pt idx="4474">
                  <c:v>8.1221E+16</c:v>
                </c:pt>
                <c:pt idx="4475">
                  <c:v>8.1195E+16</c:v>
                </c:pt>
                <c:pt idx="4476">
                  <c:v>8.1175E+16</c:v>
                </c:pt>
                <c:pt idx="4477">
                  <c:v>8.1158E+16</c:v>
                </c:pt>
                <c:pt idx="4478">
                  <c:v>8.1144E+16</c:v>
                </c:pt>
                <c:pt idx="4479">
                  <c:v>8.1133E+16</c:v>
                </c:pt>
                <c:pt idx="4480">
                  <c:v>8.1124E+16</c:v>
                </c:pt>
                <c:pt idx="4481">
                  <c:v>8.1117E+16</c:v>
                </c:pt>
                <c:pt idx="4482">
                  <c:v>8.1111E+16</c:v>
                </c:pt>
                <c:pt idx="4483">
                  <c:v>8.1106E+16</c:v>
                </c:pt>
                <c:pt idx="4484">
                  <c:v>8.1102E+16</c:v>
                </c:pt>
                <c:pt idx="4485">
                  <c:v>8.1099E+16</c:v>
                </c:pt>
                <c:pt idx="4486">
                  <c:v>8.1096E+16</c:v>
                </c:pt>
                <c:pt idx="4487">
                  <c:v>8.1094E+16</c:v>
                </c:pt>
                <c:pt idx="4488">
                  <c:v>8.1093E+16</c:v>
                </c:pt>
                <c:pt idx="4489">
                  <c:v>8.1091E+16</c:v>
                </c:pt>
                <c:pt idx="4490">
                  <c:v>8.109E+16</c:v>
                </c:pt>
                <c:pt idx="4491">
                  <c:v>8.1089E+16</c:v>
                </c:pt>
                <c:pt idx="4492">
                  <c:v>8.1088E+16</c:v>
                </c:pt>
                <c:pt idx="4493">
                  <c:v>8.1088E+16</c:v>
                </c:pt>
                <c:pt idx="4494">
                  <c:v>8.1088E+16</c:v>
                </c:pt>
                <c:pt idx="4495">
                  <c:v>8.1087E+16</c:v>
                </c:pt>
                <c:pt idx="4496">
                  <c:v>8.1087E+16</c:v>
                </c:pt>
                <c:pt idx="4497">
                  <c:v>8.1087E+16</c:v>
                </c:pt>
                <c:pt idx="4498">
                  <c:v>8.1087E+16</c:v>
                </c:pt>
                <c:pt idx="4499">
                  <c:v>8.1087E+16</c:v>
                </c:pt>
                <c:pt idx="4500">
                  <c:v>8.1087E+16</c:v>
                </c:pt>
                <c:pt idx="4501">
                  <c:v>8.1087E+16</c:v>
                </c:pt>
                <c:pt idx="4502">
                  <c:v>8.1088E+16</c:v>
                </c:pt>
                <c:pt idx="4503">
                  <c:v>8.1088E+16</c:v>
                </c:pt>
                <c:pt idx="4504">
                  <c:v>8.1089E+16</c:v>
                </c:pt>
                <c:pt idx="4505">
                  <c:v>8.1089E+16</c:v>
                </c:pt>
                <c:pt idx="4506">
                  <c:v>8.109E+16</c:v>
                </c:pt>
                <c:pt idx="4507">
                  <c:v>8.1091E+16</c:v>
                </c:pt>
                <c:pt idx="4508">
                  <c:v>8.1093E+16</c:v>
                </c:pt>
                <c:pt idx="4509">
                  <c:v>8.1095E+16</c:v>
                </c:pt>
                <c:pt idx="4510">
                  <c:v>8.1097E+16</c:v>
                </c:pt>
                <c:pt idx="4511">
                  <c:v>8.11E+16</c:v>
                </c:pt>
                <c:pt idx="4512">
                  <c:v>8.1103E+16</c:v>
                </c:pt>
                <c:pt idx="4513">
                  <c:v>8.1107E+16</c:v>
                </c:pt>
                <c:pt idx="4514">
                  <c:v>8.1112E+16</c:v>
                </c:pt>
                <c:pt idx="4515">
                  <c:v>8.1119E+16</c:v>
                </c:pt>
                <c:pt idx="4516">
                  <c:v>8.1126E+16</c:v>
                </c:pt>
                <c:pt idx="4517">
                  <c:v>8.1136E+16</c:v>
                </c:pt>
                <c:pt idx="4518">
                  <c:v>8.1147E+16</c:v>
                </c:pt>
                <c:pt idx="4519">
                  <c:v>8.1162E+16</c:v>
                </c:pt>
                <c:pt idx="4520">
                  <c:v>8.1179E+16</c:v>
                </c:pt>
                <c:pt idx="4521">
                  <c:v>8.1201E+16</c:v>
                </c:pt>
                <c:pt idx="4522">
                  <c:v>8.1228E+16</c:v>
                </c:pt>
                <c:pt idx="4523">
                  <c:v>8.1261E+16</c:v>
                </c:pt>
                <c:pt idx="4524">
                  <c:v>8.1301E+16</c:v>
                </c:pt>
                <c:pt idx="4525">
                  <c:v>8.1351E+16</c:v>
                </c:pt>
                <c:pt idx="4526">
                  <c:v>8.1412E+16</c:v>
                </c:pt>
                <c:pt idx="4527">
                  <c:v>8.1487E+16</c:v>
                </c:pt>
                <c:pt idx="4528">
                  <c:v>8.1579E+16</c:v>
                </c:pt>
                <c:pt idx="4529">
                  <c:v>8.1692E+16</c:v>
                </c:pt>
                <c:pt idx="4530">
                  <c:v>8.1832E+16</c:v>
                </c:pt>
                <c:pt idx="4531">
                  <c:v>8.2003E+16</c:v>
                </c:pt>
                <c:pt idx="4532">
                  <c:v>8.2214E+16</c:v>
                </c:pt>
                <c:pt idx="4533">
                  <c:v>8.2473E+16</c:v>
                </c:pt>
                <c:pt idx="4534">
                  <c:v>8.2791E+16</c:v>
                </c:pt>
                <c:pt idx="4535">
                  <c:v>8.3183E+16</c:v>
                </c:pt>
                <c:pt idx="4536">
                  <c:v>8.3664E+16</c:v>
                </c:pt>
                <c:pt idx="4537">
                  <c:v>8.4256E+16</c:v>
                </c:pt>
                <c:pt idx="4538">
                  <c:v>8.4983E+16</c:v>
                </c:pt>
                <c:pt idx="4539">
                  <c:v>8.5878E+16</c:v>
                </c:pt>
                <c:pt idx="4540">
                  <c:v>8.6978E+16</c:v>
                </c:pt>
                <c:pt idx="4541">
                  <c:v>8.833E+16</c:v>
                </c:pt>
                <c:pt idx="4542">
                  <c:v>8.9992E+16</c:v>
                </c:pt>
                <c:pt idx="4543">
                  <c:v>9.2036E+16</c:v>
                </c:pt>
                <c:pt idx="4544">
                  <c:v>9.4549E+16</c:v>
                </c:pt>
                <c:pt idx="4545">
                  <c:v>9.7638E+16</c:v>
                </c:pt>
                <c:pt idx="4546">
                  <c:v>1.0144E+17</c:v>
                </c:pt>
                <c:pt idx="4547">
                  <c:v>1.0611E+17</c:v>
                </c:pt>
                <c:pt idx="4548">
                  <c:v>1.1185E+17</c:v>
                </c:pt>
                <c:pt idx="4549">
                  <c:v>1.1891E+17</c:v>
                </c:pt>
                <c:pt idx="4550">
                  <c:v>1.1891E+17</c:v>
                </c:pt>
                <c:pt idx="4551">
                  <c:v>1.192E+17</c:v>
                </c:pt>
                <c:pt idx="4552">
                  <c:v>1.1948E+17</c:v>
                </c:pt>
                <c:pt idx="4553">
                  <c:v>1.1976E+17</c:v>
                </c:pt>
                <c:pt idx="4554">
                  <c:v>1.2003E+17</c:v>
                </c:pt>
                <c:pt idx="4555">
                  <c:v>1.203E+17</c:v>
                </c:pt>
                <c:pt idx="4556">
                  <c:v>1.2056E+17</c:v>
                </c:pt>
                <c:pt idx="4557">
                  <c:v>1.2081E+17</c:v>
                </c:pt>
                <c:pt idx="4558">
                  <c:v>1.2106E+17</c:v>
                </c:pt>
                <c:pt idx="4559">
                  <c:v>1.2131E+17</c:v>
                </c:pt>
                <c:pt idx="4560">
                  <c:v>1.2154E+17</c:v>
                </c:pt>
                <c:pt idx="4561">
                  <c:v>1.2177E+17</c:v>
                </c:pt>
                <c:pt idx="4562">
                  <c:v>1.22E+17</c:v>
                </c:pt>
                <c:pt idx="4563">
                  <c:v>1.2222E+17</c:v>
                </c:pt>
                <c:pt idx="4564">
                  <c:v>1.2243E+17</c:v>
                </c:pt>
                <c:pt idx="4565">
                  <c:v>1.2264E+17</c:v>
                </c:pt>
                <c:pt idx="4566">
                  <c:v>1.2284E+17</c:v>
                </c:pt>
                <c:pt idx="4567">
                  <c:v>1.2303E+17</c:v>
                </c:pt>
                <c:pt idx="4568">
                  <c:v>1.2322E+17</c:v>
                </c:pt>
                <c:pt idx="4569">
                  <c:v>1.234E+17</c:v>
                </c:pt>
                <c:pt idx="4570">
                  <c:v>1.2358E+17</c:v>
                </c:pt>
                <c:pt idx="4571">
                  <c:v>1.2375E+17</c:v>
                </c:pt>
                <c:pt idx="4572">
                  <c:v>1.2392E+17</c:v>
                </c:pt>
                <c:pt idx="4573">
                  <c:v>1.2407E+17</c:v>
                </c:pt>
                <c:pt idx="4574">
                  <c:v>1.2423E+17</c:v>
                </c:pt>
                <c:pt idx="4575">
                  <c:v>1.2437E+17</c:v>
                </c:pt>
                <c:pt idx="4576">
                  <c:v>1.2451E+17</c:v>
                </c:pt>
                <c:pt idx="4577">
                  <c:v>1.2465E+17</c:v>
                </c:pt>
                <c:pt idx="4578">
                  <c:v>1.2478E+17</c:v>
                </c:pt>
                <c:pt idx="4579">
                  <c:v>1.249E+17</c:v>
                </c:pt>
                <c:pt idx="4580">
                  <c:v>1.2502E+17</c:v>
                </c:pt>
                <c:pt idx="4581">
                  <c:v>1.2513E+17</c:v>
                </c:pt>
                <c:pt idx="4582">
                  <c:v>1.2523E+17</c:v>
                </c:pt>
                <c:pt idx="4583">
                  <c:v>1.2533E+17</c:v>
                </c:pt>
                <c:pt idx="4584">
                  <c:v>1.2543E+17</c:v>
                </c:pt>
                <c:pt idx="4585">
                  <c:v>1.2551E+17</c:v>
                </c:pt>
                <c:pt idx="4586">
                  <c:v>1.2559E+17</c:v>
                </c:pt>
                <c:pt idx="4587">
                  <c:v>1.2567E+17</c:v>
                </c:pt>
                <c:pt idx="4588">
                  <c:v>1.2574E+17</c:v>
                </c:pt>
                <c:pt idx="4589">
                  <c:v>1.258E+17</c:v>
                </c:pt>
                <c:pt idx="4590">
                  <c:v>1.2586E+17</c:v>
                </c:pt>
                <c:pt idx="4591">
                  <c:v>1.2591E+17</c:v>
                </c:pt>
                <c:pt idx="4592">
                  <c:v>1.2595E+17</c:v>
                </c:pt>
                <c:pt idx="4593">
                  <c:v>1.2599E+17</c:v>
                </c:pt>
                <c:pt idx="4594">
                  <c:v>1.2602E+17</c:v>
                </c:pt>
                <c:pt idx="4595">
                  <c:v>1.2605E+17</c:v>
                </c:pt>
                <c:pt idx="4596">
                  <c:v>1.2607E+17</c:v>
                </c:pt>
                <c:pt idx="4597">
                  <c:v>1.2609E+17</c:v>
                </c:pt>
                <c:pt idx="4598">
                  <c:v>1.261E+17</c:v>
                </c:pt>
                <c:pt idx="4599">
                  <c:v>1.261E+17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'DynE1e18 NEGe-'!$A$6:$A$4805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'DynE1e18 NEGe-'!$E$6:$E$4805</c:f>
              <c:numCache>
                <c:formatCode>0.00E+00</c:formatCode>
                <c:ptCount val="4800"/>
                <c:pt idx="0">
                  <c:v>2285200000000000</c:v>
                </c:pt>
                <c:pt idx="1">
                  <c:v>2285200000000000</c:v>
                </c:pt>
                <c:pt idx="2">
                  <c:v>2285200000000000</c:v>
                </c:pt>
                <c:pt idx="3">
                  <c:v>2285200000000000</c:v>
                </c:pt>
                <c:pt idx="4">
                  <c:v>2285200000000000</c:v>
                </c:pt>
                <c:pt idx="5">
                  <c:v>2285200000000000</c:v>
                </c:pt>
                <c:pt idx="6">
                  <c:v>2285200000000000</c:v>
                </c:pt>
                <c:pt idx="7">
                  <c:v>2285200000000000</c:v>
                </c:pt>
                <c:pt idx="8">
                  <c:v>2285200000000000</c:v>
                </c:pt>
                <c:pt idx="9">
                  <c:v>2285200000000000</c:v>
                </c:pt>
                <c:pt idx="10">
                  <c:v>2285200000000000</c:v>
                </c:pt>
                <c:pt idx="11">
                  <c:v>2285200000000000</c:v>
                </c:pt>
                <c:pt idx="12">
                  <c:v>2285200000000000</c:v>
                </c:pt>
                <c:pt idx="13">
                  <c:v>2285200000000000</c:v>
                </c:pt>
                <c:pt idx="14">
                  <c:v>2285200000000000</c:v>
                </c:pt>
                <c:pt idx="15">
                  <c:v>2285200000000000</c:v>
                </c:pt>
                <c:pt idx="16">
                  <c:v>2285200000000000</c:v>
                </c:pt>
                <c:pt idx="17">
                  <c:v>2285200000000000</c:v>
                </c:pt>
                <c:pt idx="18">
                  <c:v>2285200000000000</c:v>
                </c:pt>
                <c:pt idx="19">
                  <c:v>2285200000000000</c:v>
                </c:pt>
                <c:pt idx="20">
                  <c:v>2285200000000000</c:v>
                </c:pt>
                <c:pt idx="21">
                  <c:v>2285200000000000</c:v>
                </c:pt>
                <c:pt idx="22">
                  <c:v>2285200000000000</c:v>
                </c:pt>
                <c:pt idx="23">
                  <c:v>2285200000000000</c:v>
                </c:pt>
                <c:pt idx="24">
                  <c:v>2285200000000000</c:v>
                </c:pt>
                <c:pt idx="25">
                  <c:v>2285200000000000</c:v>
                </c:pt>
                <c:pt idx="26">
                  <c:v>2285200000000000</c:v>
                </c:pt>
                <c:pt idx="27">
                  <c:v>2285100000000000</c:v>
                </c:pt>
                <c:pt idx="28">
                  <c:v>2285100000000000</c:v>
                </c:pt>
                <c:pt idx="29">
                  <c:v>2285100000000000</c:v>
                </c:pt>
                <c:pt idx="30">
                  <c:v>2285100000000000</c:v>
                </c:pt>
                <c:pt idx="31">
                  <c:v>2285100000000000</c:v>
                </c:pt>
                <c:pt idx="32">
                  <c:v>2285100000000000</c:v>
                </c:pt>
                <c:pt idx="33">
                  <c:v>2285100000000000</c:v>
                </c:pt>
                <c:pt idx="34">
                  <c:v>2285100000000000</c:v>
                </c:pt>
                <c:pt idx="35">
                  <c:v>2285100000000000</c:v>
                </c:pt>
                <c:pt idx="36">
                  <c:v>2285100000000000</c:v>
                </c:pt>
                <c:pt idx="37">
                  <c:v>2285100000000000</c:v>
                </c:pt>
                <c:pt idx="38">
                  <c:v>2285100000000000</c:v>
                </c:pt>
                <c:pt idx="39">
                  <c:v>2285100000000000</c:v>
                </c:pt>
                <c:pt idx="40">
                  <c:v>2285100000000000</c:v>
                </c:pt>
                <c:pt idx="41">
                  <c:v>2285100000000000</c:v>
                </c:pt>
                <c:pt idx="42">
                  <c:v>2285100000000000</c:v>
                </c:pt>
                <c:pt idx="43">
                  <c:v>2285100000000000</c:v>
                </c:pt>
                <c:pt idx="44">
                  <c:v>2285100000000000</c:v>
                </c:pt>
                <c:pt idx="45">
                  <c:v>2285000000000000</c:v>
                </c:pt>
                <c:pt idx="46">
                  <c:v>2285000000000000</c:v>
                </c:pt>
                <c:pt idx="47">
                  <c:v>2285000000000000</c:v>
                </c:pt>
                <c:pt idx="48">
                  <c:v>2285000000000000</c:v>
                </c:pt>
                <c:pt idx="49">
                  <c:v>2285000000000000</c:v>
                </c:pt>
                <c:pt idx="50">
                  <c:v>2285000000000000</c:v>
                </c:pt>
                <c:pt idx="51">
                  <c:v>2284800000000000</c:v>
                </c:pt>
                <c:pt idx="52">
                  <c:v>2284500000000000</c:v>
                </c:pt>
                <c:pt idx="53">
                  <c:v>2284200000000000</c:v>
                </c:pt>
                <c:pt idx="54">
                  <c:v>2284000000000000</c:v>
                </c:pt>
                <c:pt idx="55">
                  <c:v>2283700000000000</c:v>
                </c:pt>
                <c:pt idx="56">
                  <c:v>2283400000000000</c:v>
                </c:pt>
                <c:pt idx="57">
                  <c:v>2283200000000000</c:v>
                </c:pt>
                <c:pt idx="58">
                  <c:v>2283000000000000</c:v>
                </c:pt>
                <c:pt idx="59">
                  <c:v>2282800000000000</c:v>
                </c:pt>
                <c:pt idx="60">
                  <c:v>2282600000000000</c:v>
                </c:pt>
                <c:pt idx="61">
                  <c:v>2282400000000000</c:v>
                </c:pt>
                <c:pt idx="62">
                  <c:v>2282300000000000</c:v>
                </c:pt>
                <c:pt idx="63">
                  <c:v>2282200000000000</c:v>
                </c:pt>
                <c:pt idx="64">
                  <c:v>2282100000000000</c:v>
                </c:pt>
                <c:pt idx="65">
                  <c:v>2282000000000000</c:v>
                </c:pt>
                <c:pt idx="66">
                  <c:v>2281900000000000</c:v>
                </c:pt>
                <c:pt idx="67">
                  <c:v>2281800000000000</c:v>
                </c:pt>
                <c:pt idx="68">
                  <c:v>2281800000000000</c:v>
                </c:pt>
                <c:pt idx="69">
                  <c:v>2281700000000000</c:v>
                </c:pt>
                <c:pt idx="70">
                  <c:v>2281700000000000</c:v>
                </c:pt>
                <c:pt idx="71">
                  <c:v>2281600000000000</c:v>
                </c:pt>
                <c:pt idx="72">
                  <c:v>2281600000000000</c:v>
                </c:pt>
                <c:pt idx="73">
                  <c:v>2281600000000000</c:v>
                </c:pt>
                <c:pt idx="74">
                  <c:v>2281500000000000</c:v>
                </c:pt>
                <c:pt idx="75">
                  <c:v>2281500000000000</c:v>
                </c:pt>
                <c:pt idx="76">
                  <c:v>2281500000000000</c:v>
                </c:pt>
                <c:pt idx="77">
                  <c:v>2281500000000000</c:v>
                </c:pt>
                <c:pt idx="78">
                  <c:v>2281500000000000</c:v>
                </c:pt>
                <c:pt idx="79">
                  <c:v>2281500000000000</c:v>
                </c:pt>
                <c:pt idx="80">
                  <c:v>2281500000000000</c:v>
                </c:pt>
                <c:pt idx="81">
                  <c:v>2281500000000000</c:v>
                </c:pt>
                <c:pt idx="82">
                  <c:v>2281500000000000</c:v>
                </c:pt>
                <c:pt idx="83">
                  <c:v>2281400000000000</c:v>
                </c:pt>
                <c:pt idx="84">
                  <c:v>2281400000000000</c:v>
                </c:pt>
                <c:pt idx="85">
                  <c:v>2281400000000000</c:v>
                </c:pt>
                <c:pt idx="86">
                  <c:v>2281400000000000</c:v>
                </c:pt>
                <c:pt idx="87">
                  <c:v>2281400000000000</c:v>
                </c:pt>
                <c:pt idx="88">
                  <c:v>2281400000000000</c:v>
                </c:pt>
                <c:pt idx="89">
                  <c:v>2281400000000000</c:v>
                </c:pt>
                <c:pt idx="90">
                  <c:v>2281400000000000</c:v>
                </c:pt>
                <c:pt idx="91">
                  <c:v>2281400000000000</c:v>
                </c:pt>
                <c:pt idx="92">
                  <c:v>2281400000000000</c:v>
                </c:pt>
                <c:pt idx="93">
                  <c:v>2281400000000000</c:v>
                </c:pt>
                <c:pt idx="94">
                  <c:v>2281400000000000</c:v>
                </c:pt>
                <c:pt idx="95">
                  <c:v>2281400000000000</c:v>
                </c:pt>
                <c:pt idx="96">
                  <c:v>2281400000000000</c:v>
                </c:pt>
                <c:pt idx="97">
                  <c:v>2281400000000000</c:v>
                </c:pt>
                <c:pt idx="98">
                  <c:v>2281400000000000</c:v>
                </c:pt>
                <c:pt idx="99">
                  <c:v>2281400000000000</c:v>
                </c:pt>
                <c:pt idx="100">
                  <c:v>2281400000000000</c:v>
                </c:pt>
                <c:pt idx="101">
                  <c:v>2281400000000000</c:v>
                </c:pt>
                <c:pt idx="102">
                  <c:v>2281400000000000</c:v>
                </c:pt>
                <c:pt idx="103">
                  <c:v>2281400000000000</c:v>
                </c:pt>
                <c:pt idx="104">
                  <c:v>2281400000000000</c:v>
                </c:pt>
                <c:pt idx="105">
                  <c:v>2281400000000000</c:v>
                </c:pt>
                <c:pt idx="106">
                  <c:v>2281400000000000</c:v>
                </c:pt>
                <c:pt idx="107">
                  <c:v>2281400000000000</c:v>
                </c:pt>
                <c:pt idx="108">
                  <c:v>2281400000000000</c:v>
                </c:pt>
                <c:pt idx="109">
                  <c:v>2281400000000000</c:v>
                </c:pt>
                <c:pt idx="110">
                  <c:v>2281400000000000</c:v>
                </c:pt>
                <c:pt idx="111">
                  <c:v>2281400000000000</c:v>
                </c:pt>
                <c:pt idx="112">
                  <c:v>2281400000000000</c:v>
                </c:pt>
                <c:pt idx="113">
                  <c:v>2281400000000000</c:v>
                </c:pt>
                <c:pt idx="114">
                  <c:v>2281400000000000</c:v>
                </c:pt>
                <c:pt idx="115">
                  <c:v>2281400000000000</c:v>
                </c:pt>
                <c:pt idx="116">
                  <c:v>2281500000000000</c:v>
                </c:pt>
                <c:pt idx="117">
                  <c:v>2281500000000000</c:v>
                </c:pt>
                <c:pt idx="118">
                  <c:v>2281500000000000</c:v>
                </c:pt>
                <c:pt idx="119">
                  <c:v>2281500000000000</c:v>
                </c:pt>
                <c:pt idx="120">
                  <c:v>2281500000000000</c:v>
                </c:pt>
                <c:pt idx="121">
                  <c:v>2281500000000000</c:v>
                </c:pt>
                <c:pt idx="122">
                  <c:v>2281500000000000</c:v>
                </c:pt>
                <c:pt idx="123">
                  <c:v>2281500000000000</c:v>
                </c:pt>
                <c:pt idx="124">
                  <c:v>2281500000000000</c:v>
                </c:pt>
                <c:pt idx="125">
                  <c:v>2281600000000000</c:v>
                </c:pt>
                <c:pt idx="126">
                  <c:v>2281600000000000</c:v>
                </c:pt>
                <c:pt idx="127">
                  <c:v>2281600000000000</c:v>
                </c:pt>
                <c:pt idx="128">
                  <c:v>2281700000000000</c:v>
                </c:pt>
                <c:pt idx="129">
                  <c:v>2281700000000000</c:v>
                </c:pt>
                <c:pt idx="130">
                  <c:v>2281700000000000</c:v>
                </c:pt>
                <c:pt idx="131">
                  <c:v>2281800000000000</c:v>
                </c:pt>
                <c:pt idx="132">
                  <c:v>2281900000000000</c:v>
                </c:pt>
                <c:pt idx="133">
                  <c:v>2281900000000000</c:v>
                </c:pt>
                <c:pt idx="134">
                  <c:v>2282000000000000</c:v>
                </c:pt>
                <c:pt idx="135">
                  <c:v>2282100000000000</c:v>
                </c:pt>
                <c:pt idx="136">
                  <c:v>2282200000000000</c:v>
                </c:pt>
                <c:pt idx="137">
                  <c:v>2282400000000000</c:v>
                </c:pt>
                <c:pt idx="138">
                  <c:v>2282500000000000</c:v>
                </c:pt>
                <c:pt idx="139">
                  <c:v>2282700000000000</c:v>
                </c:pt>
                <c:pt idx="140">
                  <c:v>2282900000000000</c:v>
                </c:pt>
                <c:pt idx="141">
                  <c:v>2283100000000000</c:v>
                </c:pt>
                <c:pt idx="142">
                  <c:v>2283400000000000</c:v>
                </c:pt>
                <c:pt idx="143">
                  <c:v>2283700000000000</c:v>
                </c:pt>
                <c:pt idx="144">
                  <c:v>2283900000000000</c:v>
                </c:pt>
                <c:pt idx="145">
                  <c:v>2284300000000000</c:v>
                </c:pt>
                <c:pt idx="146">
                  <c:v>2284600000000000</c:v>
                </c:pt>
                <c:pt idx="147">
                  <c:v>2284900000000000</c:v>
                </c:pt>
                <c:pt idx="148">
                  <c:v>2285200000000000</c:v>
                </c:pt>
                <c:pt idx="149">
                  <c:v>2285500000000000</c:v>
                </c:pt>
                <c:pt idx="150">
                  <c:v>2285500000000000</c:v>
                </c:pt>
                <c:pt idx="151">
                  <c:v>2285500000000000</c:v>
                </c:pt>
                <c:pt idx="152">
                  <c:v>2285500000000000</c:v>
                </c:pt>
                <c:pt idx="153">
                  <c:v>2285600000000000</c:v>
                </c:pt>
                <c:pt idx="154">
                  <c:v>2285600000000000</c:v>
                </c:pt>
                <c:pt idx="155">
                  <c:v>2285600000000000</c:v>
                </c:pt>
                <c:pt idx="156">
                  <c:v>2285600000000000</c:v>
                </c:pt>
                <c:pt idx="157">
                  <c:v>2285600000000000</c:v>
                </c:pt>
                <c:pt idx="158">
                  <c:v>2285600000000000</c:v>
                </c:pt>
                <c:pt idx="159">
                  <c:v>2285700000000000</c:v>
                </c:pt>
                <c:pt idx="160">
                  <c:v>2285700000000000</c:v>
                </c:pt>
                <c:pt idx="161">
                  <c:v>2285700000000000</c:v>
                </c:pt>
                <c:pt idx="162">
                  <c:v>2285700000000000</c:v>
                </c:pt>
                <c:pt idx="163">
                  <c:v>2285700000000000</c:v>
                </c:pt>
                <c:pt idx="164">
                  <c:v>2285700000000000</c:v>
                </c:pt>
                <c:pt idx="165">
                  <c:v>2285700000000000</c:v>
                </c:pt>
                <c:pt idx="166">
                  <c:v>2285700000000000</c:v>
                </c:pt>
                <c:pt idx="167">
                  <c:v>2285700000000000</c:v>
                </c:pt>
                <c:pt idx="168">
                  <c:v>2285800000000000</c:v>
                </c:pt>
                <c:pt idx="169">
                  <c:v>2285800000000000</c:v>
                </c:pt>
                <c:pt idx="170">
                  <c:v>2285800000000000</c:v>
                </c:pt>
                <c:pt idx="171">
                  <c:v>2285800000000000</c:v>
                </c:pt>
                <c:pt idx="172">
                  <c:v>2285800000000000</c:v>
                </c:pt>
                <c:pt idx="173">
                  <c:v>2285800000000000</c:v>
                </c:pt>
                <c:pt idx="174">
                  <c:v>2285800000000000</c:v>
                </c:pt>
                <c:pt idx="175">
                  <c:v>2285800000000000</c:v>
                </c:pt>
                <c:pt idx="176">
                  <c:v>2285800000000000</c:v>
                </c:pt>
                <c:pt idx="177">
                  <c:v>2285800000000000</c:v>
                </c:pt>
                <c:pt idx="178">
                  <c:v>2285800000000000</c:v>
                </c:pt>
                <c:pt idx="179">
                  <c:v>2285800000000000</c:v>
                </c:pt>
                <c:pt idx="180">
                  <c:v>2285800000000000</c:v>
                </c:pt>
                <c:pt idx="181">
                  <c:v>2285800000000000</c:v>
                </c:pt>
                <c:pt idx="182">
                  <c:v>2285800000000000</c:v>
                </c:pt>
                <c:pt idx="183">
                  <c:v>2285800000000000</c:v>
                </c:pt>
                <c:pt idx="184">
                  <c:v>2285800000000000</c:v>
                </c:pt>
                <c:pt idx="185">
                  <c:v>2285800000000000</c:v>
                </c:pt>
                <c:pt idx="186">
                  <c:v>2285800000000000</c:v>
                </c:pt>
                <c:pt idx="187">
                  <c:v>2285800000000000</c:v>
                </c:pt>
                <c:pt idx="188">
                  <c:v>2285800000000000</c:v>
                </c:pt>
                <c:pt idx="189">
                  <c:v>2285800000000000</c:v>
                </c:pt>
                <c:pt idx="190">
                  <c:v>2285800000000000</c:v>
                </c:pt>
                <c:pt idx="191">
                  <c:v>2285800000000000</c:v>
                </c:pt>
                <c:pt idx="192">
                  <c:v>2285700000000000</c:v>
                </c:pt>
                <c:pt idx="193">
                  <c:v>2285700000000000</c:v>
                </c:pt>
                <c:pt idx="194">
                  <c:v>2285700000000000</c:v>
                </c:pt>
                <c:pt idx="195">
                  <c:v>2285700000000000</c:v>
                </c:pt>
                <c:pt idx="196">
                  <c:v>2285700000000000</c:v>
                </c:pt>
                <c:pt idx="197">
                  <c:v>2285700000000000</c:v>
                </c:pt>
                <c:pt idx="198">
                  <c:v>2285700000000000</c:v>
                </c:pt>
                <c:pt idx="199">
                  <c:v>2285700000000000</c:v>
                </c:pt>
                <c:pt idx="200">
                  <c:v>2285700000000000</c:v>
                </c:pt>
                <c:pt idx="201">
                  <c:v>2285500000000000</c:v>
                </c:pt>
                <c:pt idx="202">
                  <c:v>2285400000000000</c:v>
                </c:pt>
                <c:pt idx="203">
                  <c:v>2285200000000000</c:v>
                </c:pt>
                <c:pt idx="204">
                  <c:v>2285100000000000</c:v>
                </c:pt>
                <c:pt idx="205">
                  <c:v>2284900000000000</c:v>
                </c:pt>
                <c:pt idx="206">
                  <c:v>2284700000000000</c:v>
                </c:pt>
                <c:pt idx="207">
                  <c:v>2284600000000000</c:v>
                </c:pt>
                <c:pt idx="208">
                  <c:v>2284400000000000</c:v>
                </c:pt>
                <c:pt idx="209">
                  <c:v>2284300000000000</c:v>
                </c:pt>
                <c:pt idx="210">
                  <c:v>2284100000000000</c:v>
                </c:pt>
                <c:pt idx="211">
                  <c:v>2284000000000000</c:v>
                </c:pt>
                <c:pt idx="212">
                  <c:v>2283900000000000</c:v>
                </c:pt>
                <c:pt idx="213">
                  <c:v>2283700000000000</c:v>
                </c:pt>
                <c:pt idx="214">
                  <c:v>2283600000000000</c:v>
                </c:pt>
                <c:pt idx="215">
                  <c:v>2283500000000000</c:v>
                </c:pt>
                <c:pt idx="216">
                  <c:v>2283400000000000</c:v>
                </c:pt>
                <c:pt idx="217">
                  <c:v>2283400000000000</c:v>
                </c:pt>
                <c:pt idx="218">
                  <c:v>2283300000000000</c:v>
                </c:pt>
                <c:pt idx="219">
                  <c:v>2283200000000000</c:v>
                </c:pt>
                <c:pt idx="220">
                  <c:v>2283200000000000</c:v>
                </c:pt>
                <c:pt idx="221">
                  <c:v>2283100000000000</c:v>
                </c:pt>
                <c:pt idx="222">
                  <c:v>2283100000000000</c:v>
                </c:pt>
                <c:pt idx="223">
                  <c:v>2283100000000000</c:v>
                </c:pt>
                <c:pt idx="224">
                  <c:v>2283100000000000</c:v>
                </c:pt>
                <c:pt idx="225">
                  <c:v>2283100000000000</c:v>
                </c:pt>
                <c:pt idx="226">
                  <c:v>2283100000000000</c:v>
                </c:pt>
                <c:pt idx="227">
                  <c:v>2283200000000000</c:v>
                </c:pt>
                <c:pt idx="228">
                  <c:v>2283200000000000</c:v>
                </c:pt>
                <c:pt idx="229">
                  <c:v>2283300000000000</c:v>
                </c:pt>
                <c:pt idx="230">
                  <c:v>2283300000000000</c:v>
                </c:pt>
                <c:pt idx="231">
                  <c:v>2283400000000000</c:v>
                </c:pt>
                <c:pt idx="232">
                  <c:v>2283500000000000</c:v>
                </c:pt>
                <c:pt idx="233">
                  <c:v>2283600000000000</c:v>
                </c:pt>
                <c:pt idx="234">
                  <c:v>2283700000000000</c:v>
                </c:pt>
                <c:pt idx="235">
                  <c:v>2283800000000000</c:v>
                </c:pt>
                <c:pt idx="236">
                  <c:v>2284000000000000</c:v>
                </c:pt>
                <c:pt idx="237">
                  <c:v>2284100000000000</c:v>
                </c:pt>
                <c:pt idx="238">
                  <c:v>2284300000000000</c:v>
                </c:pt>
                <c:pt idx="239">
                  <c:v>2284400000000000</c:v>
                </c:pt>
                <c:pt idx="240">
                  <c:v>2284600000000000</c:v>
                </c:pt>
                <c:pt idx="241">
                  <c:v>2284800000000000</c:v>
                </c:pt>
                <c:pt idx="242">
                  <c:v>2285000000000000</c:v>
                </c:pt>
                <c:pt idx="243">
                  <c:v>2285200000000000</c:v>
                </c:pt>
                <c:pt idx="244">
                  <c:v>2285400000000000</c:v>
                </c:pt>
                <c:pt idx="245">
                  <c:v>2285600000000000</c:v>
                </c:pt>
                <c:pt idx="246">
                  <c:v>2285800000000000</c:v>
                </c:pt>
                <c:pt idx="247">
                  <c:v>2286000000000000</c:v>
                </c:pt>
                <c:pt idx="248">
                  <c:v>2286200000000000</c:v>
                </c:pt>
                <c:pt idx="249">
                  <c:v>2286400000000000</c:v>
                </c:pt>
                <c:pt idx="250">
                  <c:v>2286400000000000</c:v>
                </c:pt>
                <c:pt idx="251">
                  <c:v>2286400000000000</c:v>
                </c:pt>
                <c:pt idx="252">
                  <c:v>2286400000000000</c:v>
                </c:pt>
                <c:pt idx="253">
                  <c:v>2286400000000000</c:v>
                </c:pt>
                <c:pt idx="254">
                  <c:v>2286500000000000</c:v>
                </c:pt>
                <c:pt idx="255">
                  <c:v>2286500000000000</c:v>
                </c:pt>
                <c:pt idx="256">
                  <c:v>2286500000000000</c:v>
                </c:pt>
                <c:pt idx="257">
                  <c:v>2286500000000000</c:v>
                </c:pt>
                <c:pt idx="258">
                  <c:v>2286500000000000</c:v>
                </c:pt>
                <c:pt idx="259">
                  <c:v>2286600000000000</c:v>
                </c:pt>
                <c:pt idx="260">
                  <c:v>2286600000000000</c:v>
                </c:pt>
                <c:pt idx="261">
                  <c:v>2286600000000000</c:v>
                </c:pt>
                <c:pt idx="262">
                  <c:v>2286600000000000</c:v>
                </c:pt>
                <c:pt idx="263">
                  <c:v>2286600000000000</c:v>
                </c:pt>
                <c:pt idx="264">
                  <c:v>2286700000000000</c:v>
                </c:pt>
                <c:pt idx="265">
                  <c:v>2286700000000000</c:v>
                </c:pt>
                <c:pt idx="266">
                  <c:v>2286700000000000</c:v>
                </c:pt>
                <c:pt idx="267">
                  <c:v>2286700000000000</c:v>
                </c:pt>
                <c:pt idx="268">
                  <c:v>2286700000000000</c:v>
                </c:pt>
                <c:pt idx="269">
                  <c:v>2286700000000000</c:v>
                </c:pt>
                <c:pt idx="270">
                  <c:v>2286700000000000</c:v>
                </c:pt>
                <c:pt idx="271">
                  <c:v>2286700000000000</c:v>
                </c:pt>
                <c:pt idx="272">
                  <c:v>2286700000000000</c:v>
                </c:pt>
                <c:pt idx="273">
                  <c:v>2286700000000000</c:v>
                </c:pt>
                <c:pt idx="274">
                  <c:v>2286700000000000</c:v>
                </c:pt>
                <c:pt idx="275">
                  <c:v>2286700000000000</c:v>
                </c:pt>
                <c:pt idx="276">
                  <c:v>2286700000000000</c:v>
                </c:pt>
                <c:pt idx="277">
                  <c:v>2286700000000000</c:v>
                </c:pt>
                <c:pt idx="278">
                  <c:v>2286700000000000</c:v>
                </c:pt>
                <c:pt idx="279">
                  <c:v>2286700000000000</c:v>
                </c:pt>
                <c:pt idx="280">
                  <c:v>2286700000000000</c:v>
                </c:pt>
                <c:pt idx="281">
                  <c:v>2286700000000000</c:v>
                </c:pt>
                <c:pt idx="282">
                  <c:v>2286700000000000</c:v>
                </c:pt>
                <c:pt idx="283">
                  <c:v>2286700000000000</c:v>
                </c:pt>
                <c:pt idx="284">
                  <c:v>2286600000000000</c:v>
                </c:pt>
                <c:pt idx="285">
                  <c:v>2286600000000000</c:v>
                </c:pt>
                <c:pt idx="286">
                  <c:v>2286600000000000</c:v>
                </c:pt>
                <c:pt idx="287">
                  <c:v>2286600000000000</c:v>
                </c:pt>
                <c:pt idx="288">
                  <c:v>2286600000000000</c:v>
                </c:pt>
                <c:pt idx="289">
                  <c:v>2286600000000000</c:v>
                </c:pt>
                <c:pt idx="290">
                  <c:v>2286500000000000</c:v>
                </c:pt>
                <c:pt idx="291">
                  <c:v>2286500000000000</c:v>
                </c:pt>
                <c:pt idx="292">
                  <c:v>2286500000000000</c:v>
                </c:pt>
                <c:pt idx="293">
                  <c:v>2286500000000000</c:v>
                </c:pt>
                <c:pt idx="294">
                  <c:v>2286400000000000</c:v>
                </c:pt>
                <c:pt idx="295">
                  <c:v>2286400000000000</c:v>
                </c:pt>
                <c:pt idx="296">
                  <c:v>2286400000000000</c:v>
                </c:pt>
                <c:pt idx="297">
                  <c:v>2286400000000000</c:v>
                </c:pt>
                <c:pt idx="298">
                  <c:v>2286300000000000</c:v>
                </c:pt>
                <c:pt idx="299">
                  <c:v>2286300000000000</c:v>
                </c:pt>
                <c:pt idx="300">
                  <c:v>2286300000000000</c:v>
                </c:pt>
                <c:pt idx="301">
                  <c:v>2285900000000000</c:v>
                </c:pt>
                <c:pt idx="302">
                  <c:v>2285400000000000</c:v>
                </c:pt>
                <c:pt idx="303">
                  <c:v>2285000000000000</c:v>
                </c:pt>
                <c:pt idx="304">
                  <c:v>2284500000000000</c:v>
                </c:pt>
                <c:pt idx="305">
                  <c:v>2284100000000000</c:v>
                </c:pt>
                <c:pt idx="306">
                  <c:v>2283700000000000</c:v>
                </c:pt>
                <c:pt idx="307">
                  <c:v>2283400000000000</c:v>
                </c:pt>
                <c:pt idx="308">
                  <c:v>2283100000000000</c:v>
                </c:pt>
                <c:pt idx="309">
                  <c:v>2282800000000000</c:v>
                </c:pt>
                <c:pt idx="310">
                  <c:v>2282600000000000</c:v>
                </c:pt>
                <c:pt idx="311">
                  <c:v>2282400000000000</c:v>
                </c:pt>
                <c:pt idx="312">
                  <c:v>2282200000000000</c:v>
                </c:pt>
                <c:pt idx="313">
                  <c:v>2282100000000000</c:v>
                </c:pt>
                <c:pt idx="314">
                  <c:v>2282000000000000</c:v>
                </c:pt>
                <c:pt idx="315">
                  <c:v>2281900000000000</c:v>
                </c:pt>
                <c:pt idx="316">
                  <c:v>2281800000000000</c:v>
                </c:pt>
                <c:pt idx="317">
                  <c:v>2281700000000000</c:v>
                </c:pt>
                <c:pt idx="318">
                  <c:v>2281700000000000</c:v>
                </c:pt>
                <c:pt idx="319">
                  <c:v>2281600000000000</c:v>
                </c:pt>
                <c:pt idx="320">
                  <c:v>2281600000000000</c:v>
                </c:pt>
                <c:pt idx="321">
                  <c:v>2281600000000000</c:v>
                </c:pt>
                <c:pt idx="322">
                  <c:v>2281500000000000</c:v>
                </c:pt>
                <c:pt idx="323">
                  <c:v>2281500000000000</c:v>
                </c:pt>
                <c:pt idx="324">
                  <c:v>2281500000000000</c:v>
                </c:pt>
                <c:pt idx="325">
                  <c:v>2281500000000000</c:v>
                </c:pt>
                <c:pt idx="326">
                  <c:v>2281500000000000</c:v>
                </c:pt>
                <c:pt idx="327">
                  <c:v>2281500000000000</c:v>
                </c:pt>
                <c:pt idx="328">
                  <c:v>2281500000000000</c:v>
                </c:pt>
                <c:pt idx="329">
                  <c:v>2281500000000000</c:v>
                </c:pt>
                <c:pt idx="330">
                  <c:v>2281400000000000</c:v>
                </c:pt>
                <c:pt idx="331">
                  <c:v>2281400000000000</c:v>
                </c:pt>
                <c:pt idx="332">
                  <c:v>2281400000000000</c:v>
                </c:pt>
                <c:pt idx="333">
                  <c:v>2281400000000000</c:v>
                </c:pt>
                <c:pt idx="334">
                  <c:v>2281400000000000</c:v>
                </c:pt>
                <c:pt idx="335">
                  <c:v>2281400000000000</c:v>
                </c:pt>
                <c:pt idx="336">
                  <c:v>2281400000000000</c:v>
                </c:pt>
                <c:pt idx="337">
                  <c:v>2281400000000000</c:v>
                </c:pt>
                <c:pt idx="338">
                  <c:v>2281400000000000</c:v>
                </c:pt>
                <c:pt idx="339">
                  <c:v>2281400000000000</c:v>
                </c:pt>
                <c:pt idx="340">
                  <c:v>2281400000000000</c:v>
                </c:pt>
                <c:pt idx="341">
                  <c:v>2281400000000000</c:v>
                </c:pt>
                <c:pt idx="342">
                  <c:v>2281400000000000</c:v>
                </c:pt>
                <c:pt idx="343">
                  <c:v>2281400000000000</c:v>
                </c:pt>
                <c:pt idx="344">
                  <c:v>2281400000000000</c:v>
                </c:pt>
                <c:pt idx="345">
                  <c:v>2281400000000000</c:v>
                </c:pt>
                <c:pt idx="346">
                  <c:v>2281400000000000</c:v>
                </c:pt>
                <c:pt idx="347">
                  <c:v>2281400000000000</c:v>
                </c:pt>
                <c:pt idx="348">
                  <c:v>2281400000000000</c:v>
                </c:pt>
                <c:pt idx="349">
                  <c:v>2281400000000000</c:v>
                </c:pt>
                <c:pt idx="350">
                  <c:v>2281400000000000</c:v>
                </c:pt>
                <c:pt idx="351">
                  <c:v>2281400000000000</c:v>
                </c:pt>
                <c:pt idx="352">
                  <c:v>2281400000000000</c:v>
                </c:pt>
                <c:pt idx="353">
                  <c:v>2281400000000000</c:v>
                </c:pt>
                <c:pt idx="354">
                  <c:v>2281400000000000</c:v>
                </c:pt>
                <c:pt idx="355">
                  <c:v>2281400000000000</c:v>
                </c:pt>
                <c:pt idx="356">
                  <c:v>2281400000000000</c:v>
                </c:pt>
                <c:pt idx="357">
                  <c:v>2281400000000000</c:v>
                </c:pt>
                <c:pt idx="358">
                  <c:v>2281400000000000</c:v>
                </c:pt>
                <c:pt idx="359">
                  <c:v>2281400000000000</c:v>
                </c:pt>
                <c:pt idx="360">
                  <c:v>2281400000000000</c:v>
                </c:pt>
                <c:pt idx="361">
                  <c:v>2281400000000000</c:v>
                </c:pt>
                <c:pt idx="362">
                  <c:v>2281400000000000</c:v>
                </c:pt>
                <c:pt idx="363">
                  <c:v>2281400000000000</c:v>
                </c:pt>
                <c:pt idx="364">
                  <c:v>2281400000000000</c:v>
                </c:pt>
                <c:pt idx="365">
                  <c:v>2281400000000000</c:v>
                </c:pt>
                <c:pt idx="366">
                  <c:v>2281400000000000</c:v>
                </c:pt>
                <c:pt idx="367">
                  <c:v>2281400000000000</c:v>
                </c:pt>
                <c:pt idx="368">
                  <c:v>2281400000000000</c:v>
                </c:pt>
                <c:pt idx="369">
                  <c:v>2281400000000000</c:v>
                </c:pt>
                <c:pt idx="370">
                  <c:v>2281500000000000</c:v>
                </c:pt>
                <c:pt idx="371">
                  <c:v>2281500000000000</c:v>
                </c:pt>
                <c:pt idx="372">
                  <c:v>2281500000000000</c:v>
                </c:pt>
                <c:pt idx="373">
                  <c:v>2281500000000000</c:v>
                </c:pt>
                <c:pt idx="374">
                  <c:v>2281500000000000</c:v>
                </c:pt>
                <c:pt idx="375">
                  <c:v>2281500000000000</c:v>
                </c:pt>
                <c:pt idx="376">
                  <c:v>2281500000000000</c:v>
                </c:pt>
                <c:pt idx="377">
                  <c:v>2281500000000000</c:v>
                </c:pt>
                <c:pt idx="378">
                  <c:v>2281600000000000</c:v>
                </c:pt>
                <c:pt idx="379">
                  <c:v>2281600000000000</c:v>
                </c:pt>
                <c:pt idx="380">
                  <c:v>2281600000000000</c:v>
                </c:pt>
                <c:pt idx="381">
                  <c:v>2281700000000000</c:v>
                </c:pt>
                <c:pt idx="382">
                  <c:v>2281700000000000</c:v>
                </c:pt>
                <c:pt idx="383">
                  <c:v>2281800000000000</c:v>
                </c:pt>
                <c:pt idx="384">
                  <c:v>2281900000000000</c:v>
                </c:pt>
                <c:pt idx="385">
                  <c:v>2282000000000000</c:v>
                </c:pt>
                <c:pt idx="386">
                  <c:v>2282100000000000</c:v>
                </c:pt>
                <c:pt idx="387">
                  <c:v>2282200000000000</c:v>
                </c:pt>
                <c:pt idx="388">
                  <c:v>2282400000000000</c:v>
                </c:pt>
                <c:pt idx="389">
                  <c:v>2282600000000000</c:v>
                </c:pt>
                <c:pt idx="390">
                  <c:v>2282800000000000</c:v>
                </c:pt>
                <c:pt idx="391">
                  <c:v>2283100000000000</c:v>
                </c:pt>
                <c:pt idx="392">
                  <c:v>2283400000000000</c:v>
                </c:pt>
                <c:pt idx="393">
                  <c:v>2283700000000000</c:v>
                </c:pt>
                <c:pt idx="394">
                  <c:v>2284100000000000</c:v>
                </c:pt>
                <c:pt idx="395">
                  <c:v>2284500000000000</c:v>
                </c:pt>
                <c:pt idx="396">
                  <c:v>2284900000000000</c:v>
                </c:pt>
                <c:pt idx="397">
                  <c:v>2285400000000000</c:v>
                </c:pt>
                <c:pt idx="398">
                  <c:v>2285900000000000</c:v>
                </c:pt>
                <c:pt idx="399">
                  <c:v>2286300000000000</c:v>
                </c:pt>
                <c:pt idx="400">
                  <c:v>2286300000000000</c:v>
                </c:pt>
                <c:pt idx="401">
                  <c:v>2286300000000000</c:v>
                </c:pt>
                <c:pt idx="402">
                  <c:v>2286300000000000</c:v>
                </c:pt>
                <c:pt idx="403">
                  <c:v>2286400000000000</c:v>
                </c:pt>
                <c:pt idx="404">
                  <c:v>2286400000000000</c:v>
                </c:pt>
                <c:pt idx="405">
                  <c:v>2286400000000000</c:v>
                </c:pt>
                <c:pt idx="406">
                  <c:v>2286400000000000</c:v>
                </c:pt>
                <c:pt idx="407">
                  <c:v>2286500000000000</c:v>
                </c:pt>
                <c:pt idx="408">
                  <c:v>2286500000000000</c:v>
                </c:pt>
                <c:pt idx="409">
                  <c:v>2286500000000000</c:v>
                </c:pt>
                <c:pt idx="410">
                  <c:v>2286500000000000</c:v>
                </c:pt>
                <c:pt idx="411">
                  <c:v>2286500000000000</c:v>
                </c:pt>
                <c:pt idx="412">
                  <c:v>2286500000000000</c:v>
                </c:pt>
                <c:pt idx="413">
                  <c:v>2286600000000000</c:v>
                </c:pt>
                <c:pt idx="414">
                  <c:v>2286600000000000</c:v>
                </c:pt>
                <c:pt idx="415">
                  <c:v>2286600000000000</c:v>
                </c:pt>
                <c:pt idx="416">
                  <c:v>2286600000000000</c:v>
                </c:pt>
                <c:pt idx="417">
                  <c:v>2286600000000000</c:v>
                </c:pt>
                <c:pt idx="418">
                  <c:v>2286600000000000</c:v>
                </c:pt>
                <c:pt idx="419">
                  <c:v>2286600000000000</c:v>
                </c:pt>
                <c:pt idx="420">
                  <c:v>2286600000000000</c:v>
                </c:pt>
                <c:pt idx="421">
                  <c:v>2286600000000000</c:v>
                </c:pt>
                <c:pt idx="422">
                  <c:v>2286700000000000</c:v>
                </c:pt>
                <c:pt idx="423">
                  <c:v>2286700000000000</c:v>
                </c:pt>
                <c:pt idx="424">
                  <c:v>2286700000000000</c:v>
                </c:pt>
                <c:pt idx="425">
                  <c:v>2286700000000000</c:v>
                </c:pt>
                <c:pt idx="426">
                  <c:v>2286700000000000</c:v>
                </c:pt>
                <c:pt idx="427">
                  <c:v>2286700000000000</c:v>
                </c:pt>
                <c:pt idx="428">
                  <c:v>2286600000000000</c:v>
                </c:pt>
                <c:pt idx="429">
                  <c:v>2286600000000000</c:v>
                </c:pt>
                <c:pt idx="430">
                  <c:v>2286600000000000</c:v>
                </c:pt>
                <c:pt idx="431">
                  <c:v>2286600000000000</c:v>
                </c:pt>
                <c:pt idx="432">
                  <c:v>2286600000000000</c:v>
                </c:pt>
                <c:pt idx="433">
                  <c:v>2286600000000000</c:v>
                </c:pt>
                <c:pt idx="434">
                  <c:v>2286600000000000</c:v>
                </c:pt>
                <c:pt idx="435">
                  <c:v>2286600000000000</c:v>
                </c:pt>
                <c:pt idx="436">
                  <c:v>2286600000000000</c:v>
                </c:pt>
                <c:pt idx="437">
                  <c:v>2286500000000000</c:v>
                </c:pt>
                <c:pt idx="438">
                  <c:v>2286500000000000</c:v>
                </c:pt>
                <c:pt idx="439">
                  <c:v>2286500000000000</c:v>
                </c:pt>
                <c:pt idx="440">
                  <c:v>2286500000000000</c:v>
                </c:pt>
                <c:pt idx="441">
                  <c:v>2286500000000000</c:v>
                </c:pt>
                <c:pt idx="442">
                  <c:v>2286500000000000</c:v>
                </c:pt>
                <c:pt idx="443">
                  <c:v>2286400000000000</c:v>
                </c:pt>
                <c:pt idx="444">
                  <c:v>2286400000000000</c:v>
                </c:pt>
                <c:pt idx="445">
                  <c:v>2286400000000000</c:v>
                </c:pt>
                <c:pt idx="446">
                  <c:v>2286400000000000</c:v>
                </c:pt>
                <c:pt idx="447">
                  <c:v>2286300000000000</c:v>
                </c:pt>
                <c:pt idx="448">
                  <c:v>2286300000000000</c:v>
                </c:pt>
                <c:pt idx="449">
                  <c:v>2286300000000000</c:v>
                </c:pt>
                <c:pt idx="450">
                  <c:v>2286300000000000</c:v>
                </c:pt>
                <c:pt idx="451">
                  <c:v>2285700000000000</c:v>
                </c:pt>
                <c:pt idx="452">
                  <c:v>2285100000000000</c:v>
                </c:pt>
                <c:pt idx="453">
                  <c:v>2284500000000000</c:v>
                </c:pt>
                <c:pt idx="454">
                  <c:v>2284000000000000</c:v>
                </c:pt>
                <c:pt idx="455">
                  <c:v>2283500000000000</c:v>
                </c:pt>
                <c:pt idx="456">
                  <c:v>2283100000000000</c:v>
                </c:pt>
                <c:pt idx="457">
                  <c:v>2282800000000000</c:v>
                </c:pt>
                <c:pt idx="458">
                  <c:v>2282500000000000</c:v>
                </c:pt>
                <c:pt idx="459">
                  <c:v>2282300000000000</c:v>
                </c:pt>
                <c:pt idx="460">
                  <c:v>2282100000000000</c:v>
                </c:pt>
                <c:pt idx="461">
                  <c:v>2281900000000000</c:v>
                </c:pt>
                <c:pt idx="462">
                  <c:v>2281800000000000</c:v>
                </c:pt>
                <c:pt idx="463">
                  <c:v>2281700000000000</c:v>
                </c:pt>
                <c:pt idx="464">
                  <c:v>2281700000000000</c:v>
                </c:pt>
                <c:pt idx="465">
                  <c:v>2281600000000000</c:v>
                </c:pt>
                <c:pt idx="466">
                  <c:v>2281600000000000</c:v>
                </c:pt>
                <c:pt idx="467">
                  <c:v>2281500000000000</c:v>
                </c:pt>
                <c:pt idx="468">
                  <c:v>2281500000000000</c:v>
                </c:pt>
                <c:pt idx="469">
                  <c:v>2281500000000000</c:v>
                </c:pt>
                <c:pt idx="470">
                  <c:v>2281500000000000</c:v>
                </c:pt>
                <c:pt idx="471">
                  <c:v>2281500000000000</c:v>
                </c:pt>
                <c:pt idx="472">
                  <c:v>2281500000000000</c:v>
                </c:pt>
                <c:pt idx="473">
                  <c:v>2281400000000000</c:v>
                </c:pt>
                <c:pt idx="474">
                  <c:v>2281400000000000</c:v>
                </c:pt>
                <c:pt idx="475">
                  <c:v>2281400000000000</c:v>
                </c:pt>
                <c:pt idx="476">
                  <c:v>2281400000000000</c:v>
                </c:pt>
                <c:pt idx="477">
                  <c:v>2281400000000000</c:v>
                </c:pt>
                <c:pt idx="478">
                  <c:v>2281400000000000</c:v>
                </c:pt>
                <c:pt idx="479">
                  <c:v>2281400000000000</c:v>
                </c:pt>
                <c:pt idx="480">
                  <c:v>2281400000000000</c:v>
                </c:pt>
                <c:pt idx="481">
                  <c:v>2281400000000000</c:v>
                </c:pt>
                <c:pt idx="482">
                  <c:v>2281400000000000</c:v>
                </c:pt>
                <c:pt idx="483">
                  <c:v>2281400000000000</c:v>
                </c:pt>
                <c:pt idx="484">
                  <c:v>2281400000000000</c:v>
                </c:pt>
                <c:pt idx="485">
                  <c:v>2281400000000000</c:v>
                </c:pt>
                <c:pt idx="486">
                  <c:v>2281400000000000</c:v>
                </c:pt>
                <c:pt idx="487">
                  <c:v>2281400000000000</c:v>
                </c:pt>
                <c:pt idx="488">
                  <c:v>2281400000000000</c:v>
                </c:pt>
                <c:pt idx="489">
                  <c:v>2281400000000000</c:v>
                </c:pt>
                <c:pt idx="490">
                  <c:v>2281400000000000</c:v>
                </c:pt>
                <c:pt idx="491">
                  <c:v>2281400000000000</c:v>
                </c:pt>
                <c:pt idx="492">
                  <c:v>2281400000000000</c:v>
                </c:pt>
                <c:pt idx="493">
                  <c:v>2281400000000000</c:v>
                </c:pt>
                <c:pt idx="494">
                  <c:v>2281400000000000</c:v>
                </c:pt>
                <c:pt idx="495">
                  <c:v>2281400000000000</c:v>
                </c:pt>
                <c:pt idx="496">
                  <c:v>2281400000000000</c:v>
                </c:pt>
                <c:pt idx="497">
                  <c:v>2281400000000000</c:v>
                </c:pt>
                <c:pt idx="498">
                  <c:v>2281400000000000</c:v>
                </c:pt>
                <c:pt idx="499">
                  <c:v>2281400000000000</c:v>
                </c:pt>
                <c:pt idx="500">
                  <c:v>2281400000000000</c:v>
                </c:pt>
                <c:pt idx="501">
                  <c:v>2281400000000000</c:v>
                </c:pt>
                <c:pt idx="502">
                  <c:v>2281400000000000</c:v>
                </c:pt>
                <c:pt idx="503">
                  <c:v>2281400000000000</c:v>
                </c:pt>
                <c:pt idx="504">
                  <c:v>2281400000000000</c:v>
                </c:pt>
                <c:pt idx="505">
                  <c:v>2281400000000000</c:v>
                </c:pt>
                <c:pt idx="506">
                  <c:v>2281400000000000</c:v>
                </c:pt>
                <c:pt idx="507">
                  <c:v>2281400000000000</c:v>
                </c:pt>
                <c:pt idx="508">
                  <c:v>2281400000000000</c:v>
                </c:pt>
                <c:pt idx="509">
                  <c:v>2281400000000000</c:v>
                </c:pt>
                <c:pt idx="510">
                  <c:v>2281400000000000</c:v>
                </c:pt>
                <c:pt idx="511">
                  <c:v>2281400000000000</c:v>
                </c:pt>
                <c:pt idx="512">
                  <c:v>2281400000000000</c:v>
                </c:pt>
                <c:pt idx="513">
                  <c:v>2281400000000000</c:v>
                </c:pt>
                <c:pt idx="514">
                  <c:v>2281400000000000</c:v>
                </c:pt>
                <c:pt idx="515">
                  <c:v>2281400000000000</c:v>
                </c:pt>
                <c:pt idx="516">
                  <c:v>2281400000000000</c:v>
                </c:pt>
                <c:pt idx="517">
                  <c:v>2281400000000000</c:v>
                </c:pt>
                <c:pt idx="518">
                  <c:v>2281400000000000</c:v>
                </c:pt>
                <c:pt idx="519">
                  <c:v>2281400000000000</c:v>
                </c:pt>
                <c:pt idx="520">
                  <c:v>2281400000000000</c:v>
                </c:pt>
                <c:pt idx="521">
                  <c:v>2281400000000000</c:v>
                </c:pt>
                <c:pt idx="522">
                  <c:v>2281400000000000</c:v>
                </c:pt>
                <c:pt idx="523">
                  <c:v>2281400000000000</c:v>
                </c:pt>
                <c:pt idx="524">
                  <c:v>2281400000000000</c:v>
                </c:pt>
                <c:pt idx="525">
                  <c:v>2281400000000000</c:v>
                </c:pt>
                <c:pt idx="526">
                  <c:v>2281400000000000</c:v>
                </c:pt>
                <c:pt idx="527">
                  <c:v>2281500000000000</c:v>
                </c:pt>
                <c:pt idx="528">
                  <c:v>2281500000000000</c:v>
                </c:pt>
                <c:pt idx="529">
                  <c:v>2281500000000000</c:v>
                </c:pt>
                <c:pt idx="530">
                  <c:v>2281500000000000</c:v>
                </c:pt>
                <c:pt idx="531">
                  <c:v>2281500000000000</c:v>
                </c:pt>
                <c:pt idx="532">
                  <c:v>2281500000000000</c:v>
                </c:pt>
                <c:pt idx="533">
                  <c:v>2281600000000000</c:v>
                </c:pt>
                <c:pt idx="534">
                  <c:v>2281600000000000</c:v>
                </c:pt>
                <c:pt idx="535">
                  <c:v>2281700000000000</c:v>
                </c:pt>
                <c:pt idx="536">
                  <c:v>2281800000000000</c:v>
                </c:pt>
                <c:pt idx="537">
                  <c:v>2281900000000000</c:v>
                </c:pt>
                <c:pt idx="538">
                  <c:v>2282000000000000</c:v>
                </c:pt>
                <c:pt idx="539">
                  <c:v>2282100000000000</c:v>
                </c:pt>
                <c:pt idx="540">
                  <c:v>2282300000000000</c:v>
                </c:pt>
                <c:pt idx="541">
                  <c:v>2282600000000000</c:v>
                </c:pt>
                <c:pt idx="542">
                  <c:v>2282900000000000</c:v>
                </c:pt>
                <c:pt idx="543">
                  <c:v>2283300000000000</c:v>
                </c:pt>
                <c:pt idx="544">
                  <c:v>2283700000000000</c:v>
                </c:pt>
                <c:pt idx="545">
                  <c:v>2284300000000000</c:v>
                </c:pt>
                <c:pt idx="546">
                  <c:v>2284900000000000</c:v>
                </c:pt>
                <c:pt idx="547">
                  <c:v>2285500000000000</c:v>
                </c:pt>
                <c:pt idx="548">
                  <c:v>2286200000000000</c:v>
                </c:pt>
                <c:pt idx="549">
                  <c:v>2286900000000000</c:v>
                </c:pt>
                <c:pt idx="550">
                  <c:v>2286900000000000</c:v>
                </c:pt>
                <c:pt idx="551">
                  <c:v>2286900000000000</c:v>
                </c:pt>
                <c:pt idx="552">
                  <c:v>2287000000000000</c:v>
                </c:pt>
                <c:pt idx="553">
                  <c:v>2287000000000000</c:v>
                </c:pt>
                <c:pt idx="554">
                  <c:v>2287000000000000</c:v>
                </c:pt>
                <c:pt idx="555">
                  <c:v>2287000000000000</c:v>
                </c:pt>
                <c:pt idx="556">
                  <c:v>2287100000000000</c:v>
                </c:pt>
                <c:pt idx="557">
                  <c:v>2287100000000000</c:v>
                </c:pt>
                <c:pt idx="558">
                  <c:v>2287100000000000</c:v>
                </c:pt>
                <c:pt idx="559">
                  <c:v>2287200000000000</c:v>
                </c:pt>
                <c:pt idx="560">
                  <c:v>2287200000000000</c:v>
                </c:pt>
                <c:pt idx="561">
                  <c:v>2287200000000000</c:v>
                </c:pt>
                <c:pt idx="562">
                  <c:v>2287200000000000</c:v>
                </c:pt>
                <c:pt idx="563">
                  <c:v>2287300000000000</c:v>
                </c:pt>
                <c:pt idx="564">
                  <c:v>2287300000000000</c:v>
                </c:pt>
                <c:pt idx="565">
                  <c:v>2287300000000000</c:v>
                </c:pt>
                <c:pt idx="566">
                  <c:v>2287300000000000</c:v>
                </c:pt>
                <c:pt idx="567">
                  <c:v>2287300000000000</c:v>
                </c:pt>
                <c:pt idx="568">
                  <c:v>2287300000000000</c:v>
                </c:pt>
                <c:pt idx="569">
                  <c:v>2287400000000000</c:v>
                </c:pt>
                <c:pt idx="570">
                  <c:v>2287400000000000</c:v>
                </c:pt>
                <c:pt idx="571">
                  <c:v>2287400000000000</c:v>
                </c:pt>
                <c:pt idx="572">
                  <c:v>2287400000000000</c:v>
                </c:pt>
                <c:pt idx="573">
                  <c:v>2287400000000000</c:v>
                </c:pt>
                <c:pt idx="574">
                  <c:v>2287400000000000</c:v>
                </c:pt>
                <c:pt idx="575">
                  <c:v>2287400000000000</c:v>
                </c:pt>
                <c:pt idx="576">
                  <c:v>2287400000000000</c:v>
                </c:pt>
                <c:pt idx="577">
                  <c:v>2287400000000000</c:v>
                </c:pt>
                <c:pt idx="578">
                  <c:v>2287400000000000</c:v>
                </c:pt>
                <c:pt idx="579">
                  <c:v>2287400000000000</c:v>
                </c:pt>
                <c:pt idx="580">
                  <c:v>2287400000000000</c:v>
                </c:pt>
                <c:pt idx="581">
                  <c:v>2287400000000000</c:v>
                </c:pt>
                <c:pt idx="582">
                  <c:v>2287400000000000</c:v>
                </c:pt>
                <c:pt idx="583">
                  <c:v>2287400000000000</c:v>
                </c:pt>
                <c:pt idx="584">
                  <c:v>2287400000000000</c:v>
                </c:pt>
                <c:pt idx="585">
                  <c:v>2287400000000000</c:v>
                </c:pt>
                <c:pt idx="586">
                  <c:v>2287400000000000</c:v>
                </c:pt>
                <c:pt idx="587">
                  <c:v>2287400000000000</c:v>
                </c:pt>
                <c:pt idx="588">
                  <c:v>2287400000000000</c:v>
                </c:pt>
                <c:pt idx="589">
                  <c:v>2287300000000000</c:v>
                </c:pt>
                <c:pt idx="590">
                  <c:v>2287300000000000</c:v>
                </c:pt>
                <c:pt idx="591">
                  <c:v>2287300000000000</c:v>
                </c:pt>
                <c:pt idx="592">
                  <c:v>2287300000000000</c:v>
                </c:pt>
                <c:pt idx="593">
                  <c:v>2287300000000000</c:v>
                </c:pt>
                <c:pt idx="594">
                  <c:v>2287200000000000</c:v>
                </c:pt>
                <c:pt idx="595">
                  <c:v>2287200000000000</c:v>
                </c:pt>
                <c:pt idx="596">
                  <c:v>2287200000000000</c:v>
                </c:pt>
                <c:pt idx="597">
                  <c:v>2287200000000000</c:v>
                </c:pt>
                <c:pt idx="598">
                  <c:v>2287200000000000</c:v>
                </c:pt>
                <c:pt idx="599">
                  <c:v>2287100000000000</c:v>
                </c:pt>
                <c:pt idx="600">
                  <c:v>2287100000000000</c:v>
                </c:pt>
                <c:pt idx="601">
                  <c:v>2286600000000000</c:v>
                </c:pt>
                <c:pt idx="602">
                  <c:v>2286100000000000</c:v>
                </c:pt>
                <c:pt idx="603">
                  <c:v>2285500000000000</c:v>
                </c:pt>
                <c:pt idx="604">
                  <c:v>2285000000000000</c:v>
                </c:pt>
                <c:pt idx="605">
                  <c:v>2284500000000000</c:v>
                </c:pt>
                <c:pt idx="606">
                  <c:v>2284100000000000</c:v>
                </c:pt>
                <c:pt idx="607">
                  <c:v>2283700000000000</c:v>
                </c:pt>
                <c:pt idx="608">
                  <c:v>2283300000000000</c:v>
                </c:pt>
                <c:pt idx="609">
                  <c:v>2283000000000000</c:v>
                </c:pt>
                <c:pt idx="610">
                  <c:v>2282700000000000</c:v>
                </c:pt>
                <c:pt idx="611">
                  <c:v>2282500000000000</c:v>
                </c:pt>
                <c:pt idx="612">
                  <c:v>2282300000000000</c:v>
                </c:pt>
                <c:pt idx="613">
                  <c:v>2282200000000000</c:v>
                </c:pt>
                <c:pt idx="614">
                  <c:v>2282000000000000</c:v>
                </c:pt>
                <c:pt idx="615">
                  <c:v>2281900000000000</c:v>
                </c:pt>
                <c:pt idx="616">
                  <c:v>2281800000000000</c:v>
                </c:pt>
                <c:pt idx="617">
                  <c:v>2281800000000000</c:v>
                </c:pt>
                <c:pt idx="618">
                  <c:v>2281700000000000</c:v>
                </c:pt>
                <c:pt idx="619">
                  <c:v>2281700000000000</c:v>
                </c:pt>
                <c:pt idx="620">
                  <c:v>2281600000000000</c:v>
                </c:pt>
                <c:pt idx="621">
                  <c:v>2281600000000000</c:v>
                </c:pt>
                <c:pt idx="622">
                  <c:v>2281500000000000</c:v>
                </c:pt>
                <c:pt idx="623">
                  <c:v>2281500000000000</c:v>
                </c:pt>
                <c:pt idx="624">
                  <c:v>2281500000000000</c:v>
                </c:pt>
                <c:pt idx="625">
                  <c:v>2281500000000000</c:v>
                </c:pt>
                <c:pt idx="626">
                  <c:v>2281500000000000</c:v>
                </c:pt>
                <c:pt idx="627">
                  <c:v>2281500000000000</c:v>
                </c:pt>
                <c:pt idx="628">
                  <c:v>2281500000000000</c:v>
                </c:pt>
                <c:pt idx="629">
                  <c:v>2281500000000000</c:v>
                </c:pt>
                <c:pt idx="630">
                  <c:v>2281400000000000</c:v>
                </c:pt>
                <c:pt idx="631">
                  <c:v>2281400000000000</c:v>
                </c:pt>
                <c:pt idx="632">
                  <c:v>2281400000000000</c:v>
                </c:pt>
                <c:pt idx="633">
                  <c:v>2281400000000000</c:v>
                </c:pt>
                <c:pt idx="634">
                  <c:v>2281400000000000</c:v>
                </c:pt>
                <c:pt idx="635">
                  <c:v>2281400000000000</c:v>
                </c:pt>
                <c:pt idx="636">
                  <c:v>2281400000000000</c:v>
                </c:pt>
                <c:pt idx="637">
                  <c:v>2281400000000000</c:v>
                </c:pt>
                <c:pt idx="638">
                  <c:v>2281400000000000</c:v>
                </c:pt>
                <c:pt idx="639">
                  <c:v>2281400000000000</c:v>
                </c:pt>
                <c:pt idx="640">
                  <c:v>2281400000000000</c:v>
                </c:pt>
                <c:pt idx="641">
                  <c:v>2281400000000000</c:v>
                </c:pt>
                <c:pt idx="642">
                  <c:v>2281400000000000</c:v>
                </c:pt>
                <c:pt idx="643">
                  <c:v>2281400000000000</c:v>
                </c:pt>
                <c:pt idx="644">
                  <c:v>2281400000000000</c:v>
                </c:pt>
                <c:pt idx="645">
                  <c:v>2281400000000000</c:v>
                </c:pt>
                <c:pt idx="646">
                  <c:v>2281400000000000</c:v>
                </c:pt>
                <c:pt idx="647">
                  <c:v>2281400000000000</c:v>
                </c:pt>
                <c:pt idx="648">
                  <c:v>2281400000000000</c:v>
                </c:pt>
                <c:pt idx="649">
                  <c:v>2281400000000000</c:v>
                </c:pt>
                <c:pt idx="650">
                  <c:v>2281400000000000</c:v>
                </c:pt>
                <c:pt idx="651">
                  <c:v>2281400000000000</c:v>
                </c:pt>
                <c:pt idx="652">
                  <c:v>2281400000000000</c:v>
                </c:pt>
                <c:pt idx="653">
                  <c:v>2281400000000000</c:v>
                </c:pt>
                <c:pt idx="654">
                  <c:v>2281400000000000</c:v>
                </c:pt>
                <c:pt idx="655">
                  <c:v>2281400000000000</c:v>
                </c:pt>
                <c:pt idx="656">
                  <c:v>2281400000000000</c:v>
                </c:pt>
                <c:pt idx="657">
                  <c:v>2281400000000000</c:v>
                </c:pt>
                <c:pt idx="658">
                  <c:v>2281400000000000</c:v>
                </c:pt>
                <c:pt idx="659">
                  <c:v>2281400000000000</c:v>
                </c:pt>
                <c:pt idx="660">
                  <c:v>2281400000000000</c:v>
                </c:pt>
                <c:pt idx="661">
                  <c:v>2281400000000000</c:v>
                </c:pt>
                <c:pt idx="662">
                  <c:v>2281400000000000</c:v>
                </c:pt>
                <c:pt idx="663">
                  <c:v>2281400000000000</c:v>
                </c:pt>
                <c:pt idx="664">
                  <c:v>2281400000000000</c:v>
                </c:pt>
                <c:pt idx="665">
                  <c:v>2281300000000000</c:v>
                </c:pt>
                <c:pt idx="666">
                  <c:v>2281300000000000</c:v>
                </c:pt>
                <c:pt idx="667">
                  <c:v>2281300000000000</c:v>
                </c:pt>
                <c:pt idx="668">
                  <c:v>2281300000000000</c:v>
                </c:pt>
                <c:pt idx="669">
                  <c:v>2281200000000000</c:v>
                </c:pt>
                <c:pt idx="670">
                  <c:v>2281200000000000</c:v>
                </c:pt>
                <c:pt idx="671">
                  <c:v>2281100000000000</c:v>
                </c:pt>
                <c:pt idx="672">
                  <c:v>2281100000000000</c:v>
                </c:pt>
                <c:pt idx="673">
                  <c:v>2281000000000000</c:v>
                </c:pt>
                <c:pt idx="674">
                  <c:v>2280900000000000</c:v>
                </c:pt>
                <c:pt idx="675">
                  <c:v>2280700000000000</c:v>
                </c:pt>
                <c:pt idx="676">
                  <c:v>2280600000000000</c:v>
                </c:pt>
                <c:pt idx="677">
                  <c:v>2280400000000000</c:v>
                </c:pt>
                <c:pt idx="678">
                  <c:v>2280100000000000</c:v>
                </c:pt>
                <c:pt idx="679">
                  <c:v>2279900000000000</c:v>
                </c:pt>
                <c:pt idx="680">
                  <c:v>2279500000000000</c:v>
                </c:pt>
                <c:pt idx="681">
                  <c:v>2279100000000000</c:v>
                </c:pt>
                <c:pt idx="682">
                  <c:v>2278600000000000</c:v>
                </c:pt>
                <c:pt idx="683">
                  <c:v>2278000000000000</c:v>
                </c:pt>
                <c:pt idx="684">
                  <c:v>2277300000000000</c:v>
                </c:pt>
                <c:pt idx="685">
                  <c:v>2276500000000000</c:v>
                </c:pt>
                <c:pt idx="686">
                  <c:v>2275500000000000</c:v>
                </c:pt>
                <c:pt idx="687">
                  <c:v>2274400000000000</c:v>
                </c:pt>
                <c:pt idx="688">
                  <c:v>2273200000000000</c:v>
                </c:pt>
                <c:pt idx="689">
                  <c:v>2271800000000000</c:v>
                </c:pt>
                <c:pt idx="690">
                  <c:v>2270200000000000</c:v>
                </c:pt>
                <c:pt idx="691">
                  <c:v>2268600000000000</c:v>
                </c:pt>
                <c:pt idx="692">
                  <c:v>2266900000000000</c:v>
                </c:pt>
                <c:pt idx="693">
                  <c:v>2265200000000000</c:v>
                </c:pt>
                <c:pt idx="694">
                  <c:v>2263800000000000</c:v>
                </c:pt>
                <c:pt idx="695">
                  <c:v>2262900000000000</c:v>
                </c:pt>
                <c:pt idx="696">
                  <c:v>2262800000000000</c:v>
                </c:pt>
                <c:pt idx="697">
                  <c:v>2264200000000000</c:v>
                </c:pt>
                <c:pt idx="698">
                  <c:v>2267800000000000</c:v>
                </c:pt>
                <c:pt idx="699">
                  <c:v>2274800000000000</c:v>
                </c:pt>
                <c:pt idx="700">
                  <c:v>2274800000000000</c:v>
                </c:pt>
                <c:pt idx="701">
                  <c:v>2275300000000000</c:v>
                </c:pt>
                <c:pt idx="702">
                  <c:v>2275800000000000</c:v>
                </c:pt>
                <c:pt idx="703">
                  <c:v>2276300000000000</c:v>
                </c:pt>
                <c:pt idx="704">
                  <c:v>2276900000000000</c:v>
                </c:pt>
                <c:pt idx="705">
                  <c:v>2277400000000000</c:v>
                </c:pt>
                <c:pt idx="706">
                  <c:v>2278000000000000</c:v>
                </c:pt>
                <c:pt idx="707">
                  <c:v>2278600000000000</c:v>
                </c:pt>
                <c:pt idx="708">
                  <c:v>2279200000000000</c:v>
                </c:pt>
                <c:pt idx="709">
                  <c:v>2279800000000000</c:v>
                </c:pt>
                <c:pt idx="710">
                  <c:v>2280400000000000</c:v>
                </c:pt>
                <c:pt idx="711">
                  <c:v>2281100000000000</c:v>
                </c:pt>
                <c:pt idx="712">
                  <c:v>2281800000000000</c:v>
                </c:pt>
                <c:pt idx="713">
                  <c:v>2282500000000000</c:v>
                </c:pt>
                <c:pt idx="714">
                  <c:v>2283200000000000</c:v>
                </c:pt>
                <c:pt idx="715">
                  <c:v>2283900000000000</c:v>
                </c:pt>
                <c:pt idx="716">
                  <c:v>2284700000000000</c:v>
                </c:pt>
                <c:pt idx="717">
                  <c:v>2285500000000000</c:v>
                </c:pt>
                <c:pt idx="718">
                  <c:v>2286300000000000</c:v>
                </c:pt>
                <c:pt idx="719">
                  <c:v>2287100000000000</c:v>
                </c:pt>
                <c:pt idx="720">
                  <c:v>2288000000000000</c:v>
                </c:pt>
                <c:pt idx="721">
                  <c:v>2288900000000000</c:v>
                </c:pt>
                <c:pt idx="722">
                  <c:v>2289800000000000</c:v>
                </c:pt>
                <c:pt idx="723">
                  <c:v>2290700000000000</c:v>
                </c:pt>
                <c:pt idx="724">
                  <c:v>2291700000000000</c:v>
                </c:pt>
                <c:pt idx="725">
                  <c:v>2292700000000000</c:v>
                </c:pt>
                <c:pt idx="726">
                  <c:v>2293700000000000</c:v>
                </c:pt>
                <c:pt idx="727">
                  <c:v>2294700000000000</c:v>
                </c:pt>
                <c:pt idx="728">
                  <c:v>2295800000000000</c:v>
                </c:pt>
                <c:pt idx="729">
                  <c:v>2296900000000000</c:v>
                </c:pt>
                <c:pt idx="730">
                  <c:v>2298000000000000</c:v>
                </c:pt>
                <c:pt idx="731">
                  <c:v>2299100000000000</c:v>
                </c:pt>
                <c:pt idx="732">
                  <c:v>2300300000000000</c:v>
                </c:pt>
                <c:pt idx="733">
                  <c:v>2301500000000000</c:v>
                </c:pt>
                <c:pt idx="734">
                  <c:v>2302800000000000</c:v>
                </c:pt>
                <c:pt idx="735">
                  <c:v>2304000000000000</c:v>
                </c:pt>
                <c:pt idx="736">
                  <c:v>2305300000000000</c:v>
                </c:pt>
                <c:pt idx="737">
                  <c:v>2306700000000000</c:v>
                </c:pt>
                <c:pt idx="738">
                  <c:v>2308000000000000</c:v>
                </c:pt>
                <c:pt idx="739">
                  <c:v>2309500000000000</c:v>
                </c:pt>
                <c:pt idx="740">
                  <c:v>2310900000000000</c:v>
                </c:pt>
                <c:pt idx="741">
                  <c:v>2312400000000000</c:v>
                </c:pt>
                <c:pt idx="742">
                  <c:v>2313900000000000</c:v>
                </c:pt>
                <c:pt idx="743">
                  <c:v>2315400000000000</c:v>
                </c:pt>
                <c:pt idx="744">
                  <c:v>2317000000000000</c:v>
                </c:pt>
                <c:pt idx="745">
                  <c:v>2318700000000000</c:v>
                </c:pt>
                <c:pt idx="746">
                  <c:v>2320300000000000</c:v>
                </c:pt>
                <c:pt idx="747">
                  <c:v>2322000000000000</c:v>
                </c:pt>
                <c:pt idx="748">
                  <c:v>2323800000000000</c:v>
                </c:pt>
                <c:pt idx="749">
                  <c:v>2325600000000000</c:v>
                </c:pt>
                <c:pt idx="750">
                  <c:v>2325600000000000</c:v>
                </c:pt>
                <c:pt idx="751">
                  <c:v>2333500000000000</c:v>
                </c:pt>
                <c:pt idx="752">
                  <c:v>2341300000000000</c:v>
                </c:pt>
                <c:pt idx="753">
                  <c:v>2349000000000000</c:v>
                </c:pt>
                <c:pt idx="754">
                  <c:v>2356600000000000</c:v>
                </c:pt>
                <c:pt idx="755">
                  <c:v>2364000000000000</c:v>
                </c:pt>
                <c:pt idx="756">
                  <c:v>2371300000000000</c:v>
                </c:pt>
                <c:pt idx="757">
                  <c:v>2378500000000000</c:v>
                </c:pt>
                <c:pt idx="758">
                  <c:v>2385500000000000</c:v>
                </c:pt>
                <c:pt idx="759">
                  <c:v>2392400000000000</c:v>
                </c:pt>
                <c:pt idx="760">
                  <c:v>2399200000000000</c:v>
                </c:pt>
                <c:pt idx="761">
                  <c:v>2405800000000000</c:v>
                </c:pt>
                <c:pt idx="762">
                  <c:v>2412300000000000</c:v>
                </c:pt>
                <c:pt idx="763">
                  <c:v>2418700000000000</c:v>
                </c:pt>
                <c:pt idx="764">
                  <c:v>2425000000000000</c:v>
                </c:pt>
                <c:pt idx="765">
                  <c:v>2431100000000000</c:v>
                </c:pt>
                <c:pt idx="766">
                  <c:v>2437100000000000</c:v>
                </c:pt>
                <c:pt idx="767">
                  <c:v>2442900000000000</c:v>
                </c:pt>
                <c:pt idx="768">
                  <c:v>2448600000000000</c:v>
                </c:pt>
                <c:pt idx="769">
                  <c:v>2454200000000000</c:v>
                </c:pt>
                <c:pt idx="770">
                  <c:v>2459700000000000</c:v>
                </c:pt>
                <c:pt idx="771">
                  <c:v>2465000000000000</c:v>
                </c:pt>
                <c:pt idx="772">
                  <c:v>2470200000000000</c:v>
                </c:pt>
                <c:pt idx="773">
                  <c:v>2475200000000000</c:v>
                </c:pt>
                <c:pt idx="774">
                  <c:v>2480100000000000</c:v>
                </c:pt>
                <c:pt idx="775">
                  <c:v>2484900000000000</c:v>
                </c:pt>
                <c:pt idx="776">
                  <c:v>2489600000000000</c:v>
                </c:pt>
                <c:pt idx="777">
                  <c:v>2494100000000000</c:v>
                </c:pt>
                <c:pt idx="778">
                  <c:v>2498500000000000</c:v>
                </c:pt>
                <c:pt idx="779">
                  <c:v>2502800000000000</c:v>
                </c:pt>
                <c:pt idx="780">
                  <c:v>2506900000000000</c:v>
                </c:pt>
                <c:pt idx="781">
                  <c:v>2511000000000000</c:v>
                </c:pt>
                <c:pt idx="782">
                  <c:v>2514800000000000</c:v>
                </c:pt>
                <c:pt idx="783">
                  <c:v>2518600000000000</c:v>
                </c:pt>
                <c:pt idx="784">
                  <c:v>2522200000000000</c:v>
                </c:pt>
                <c:pt idx="785">
                  <c:v>2525700000000000</c:v>
                </c:pt>
                <c:pt idx="786">
                  <c:v>2529000000000000</c:v>
                </c:pt>
                <c:pt idx="787">
                  <c:v>2532200000000000</c:v>
                </c:pt>
                <c:pt idx="788">
                  <c:v>2535300000000000</c:v>
                </c:pt>
                <c:pt idx="789">
                  <c:v>2538300000000000</c:v>
                </c:pt>
                <c:pt idx="790">
                  <c:v>2541100000000000</c:v>
                </c:pt>
                <c:pt idx="791">
                  <c:v>2543800000000000</c:v>
                </c:pt>
                <c:pt idx="792">
                  <c:v>2546400000000000</c:v>
                </c:pt>
                <c:pt idx="793">
                  <c:v>2548800000000000</c:v>
                </c:pt>
                <c:pt idx="794">
                  <c:v>2551100000000000</c:v>
                </c:pt>
                <c:pt idx="795">
                  <c:v>2553300000000000</c:v>
                </c:pt>
                <c:pt idx="796">
                  <c:v>2555300000000000</c:v>
                </c:pt>
                <c:pt idx="797">
                  <c:v>2557200000000000</c:v>
                </c:pt>
                <c:pt idx="798">
                  <c:v>2559000000000000</c:v>
                </c:pt>
                <c:pt idx="799">
                  <c:v>2560700000000000</c:v>
                </c:pt>
                <c:pt idx="800">
                  <c:v>2560700000000000</c:v>
                </c:pt>
                <c:pt idx="801">
                  <c:v>2561700000000000</c:v>
                </c:pt>
                <c:pt idx="802">
                  <c:v>2562600000000000</c:v>
                </c:pt>
                <c:pt idx="803">
                  <c:v>2563500000000000</c:v>
                </c:pt>
                <c:pt idx="804">
                  <c:v>2564300000000000</c:v>
                </c:pt>
                <c:pt idx="805">
                  <c:v>2565100000000000</c:v>
                </c:pt>
                <c:pt idx="806">
                  <c:v>2565800000000000</c:v>
                </c:pt>
                <c:pt idx="807">
                  <c:v>2566500000000000</c:v>
                </c:pt>
                <c:pt idx="808">
                  <c:v>2567100000000000</c:v>
                </c:pt>
                <c:pt idx="809">
                  <c:v>2567700000000000</c:v>
                </c:pt>
                <c:pt idx="810">
                  <c:v>2568200000000000</c:v>
                </c:pt>
                <c:pt idx="811">
                  <c:v>2568600000000000</c:v>
                </c:pt>
                <c:pt idx="812">
                  <c:v>2569000000000000</c:v>
                </c:pt>
                <c:pt idx="813">
                  <c:v>2569400000000000</c:v>
                </c:pt>
                <c:pt idx="814">
                  <c:v>2569700000000000</c:v>
                </c:pt>
                <c:pt idx="815">
                  <c:v>2569900000000000</c:v>
                </c:pt>
                <c:pt idx="816">
                  <c:v>2570100000000000</c:v>
                </c:pt>
                <c:pt idx="817">
                  <c:v>2570200000000000</c:v>
                </c:pt>
                <c:pt idx="818">
                  <c:v>2570300000000000</c:v>
                </c:pt>
                <c:pt idx="819">
                  <c:v>2570300000000000</c:v>
                </c:pt>
                <c:pt idx="820">
                  <c:v>2570200000000000</c:v>
                </c:pt>
                <c:pt idx="821">
                  <c:v>2570100000000000</c:v>
                </c:pt>
                <c:pt idx="822">
                  <c:v>2570000000000000</c:v>
                </c:pt>
                <c:pt idx="823">
                  <c:v>2569800000000000</c:v>
                </c:pt>
                <c:pt idx="824">
                  <c:v>2569500000000000</c:v>
                </c:pt>
                <c:pt idx="825">
                  <c:v>2569200000000000</c:v>
                </c:pt>
                <c:pt idx="826">
                  <c:v>2568900000000000</c:v>
                </c:pt>
                <c:pt idx="827">
                  <c:v>2568400000000000</c:v>
                </c:pt>
                <c:pt idx="828">
                  <c:v>2568000000000000</c:v>
                </c:pt>
                <c:pt idx="829">
                  <c:v>2567400000000000</c:v>
                </c:pt>
                <c:pt idx="830">
                  <c:v>2566900000000000</c:v>
                </c:pt>
                <c:pt idx="831">
                  <c:v>2566200000000000</c:v>
                </c:pt>
                <c:pt idx="832">
                  <c:v>2565500000000000</c:v>
                </c:pt>
                <c:pt idx="833">
                  <c:v>2564800000000000</c:v>
                </c:pt>
                <c:pt idx="834">
                  <c:v>2564000000000000</c:v>
                </c:pt>
                <c:pt idx="835">
                  <c:v>2563100000000000</c:v>
                </c:pt>
                <c:pt idx="836">
                  <c:v>2562200000000000</c:v>
                </c:pt>
                <c:pt idx="837">
                  <c:v>2561300000000000</c:v>
                </c:pt>
                <c:pt idx="838">
                  <c:v>2560200000000000</c:v>
                </c:pt>
                <c:pt idx="839">
                  <c:v>2559200000000000</c:v>
                </c:pt>
                <c:pt idx="840">
                  <c:v>2558100000000000</c:v>
                </c:pt>
                <c:pt idx="841">
                  <c:v>2556900000000000</c:v>
                </c:pt>
                <c:pt idx="842">
                  <c:v>2555600000000000</c:v>
                </c:pt>
                <c:pt idx="843">
                  <c:v>2554400000000000</c:v>
                </c:pt>
                <c:pt idx="844">
                  <c:v>2553000000000000</c:v>
                </c:pt>
                <c:pt idx="845">
                  <c:v>2551600000000000</c:v>
                </c:pt>
                <c:pt idx="846">
                  <c:v>2550200000000000</c:v>
                </c:pt>
                <c:pt idx="847">
                  <c:v>2548700000000000</c:v>
                </c:pt>
                <c:pt idx="848">
                  <c:v>2547100000000000</c:v>
                </c:pt>
                <c:pt idx="849">
                  <c:v>2545500000000000</c:v>
                </c:pt>
                <c:pt idx="850">
                  <c:v>2545500000000000</c:v>
                </c:pt>
                <c:pt idx="851">
                  <c:v>2542700000000000</c:v>
                </c:pt>
                <c:pt idx="852">
                  <c:v>2539900000000000</c:v>
                </c:pt>
                <c:pt idx="853">
                  <c:v>2537000000000000</c:v>
                </c:pt>
                <c:pt idx="854">
                  <c:v>2534200000000000</c:v>
                </c:pt>
                <c:pt idx="855">
                  <c:v>2531400000000000</c:v>
                </c:pt>
                <c:pt idx="856">
                  <c:v>2528600000000000</c:v>
                </c:pt>
                <c:pt idx="857">
                  <c:v>2525700000000000</c:v>
                </c:pt>
                <c:pt idx="858">
                  <c:v>2522900000000000</c:v>
                </c:pt>
                <c:pt idx="859">
                  <c:v>2520000000000000</c:v>
                </c:pt>
                <c:pt idx="860">
                  <c:v>2517200000000000</c:v>
                </c:pt>
                <c:pt idx="861">
                  <c:v>2514400000000000</c:v>
                </c:pt>
                <c:pt idx="862">
                  <c:v>2511500000000000</c:v>
                </c:pt>
                <c:pt idx="863">
                  <c:v>2508700000000000</c:v>
                </c:pt>
                <c:pt idx="864">
                  <c:v>2505800000000000</c:v>
                </c:pt>
                <c:pt idx="865">
                  <c:v>2503000000000000</c:v>
                </c:pt>
                <c:pt idx="866">
                  <c:v>2500100000000000</c:v>
                </c:pt>
                <c:pt idx="867">
                  <c:v>2497300000000000</c:v>
                </c:pt>
                <c:pt idx="868">
                  <c:v>2494400000000000</c:v>
                </c:pt>
                <c:pt idx="869">
                  <c:v>2491600000000000</c:v>
                </c:pt>
                <c:pt idx="870">
                  <c:v>2488700000000000</c:v>
                </c:pt>
                <c:pt idx="871">
                  <c:v>2485800000000000</c:v>
                </c:pt>
                <c:pt idx="872">
                  <c:v>2483000000000000</c:v>
                </c:pt>
                <c:pt idx="873">
                  <c:v>2480100000000000</c:v>
                </c:pt>
                <c:pt idx="874">
                  <c:v>2477200000000000</c:v>
                </c:pt>
                <c:pt idx="875">
                  <c:v>2474400000000000</c:v>
                </c:pt>
                <c:pt idx="876">
                  <c:v>2471500000000000</c:v>
                </c:pt>
                <c:pt idx="877">
                  <c:v>2468600000000000</c:v>
                </c:pt>
                <c:pt idx="878">
                  <c:v>2465700000000000</c:v>
                </c:pt>
                <c:pt idx="879">
                  <c:v>2462900000000000</c:v>
                </c:pt>
                <c:pt idx="880">
                  <c:v>2460000000000000</c:v>
                </c:pt>
                <c:pt idx="881">
                  <c:v>2457100000000000</c:v>
                </c:pt>
                <c:pt idx="882">
                  <c:v>2454200000000000</c:v>
                </c:pt>
                <c:pt idx="883">
                  <c:v>2451300000000000</c:v>
                </c:pt>
                <c:pt idx="884">
                  <c:v>2448400000000000</c:v>
                </c:pt>
                <c:pt idx="885">
                  <c:v>2445500000000000</c:v>
                </c:pt>
                <c:pt idx="886">
                  <c:v>2442600000000000</c:v>
                </c:pt>
                <c:pt idx="887">
                  <c:v>2439700000000000</c:v>
                </c:pt>
                <c:pt idx="888">
                  <c:v>2436800000000000</c:v>
                </c:pt>
                <c:pt idx="889">
                  <c:v>2433900000000000</c:v>
                </c:pt>
                <c:pt idx="890">
                  <c:v>2431000000000000</c:v>
                </c:pt>
                <c:pt idx="891">
                  <c:v>2428100000000000</c:v>
                </c:pt>
                <c:pt idx="892">
                  <c:v>2425200000000000</c:v>
                </c:pt>
                <c:pt idx="893">
                  <c:v>2422300000000000</c:v>
                </c:pt>
                <c:pt idx="894">
                  <c:v>2419400000000000</c:v>
                </c:pt>
                <c:pt idx="895">
                  <c:v>2416500000000000</c:v>
                </c:pt>
                <c:pt idx="896">
                  <c:v>2413600000000000</c:v>
                </c:pt>
                <c:pt idx="897">
                  <c:v>2410700000000000</c:v>
                </c:pt>
                <c:pt idx="898">
                  <c:v>2407700000000000</c:v>
                </c:pt>
                <c:pt idx="899">
                  <c:v>2404800000000000</c:v>
                </c:pt>
                <c:pt idx="900">
                  <c:v>2404800000000000</c:v>
                </c:pt>
                <c:pt idx="901">
                  <c:v>2401900000000000</c:v>
                </c:pt>
                <c:pt idx="902">
                  <c:v>2399000000000000</c:v>
                </c:pt>
                <c:pt idx="903">
                  <c:v>2396100000000000</c:v>
                </c:pt>
                <c:pt idx="904">
                  <c:v>2393100000000000</c:v>
                </c:pt>
                <c:pt idx="905">
                  <c:v>2390200000000000</c:v>
                </c:pt>
                <c:pt idx="906">
                  <c:v>2387300000000000</c:v>
                </c:pt>
                <c:pt idx="907">
                  <c:v>2384300000000000</c:v>
                </c:pt>
                <c:pt idx="908">
                  <c:v>2381400000000000</c:v>
                </c:pt>
                <c:pt idx="909">
                  <c:v>2378400000000000</c:v>
                </c:pt>
                <c:pt idx="910">
                  <c:v>2375500000000000</c:v>
                </c:pt>
                <c:pt idx="911">
                  <c:v>2372600000000000</c:v>
                </c:pt>
                <c:pt idx="912">
                  <c:v>2369600000000000</c:v>
                </c:pt>
                <c:pt idx="913">
                  <c:v>2366700000000000</c:v>
                </c:pt>
                <c:pt idx="914">
                  <c:v>2363700000000000</c:v>
                </c:pt>
                <c:pt idx="915">
                  <c:v>2360800000000000</c:v>
                </c:pt>
                <c:pt idx="916">
                  <c:v>2357800000000000</c:v>
                </c:pt>
                <c:pt idx="917">
                  <c:v>2354800000000000</c:v>
                </c:pt>
                <c:pt idx="918">
                  <c:v>2351900000000000</c:v>
                </c:pt>
                <c:pt idx="919">
                  <c:v>2348900000000000</c:v>
                </c:pt>
                <c:pt idx="920">
                  <c:v>2346000000000000</c:v>
                </c:pt>
                <c:pt idx="921">
                  <c:v>2343000000000000</c:v>
                </c:pt>
                <c:pt idx="922">
                  <c:v>2340000000000000</c:v>
                </c:pt>
                <c:pt idx="923">
                  <c:v>2337100000000000</c:v>
                </c:pt>
                <c:pt idx="924">
                  <c:v>2334100000000000</c:v>
                </c:pt>
                <c:pt idx="925">
                  <c:v>2331100000000000</c:v>
                </c:pt>
                <c:pt idx="926">
                  <c:v>2328100000000000</c:v>
                </c:pt>
                <c:pt idx="927">
                  <c:v>2325200000000000</c:v>
                </c:pt>
                <c:pt idx="928">
                  <c:v>2322200000000000</c:v>
                </c:pt>
                <c:pt idx="929">
                  <c:v>2319200000000000</c:v>
                </c:pt>
                <c:pt idx="930">
                  <c:v>2316200000000000</c:v>
                </c:pt>
                <c:pt idx="931">
                  <c:v>2313200000000000</c:v>
                </c:pt>
                <c:pt idx="932">
                  <c:v>2310200000000000</c:v>
                </c:pt>
                <c:pt idx="933">
                  <c:v>2307300000000000</c:v>
                </c:pt>
                <c:pt idx="934">
                  <c:v>2304300000000000</c:v>
                </c:pt>
                <c:pt idx="935">
                  <c:v>2301300000000000</c:v>
                </c:pt>
                <c:pt idx="936">
                  <c:v>2298300000000000</c:v>
                </c:pt>
                <c:pt idx="937">
                  <c:v>2295300000000000</c:v>
                </c:pt>
                <c:pt idx="938">
                  <c:v>2292300000000000</c:v>
                </c:pt>
                <c:pt idx="939">
                  <c:v>2289300000000000</c:v>
                </c:pt>
                <c:pt idx="940">
                  <c:v>2286300000000000</c:v>
                </c:pt>
                <c:pt idx="941">
                  <c:v>2283300000000000</c:v>
                </c:pt>
                <c:pt idx="942">
                  <c:v>2280200000000000</c:v>
                </c:pt>
                <c:pt idx="943">
                  <c:v>2277200000000000</c:v>
                </c:pt>
                <c:pt idx="944">
                  <c:v>2274200000000000</c:v>
                </c:pt>
                <c:pt idx="945">
                  <c:v>2271200000000000</c:v>
                </c:pt>
                <c:pt idx="946">
                  <c:v>2268200000000000</c:v>
                </c:pt>
                <c:pt idx="947">
                  <c:v>2265200000000000</c:v>
                </c:pt>
                <c:pt idx="948">
                  <c:v>2262100000000000</c:v>
                </c:pt>
                <c:pt idx="949">
                  <c:v>2259100000000000</c:v>
                </c:pt>
                <c:pt idx="950">
                  <c:v>2259100000000000</c:v>
                </c:pt>
                <c:pt idx="951">
                  <c:v>2256100000000000</c:v>
                </c:pt>
                <c:pt idx="952">
                  <c:v>2253100000000000</c:v>
                </c:pt>
                <c:pt idx="953">
                  <c:v>2250000000000000</c:v>
                </c:pt>
                <c:pt idx="954">
                  <c:v>2247000000000000</c:v>
                </c:pt>
                <c:pt idx="955">
                  <c:v>2244000000000000</c:v>
                </c:pt>
                <c:pt idx="956">
                  <c:v>2240900000000000</c:v>
                </c:pt>
                <c:pt idx="957">
                  <c:v>2237900000000000</c:v>
                </c:pt>
                <c:pt idx="958">
                  <c:v>2234900000000000</c:v>
                </c:pt>
                <c:pt idx="959">
                  <c:v>2231800000000000</c:v>
                </c:pt>
                <c:pt idx="960">
                  <c:v>2228800000000000</c:v>
                </c:pt>
                <c:pt idx="961">
                  <c:v>2225700000000000</c:v>
                </c:pt>
                <c:pt idx="962">
                  <c:v>2222700000000000</c:v>
                </c:pt>
                <c:pt idx="963">
                  <c:v>2219600000000000</c:v>
                </c:pt>
                <c:pt idx="964">
                  <c:v>2216600000000000</c:v>
                </c:pt>
                <c:pt idx="965">
                  <c:v>2213500000000000</c:v>
                </c:pt>
                <c:pt idx="966">
                  <c:v>2210500000000000</c:v>
                </c:pt>
                <c:pt idx="967">
                  <c:v>2207400000000000</c:v>
                </c:pt>
                <c:pt idx="968">
                  <c:v>2204300000000000</c:v>
                </c:pt>
                <c:pt idx="969">
                  <c:v>2201300000000000</c:v>
                </c:pt>
                <c:pt idx="970">
                  <c:v>2198200000000000</c:v>
                </c:pt>
                <c:pt idx="971">
                  <c:v>2195100000000000</c:v>
                </c:pt>
                <c:pt idx="972">
                  <c:v>2192100000000000</c:v>
                </c:pt>
                <c:pt idx="973">
                  <c:v>2189000000000000</c:v>
                </c:pt>
                <c:pt idx="974">
                  <c:v>2185900000000000</c:v>
                </c:pt>
                <c:pt idx="975">
                  <c:v>2182900000000000</c:v>
                </c:pt>
                <c:pt idx="976">
                  <c:v>2179800000000000</c:v>
                </c:pt>
                <c:pt idx="977">
                  <c:v>2176700000000000</c:v>
                </c:pt>
                <c:pt idx="978">
                  <c:v>2173600000000000</c:v>
                </c:pt>
                <c:pt idx="979">
                  <c:v>2170500000000000</c:v>
                </c:pt>
                <c:pt idx="980">
                  <c:v>2167500000000000</c:v>
                </c:pt>
                <c:pt idx="981">
                  <c:v>2164400000000000</c:v>
                </c:pt>
                <c:pt idx="982">
                  <c:v>2161300000000000</c:v>
                </c:pt>
                <c:pt idx="983">
                  <c:v>2158200000000000</c:v>
                </c:pt>
                <c:pt idx="984">
                  <c:v>2155100000000000</c:v>
                </c:pt>
                <c:pt idx="985">
                  <c:v>2152000000000000</c:v>
                </c:pt>
                <c:pt idx="986">
                  <c:v>2148900000000000</c:v>
                </c:pt>
                <c:pt idx="987">
                  <c:v>2145800000000000</c:v>
                </c:pt>
                <c:pt idx="988">
                  <c:v>2142700000000000</c:v>
                </c:pt>
                <c:pt idx="989">
                  <c:v>2139600000000000</c:v>
                </c:pt>
                <c:pt idx="990">
                  <c:v>2136500000000000</c:v>
                </c:pt>
                <c:pt idx="991">
                  <c:v>2133400000000000</c:v>
                </c:pt>
                <c:pt idx="992">
                  <c:v>2130300000000000</c:v>
                </c:pt>
                <c:pt idx="993">
                  <c:v>2127100000000000</c:v>
                </c:pt>
                <c:pt idx="994">
                  <c:v>2124000000000000</c:v>
                </c:pt>
                <c:pt idx="995">
                  <c:v>2120900000000000</c:v>
                </c:pt>
                <c:pt idx="996">
                  <c:v>2117800000000000</c:v>
                </c:pt>
                <c:pt idx="997">
                  <c:v>2114700000000000</c:v>
                </c:pt>
                <c:pt idx="998">
                  <c:v>2111500000000000</c:v>
                </c:pt>
                <c:pt idx="999">
                  <c:v>2108400000000000</c:v>
                </c:pt>
                <c:pt idx="1000">
                  <c:v>2108400000000000</c:v>
                </c:pt>
                <c:pt idx="1001">
                  <c:v>2105300000000000</c:v>
                </c:pt>
                <c:pt idx="1002">
                  <c:v>2102200000000000</c:v>
                </c:pt>
                <c:pt idx="1003">
                  <c:v>2099000000000000</c:v>
                </c:pt>
                <c:pt idx="1004">
                  <c:v>2095900000000000</c:v>
                </c:pt>
                <c:pt idx="1005">
                  <c:v>2092800000000000</c:v>
                </c:pt>
                <c:pt idx="1006">
                  <c:v>2089600000000000</c:v>
                </c:pt>
                <c:pt idx="1007">
                  <c:v>2086500000000000</c:v>
                </c:pt>
                <c:pt idx="1008">
                  <c:v>2083300000000000</c:v>
                </c:pt>
                <c:pt idx="1009">
                  <c:v>2080200000000000</c:v>
                </c:pt>
                <c:pt idx="1010">
                  <c:v>2077100000000000</c:v>
                </c:pt>
                <c:pt idx="1011">
                  <c:v>2073900000000000</c:v>
                </c:pt>
                <c:pt idx="1012">
                  <c:v>2070800000000000</c:v>
                </c:pt>
                <c:pt idx="1013">
                  <c:v>2067600000000000</c:v>
                </c:pt>
                <c:pt idx="1014">
                  <c:v>2064400000000000</c:v>
                </c:pt>
                <c:pt idx="1015">
                  <c:v>2061300000000000</c:v>
                </c:pt>
                <c:pt idx="1016">
                  <c:v>2058100000000000</c:v>
                </c:pt>
                <c:pt idx="1017">
                  <c:v>2055000000000000</c:v>
                </c:pt>
                <c:pt idx="1018">
                  <c:v>2051800000000000</c:v>
                </c:pt>
                <c:pt idx="1019">
                  <c:v>2048600000000000</c:v>
                </c:pt>
                <c:pt idx="1020">
                  <c:v>2045500000000000</c:v>
                </c:pt>
                <c:pt idx="1021">
                  <c:v>2042300000000000</c:v>
                </c:pt>
                <c:pt idx="1022">
                  <c:v>2039100000000000</c:v>
                </c:pt>
                <c:pt idx="1023">
                  <c:v>2036000000000000</c:v>
                </c:pt>
                <c:pt idx="1024">
                  <c:v>2032800000000000</c:v>
                </c:pt>
                <c:pt idx="1025">
                  <c:v>2029600000000000</c:v>
                </c:pt>
                <c:pt idx="1026">
                  <c:v>2026400000000000</c:v>
                </c:pt>
                <c:pt idx="1027">
                  <c:v>2023300000000000</c:v>
                </c:pt>
                <c:pt idx="1028">
                  <c:v>2020100000000000</c:v>
                </c:pt>
                <c:pt idx="1029">
                  <c:v>2016900000000000</c:v>
                </c:pt>
                <c:pt idx="1030">
                  <c:v>2013700000000000</c:v>
                </c:pt>
                <c:pt idx="1031">
                  <c:v>2010500000000000</c:v>
                </c:pt>
                <c:pt idx="1032">
                  <c:v>2007300000000000</c:v>
                </c:pt>
                <c:pt idx="1033">
                  <c:v>2004100000000000</c:v>
                </c:pt>
                <c:pt idx="1034">
                  <c:v>2000900000000000</c:v>
                </c:pt>
                <c:pt idx="1035">
                  <c:v>1997700000000000</c:v>
                </c:pt>
                <c:pt idx="1036">
                  <c:v>1994500000000000</c:v>
                </c:pt>
                <c:pt idx="1037">
                  <c:v>1991300000000000</c:v>
                </c:pt>
                <c:pt idx="1038">
                  <c:v>1988100000000000</c:v>
                </c:pt>
                <c:pt idx="1039">
                  <c:v>1984900000000000</c:v>
                </c:pt>
                <c:pt idx="1040">
                  <c:v>1981700000000000</c:v>
                </c:pt>
                <c:pt idx="1041">
                  <c:v>1978500000000000</c:v>
                </c:pt>
                <c:pt idx="1042">
                  <c:v>1975300000000000</c:v>
                </c:pt>
                <c:pt idx="1043">
                  <c:v>1972100000000000</c:v>
                </c:pt>
                <c:pt idx="1044">
                  <c:v>1968800000000000</c:v>
                </c:pt>
                <c:pt idx="1045">
                  <c:v>1965600000000000</c:v>
                </c:pt>
                <c:pt idx="1046">
                  <c:v>1962400000000000</c:v>
                </c:pt>
                <c:pt idx="1047">
                  <c:v>1959200000000000</c:v>
                </c:pt>
                <c:pt idx="1048">
                  <c:v>1956000000000000</c:v>
                </c:pt>
                <c:pt idx="1049">
                  <c:v>1952700000000000</c:v>
                </c:pt>
                <c:pt idx="1050">
                  <c:v>1952700000000000</c:v>
                </c:pt>
                <c:pt idx="1051">
                  <c:v>1966400000000000</c:v>
                </c:pt>
                <c:pt idx="1052">
                  <c:v>1979800000000000</c:v>
                </c:pt>
                <c:pt idx="1053">
                  <c:v>1992800000000000</c:v>
                </c:pt>
                <c:pt idx="1054">
                  <c:v>2005600000000000</c:v>
                </c:pt>
                <c:pt idx="1055">
                  <c:v>2018000000000000</c:v>
                </c:pt>
                <c:pt idx="1056">
                  <c:v>2030200000000000</c:v>
                </c:pt>
                <c:pt idx="1057">
                  <c:v>2042100000000000</c:v>
                </c:pt>
                <c:pt idx="1058">
                  <c:v>2053600000000000</c:v>
                </c:pt>
                <c:pt idx="1059">
                  <c:v>2064900000000000</c:v>
                </c:pt>
                <c:pt idx="1060">
                  <c:v>2075800000000000</c:v>
                </c:pt>
                <c:pt idx="1061">
                  <c:v>2086500000000000</c:v>
                </c:pt>
                <c:pt idx="1062">
                  <c:v>2096800000000000</c:v>
                </c:pt>
                <c:pt idx="1063">
                  <c:v>2106900000000000</c:v>
                </c:pt>
                <c:pt idx="1064">
                  <c:v>2116600000000000</c:v>
                </c:pt>
                <c:pt idx="1065">
                  <c:v>2126100000000000</c:v>
                </c:pt>
                <c:pt idx="1066">
                  <c:v>2135200000000000</c:v>
                </c:pt>
                <c:pt idx="1067">
                  <c:v>2144100000000000</c:v>
                </c:pt>
                <c:pt idx="1068">
                  <c:v>2152600000000000</c:v>
                </c:pt>
                <c:pt idx="1069">
                  <c:v>2160900000000000</c:v>
                </c:pt>
                <c:pt idx="1070">
                  <c:v>2168800000000000</c:v>
                </c:pt>
                <c:pt idx="1071">
                  <c:v>2176500000000000</c:v>
                </c:pt>
                <c:pt idx="1072">
                  <c:v>2183800000000000</c:v>
                </c:pt>
                <c:pt idx="1073">
                  <c:v>2190900000000000</c:v>
                </c:pt>
                <c:pt idx="1074">
                  <c:v>2197600000000000</c:v>
                </c:pt>
                <c:pt idx="1075">
                  <c:v>2204000000000000</c:v>
                </c:pt>
                <c:pt idx="1076">
                  <c:v>2210200000000000</c:v>
                </c:pt>
                <c:pt idx="1077">
                  <c:v>2216000000000000</c:v>
                </c:pt>
                <c:pt idx="1078">
                  <c:v>2221500000000000</c:v>
                </c:pt>
                <c:pt idx="1079">
                  <c:v>2226700000000000</c:v>
                </c:pt>
                <c:pt idx="1080">
                  <c:v>2231700000000000</c:v>
                </c:pt>
                <c:pt idx="1081">
                  <c:v>2236300000000000</c:v>
                </c:pt>
                <c:pt idx="1082">
                  <c:v>2240600000000000</c:v>
                </c:pt>
                <c:pt idx="1083">
                  <c:v>2244600000000000</c:v>
                </c:pt>
                <c:pt idx="1084">
                  <c:v>2248400000000000</c:v>
                </c:pt>
                <c:pt idx="1085">
                  <c:v>2251800000000000</c:v>
                </c:pt>
                <c:pt idx="1086">
                  <c:v>2254900000000000</c:v>
                </c:pt>
                <c:pt idx="1087">
                  <c:v>2257700000000000</c:v>
                </c:pt>
                <c:pt idx="1088">
                  <c:v>2260200000000000</c:v>
                </c:pt>
                <c:pt idx="1089">
                  <c:v>2262500000000000</c:v>
                </c:pt>
                <c:pt idx="1090">
                  <c:v>2264400000000000</c:v>
                </c:pt>
                <c:pt idx="1091">
                  <c:v>2266000000000000</c:v>
                </c:pt>
                <c:pt idx="1092">
                  <c:v>2267300000000000</c:v>
                </c:pt>
                <c:pt idx="1093">
                  <c:v>2268300000000000</c:v>
                </c:pt>
                <c:pt idx="1094">
                  <c:v>2269000000000000</c:v>
                </c:pt>
                <c:pt idx="1095">
                  <c:v>2269400000000000</c:v>
                </c:pt>
                <c:pt idx="1096">
                  <c:v>2269500000000000</c:v>
                </c:pt>
                <c:pt idx="1097">
                  <c:v>2269300000000000</c:v>
                </c:pt>
                <c:pt idx="1098">
                  <c:v>2268800000000000</c:v>
                </c:pt>
                <c:pt idx="1099">
                  <c:v>2268100000000000</c:v>
                </c:pt>
                <c:pt idx="1100">
                  <c:v>2268100000000000</c:v>
                </c:pt>
                <c:pt idx="1101">
                  <c:v>2267200000000000</c:v>
                </c:pt>
                <c:pt idx="1102">
                  <c:v>2266300000000000</c:v>
                </c:pt>
                <c:pt idx="1103">
                  <c:v>2265500000000000</c:v>
                </c:pt>
                <c:pt idx="1104">
                  <c:v>2264600000000000</c:v>
                </c:pt>
                <c:pt idx="1105">
                  <c:v>2263700000000000</c:v>
                </c:pt>
                <c:pt idx="1106">
                  <c:v>2262800000000000</c:v>
                </c:pt>
                <c:pt idx="1107">
                  <c:v>2262000000000000</c:v>
                </c:pt>
                <c:pt idx="1108">
                  <c:v>2261100000000000</c:v>
                </c:pt>
                <c:pt idx="1109">
                  <c:v>2260200000000000</c:v>
                </c:pt>
                <c:pt idx="1110">
                  <c:v>2259300000000000</c:v>
                </c:pt>
                <c:pt idx="1111">
                  <c:v>2258400000000000</c:v>
                </c:pt>
                <c:pt idx="1112">
                  <c:v>2257500000000000</c:v>
                </c:pt>
                <c:pt idx="1113">
                  <c:v>2256600000000000</c:v>
                </c:pt>
                <c:pt idx="1114">
                  <c:v>2255700000000000</c:v>
                </c:pt>
                <c:pt idx="1115">
                  <c:v>2254800000000000</c:v>
                </c:pt>
                <c:pt idx="1116">
                  <c:v>2253900000000000</c:v>
                </c:pt>
                <c:pt idx="1117">
                  <c:v>2253000000000000</c:v>
                </c:pt>
                <c:pt idx="1118">
                  <c:v>2252100000000000</c:v>
                </c:pt>
                <c:pt idx="1119">
                  <c:v>2251200000000000</c:v>
                </c:pt>
                <c:pt idx="1120">
                  <c:v>2250200000000000</c:v>
                </c:pt>
                <c:pt idx="1121">
                  <c:v>2249300000000000</c:v>
                </c:pt>
                <c:pt idx="1122">
                  <c:v>2248400000000000</c:v>
                </c:pt>
                <c:pt idx="1123">
                  <c:v>2247500000000000</c:v>
                </c:pt>
                <c:pt idx="1124">
                  <c:v>2246500000000000</c:v>
                </c:pt>
                <c:pt idx="1125">
                  <c:v>2245600000000000</c:v>
                </c:pt>
                <c:pt idx="1126">
                  <c:v>2244700000000000</c:v>
                </c:pt>
                <c:pt idx="1127">
                  <c:v>2243700000000000</c:v>
                </c:pt>
                <c:pt idx="1128">
                  <c:v>2242800000000000</c:v>
                </c:pt>
                <c:pt idx="1129">
                  <c:v>2241800000000000</c:v>
                </c:pt>
                <c:pt idx="1130">
                  <c:v>2240900000000000</c:v>
                </c:pt>
                <c:pt idx="1131">
                  <c:v>2239900000000000</c:v>
                </c:pt>
                <c:pt idx="1132">
                  <c:v>2238900000000000</c:v>
                </c:pt>
                <c:pt idx="1133">
                  <c:v>2238000000000000</c:v>
                </c:pt>
                <c:pt idx="1134">
                  <c:v>2237000000000000</c:v>
                </c:pt>
                <c:pt idx="1135">
                  <c:v>2236000000000000</c:v>
                </c:pt>
                <c:pt idx="1136">
                  <c:v>2235100000000000</c:v>
                </c:pt>
                <c:pt idx="1137">
                  <c:v>2234100000000000</c:v>
                </c:pt>
                <c:pt idx="1138">
                  <c:v>2233100000000000</c:v>
                </c:pt>
                <c:pt idx="1139">
                  <c:v>2232100000000000</c:v>
                </c:pt>
                <c:pt idx="1140">
                  <c:v>2231100000000000</c:v>
                </c:pt>
                <c:pt idx="1141">
                  <c:v>2230200000000000</c:v>
                </c:pt>
                <c:pt idx="1142">
                  <c:v>2229200000000000</c:v>
                </c:pt>
                <c:pt idx="1143">
                  <c:v>2228200000000000</c:v>
                </c:pt>
                <c:pt idx="1144">
                  <c:v>2227200000000000</c:v>
                </c:pt>
                <c:pt idx="1145">
                  <c:v>2226200000000000</c:v>
                </c:pt>
                <c:pt idx="1146">
                  <c:v>2225200000000000</c:v>
                </c:pt>
                <c:pt idx="1147">
                  <c:v>2224100000000000</c:v>
                </c:pt>
                <c:pt idx="1148">
                  <c:v>2223100000000000</c:v>
                </c:pt>
                <c:pt idx="1149">
                  <c:v>2222100000000000</c:v>
                </c:pt>
                <c:pt idx="1150">
                  <c:v>2222100000000000</c:v>
                </c:pt>
                <c:pt idx="1151">
                  <c:v>2221100000000000</c:v>
                </c:pt>
                <c:pt idx="1152">
                  <c:v>2220100000000000</c:v>
                </c:pt>
                <c:pt idx="1153">
                  <c:v>2219100000000000</c:v>
                </c:pt>
                <c:pt idx="1154">
                  <c:v>2218000000000000</c:v>
                </c:pt>
                <c:pt idx="1155">
                  <c:v>2217000000000000</c:v>
                </c:pt>
                <c:pt idx="1156">
                  <c:v>2216000000000000</c:v>
                </c:pt>
                <c:pt idx="1157">
                  <c:v>2214900000000000</c:v>
                </c:pt>
                <c:pt idx="1158">
                  <c:v>2213900000000000</c:v>
                </c:pt>
                <c:pt idx="1159">
                  <c:v>2212800000000000</c:v>
                </c:pt>
                <c:pt idx="1160">
                  <c:v>2211800000000000</c:v>
                </c:pt>
                <c:pt idx="1161">
                  <c:v>2210700000000000</c:v>
                </c:pt>
                <c:pt idx="1162">
                  <c:v>2209700000000000</c:v>
                </c:pt>
                <c:pt idx="1163">
                  <c:v>2208600000000000</c:v>
                </c:pt>
                <c:pt idx="1164">
                  <c:v>2207600000000000</c:v>
                </c:pt>
                <c:pt idx="1165">
                  <c:v>2206500000000000</c:v>
                </c:pt>
                <c:pt idx="1166">
                  <c:v>2205400000000000</c:v>
                </c:pt>
                <c:pt idx="1167">
                  <c:v>2204400000000000</c:v>
                </c:pt>
                <c:pt idx="1168">
                  <c:v>2203300000000000</c:v>
                </c:pt>
                <c:pt idx="1169">
                  <c:v>2202200000000000</c:v>
                </c:pt>
                <c:pt idx="1170">
                  <c:v>2201100000000000</c:v>
                </c:pt>
                <c:pt idx="1171">
                  <c:v>2200000000000000</c:v>
                </c:pt>
                <c:pt idx="1172">
                  <c:v>2199000000000000</c:v>
                </c:pt>
                <c:pt idx="1173">
                  <c:v>2197900000000000</c:v>
                </c:pt>
                <c:pt idx="1174">
                  <c:v>2196800000000000</c:v>
                </c:pt>
                <c:pt idx="1175">
                  <c:v>2195700000000000</c:v>
                </c:pt>
                <c:pt idx="1176">
                  <c:v>2194600000000000</c:v>
                </c:pt>
                <c:pt idx="1177">
                  <c:v>2193500000000000</c:v>
                </c:pt>
                <c:pt idx="1178">
                  <c:v>2192400000000000</c:v>
                </c:pt>
                <c:pt idx="1179">
                  <c:v>2191300000000000</c:v>
                </c:pt>
                <c:pt idx="1180">
                  <c:v>2190200000000000</c:v>
                </c:pt>
                <c:pt idx="1181">
                  <c:v>2189000000000000</c:v>
                </c:pt>
                <c:pt idx="1182">
                  <c:v>2187900000000000</c:v>
                </c:pt>
                <c:pt idx="1183">
                  <c:v>2186800000000000</c:v>
                </c:pt>
                <c:pt idx="1184">
                  <c:v>2185700000000000</c:v>
                </c:pt>
                <c:pt idx="1185">
                  <c:v>2184500000000000</c:v>
                </c:pt>
                <c:pt idx="1186">
                  <c:v>2183400000000000</c:v>
                </c:pt>
                <c:pt idx="1187">
                  <c:v>2182300000000000</c:v>
                </c:pt>
                <c:pt idx="1188">
                  <c:v>2181100000000000</c:v>
                </c:pt>
                <c:pt idx="1189">
                  <c:v>2180000000000000</c:v>
                </c:pt>
                <c:pt idx="1190">
                  <c:v>2178800000000000</c:v>
                </c:pt>
                <c:pt idx="1191">
                  <c:v>2177700000000000</c:v>
                </c:pt>
                <c:pt idx="1192">
                  <c:v>2176500000000000</c:v>
                </c:pt>
                <c:pt idx="1193">
                  <c:v>2175400000000000</c:v>
                </c:pt>
                <c:pt idx="1194">
                  <c:v>2174200000000000</c:v>
                </c:pt>
                <c:pt idx="1195">
                  <c:v>2173100000000000</c:v>
                </c:pt>
                <c:pt idx="1196">
                  <c:v>2171900000000000</c:v>
                </c:pt>
                <c:pt idx="1197">
                  <c:v>2170700000000000</c:v>
                </c:pt>
                <c:pt idx="1198">
                  <c:v>2169600000000000</c:v>
                </c:pt>
                <c:pt idx="1199">
                  <c:v>2168400000000000</c:v>
                </c:pt>
                <c:pt idx="1200">
                  <c:v>2168400000000000</c:v>
                </c:pt>
                <c:pt idx="1201">
                  <c:v>2167200000000000</c:v>
                </c:pt>
                <c:pt idx="1202">
                  <c:v>2166000000000000</c:v>
                </c:pt>
                <c:pt idx="1203">
                  <c:v>2164900000000000</c:v>
                </c:pt>
                <c:pt idx="1204">
                  <c:v>2163700000000000</c:v>
                </c:pt>
                <c:pt idx="1205">
                  <c:v>2162500000000000</c:v>
                </c:pt>
                <c:pt idx="1206">
                  <c:v>2161300000000000</c:v>
                </c:pt>
                <c:pt idx="1207">
                  <c:v>2160100000000000</c:v>
                </c:pt>
                <c:pt idx="1208">
                  <c:v>2158900000000000</c:v>
                </c:pt>
                <c:pt idx="1209">
                  <c:v>2157700000000000</c:v>
                </c:pt>
                <c:pt idx="1210">
                  <c:v>2156500000000000</c:v>
                </c:pt>
                <c:pt idx="1211">
                  <c:v>2155300000000000</c:v>
                </c:pt>
                <c:pt idx="1212">
                  <c:v>2154100000000000</c:v>
                </c:pt>
                <c:pt idx="1213">
                  <c:v>2152800000000000</c:v>
                </c:pt>
                <c:pt idx="1214">
                  <c:v>2151600000000000</c:v>
                </c:pt>
                <c:pt idx="1215">
                  <c:v>2150400000000000</c:v>
                </c:pt>
                <c:pt idx="1216">
                  <c:v>2149200000000000</c:v>
                </c:pt>
                <c:pt idx="1217">
                  <c:v>2147900000000000</c:v>
                </c:pt>
                <c:pt idx="1218">
                  <c:v>2146700000000000</c:v>
                </c:pt>
                <c:pt idx="1219">
                  <c:v>2145500000000000</c:v>
                </c:pt>
                <c:pt idx="1220">
                  <c:v>2144200000000000</c:v>
                </c:pt>
                <c:pt idx="1221">
                  <c:v>2143000000000000</c:v>
                </c:pt>
                <c:pt idx="1222">
                  <c:v>2141700000000000</c:v>
                </c:pt>
                <c:pt idx="1223">
                  <c:v>2140500000000000</c:v>
                </c:pt>
                <c:pt idx="1224">
                  <c:v>2139200000000000</c:v>
                </c:pt>
                <c:pt idx="1225">
                  <c:v>2138000000000000</c:v>
                </c:pt>
                <c:pt idx="1226">
                  <c:v>2136700000000000</c:v>
                </c:pt>
                <c:pt idx="1227">
                  <c:v>2135500000000000</c:v>
                </c:pt>
                <c:pt idx="1228">
                  <c:v>2134200000000000</c:v>
                </c:pt>
                <c:pt idx="1229">
                  <c:v>2132900000000000</c:v>
                </c:pt>
                <c:pt idx="1230">
                  <c:v>2131700000000000</c:v>
                </c:pt>
                <c:pt idx="1231">
                  <c:v>2130400000000000</c:v>
                </c:pt>
                <c:pt idx="1232">
                  <c:v>2129100000000000</c:v>
                </c:pt>
                <c:pt idx="1233">
                  <c:v>2127800000000000</c:v>
                </c:pt>
                <c:pt idx="1234">
                  <c:v>2126500000000000</c:v>
                </c:pt>
                <c:pt idx="1235">
                  <c:v>2125300000000000</c:v>
                </c:pt>
                <c:pt idx="1236">
                  <c:v>2124000000000000</c:v>
                </c:pt>
                <c:pt idx="1237">
                  <c:v>2122700000000000</c:v>
                </c:pt>
                <c:pt idx="1238">
                  <c:v>2121400000000000</c:v>
                </c:pt>
                <c:pt idx="1239">
                  <c:v>2120100000000000</c:v>
                </c:pt>
                <c:pt idx="1240">
                  <c:v>2118800000000000</c:v>
                </c:pt>
                <c:pt idx="1241">
                  <c:v>2117500000000000</c:v>
                </c:pt>
                <c:pt idx="1242">
                  <c:v>2116200000000000</c:v>
                </c:pt>
                <c:pt idx="1243">
                  <c:v>2114800000000000</c:v>
                </c:pt>
                <c:pt idx="1244">
                  <c:v>2113500000000000</c:v>
                </c:pt>
                <c:pt idx="1245">
                  <c:v>2112200000000000</c:v>
                </c:pt>
                <c:pt idx="1246">
                  <c:v>2110900000000000</c:v>
                </c:pt>
                <c:pt idx="1247">
                  <c:v>2109600000000000</c:v>
                </c:pt>
                <c:pt idx="1248">
                  <c:v>2108200000000000</c:v>
                </c:pt>
                <c:pt idx="1249">
                  <c:v>2106900000000000</c:v>
                </c:pt>
                <c:pt idx="1250">
                  <c:v>2106900000000000</c:v>
                </c:pt>
                <c:pt idx="1251">
                  <c:v>2105600000000000</c:v>
                </c:pt>
                <c:pt idx="1252">
                  <c:v>2104200000000000</c:v>
                </c:pt>
                <c:pt idx="1253">
                  <c:v>2102900000000000</c:v>
                </c:pt>
                <c:pt idx="1254">
                  <c:v>2101500000000000</c:v>
                </c:pt>
                <c:pt idx="1255">
                  <c:v>2100200000000000</c:v>
                </c:pt>
                <c:pt idx="1256">
                  <c:v>2098800000000000</c:v>
                </c:pt>
                <c:pt idx="1257">
                  <c:v>2097500000000000</c:v>
                </c:pt>
                <c:pt idx="1258">
                  <c:v>2096100000000000</c:v>
                </c:pt>
                <c:pt idx="1259">
                  <c:v>2094700000000000</c:v>
                </c:pt>
                <c:pt idx="1260">
                  <c:v>2093400000000000</c:v>
                </c:pt>
                <c:pt idx="1261">
                  <c:v>2092000000000000</c:v>
                </c:pt>
                <c:pt idx="1262">
                  <c:v>2090600000000000</c:v>
                </c:pt>
                <c:pt idx="1263">
                  <c:v>2089300000000000</c:v>
                </c:pt>
                <c:pt idx="1264">
                  <c:v>2087900000000000</c:v>
                </c:pt>
                <c:pt idx="1265">
                  <c:v>2086500000000000</c:v>
                </c:pt>
                <c:pt idx="1266">
                  <c:v>2085100000000000</c:v>
                </c:pt>
                <c:pt idx="1267">
                  <c:v>2083700000000000</c:v>
                </c:pt>
                <c:pt idx="1268">
                  <c:v>2082300000000000</c:v>
                </c:pt>
                <c:pt idx="1269">
                  <c:v>2080900000000000</c:v>
                </c:pt>
                <c:pt idx="1270">
                  <c:v>2079600000000000</c:v>
                </c:pt>
                <c:pt idx="1271">
                  <c:v>2078200000000000</c:v>
                </c:pt>
                <c:pt idx="1272">
                  <c:v>2076700000000000</c:v>
                </c:pt>
                <c:pt idx="1273">
                  <c:v>2075300000000000</c:v>
                </c:pt>
                <c:pt idx="1274">
                  <c:v>2073900000000000</c:v>
                </c:pt>
                <c:pt idx="1275">
                  <c:v>2072500000000000</c:v>
                </c:pt>
                <c:pt idx="1276">
                  <c:v>2071100000000000</c:v>
                </c:pt>
                <c:pt idx="1277">
                  <c:v>2069700000000000</c:v>
                </c:pt>
                <c:pt idx="1278">
                  <c:v>2068300000000000</c:v>
                </c:pt>
                <c:pt idx="1279">
                  <c:v>2066800000000000</c:v>
                </c:pt>
                <c:pt idx="1280">
                  <c:v>2065400000000000</c:v>
                </c:pt>
                <c:pt idx="1281">
                  <c:v>2064000000000000</c:v>
                </c:pt>
                <c:pt idx="1282">
                  <c:v>2062500000000000</c:v>
                </c:pt>
                <c:pt idx="1283">
                  <c:v>2061100000000000</c:v>
                </c:pt>
                <c:pt idx="1284">
                  <c:v>2059600000000000</c:v>
                </c:pt>
                <c:pt idx="1285">
                  <c:v>2058200000000000</c:v>
                </c:pt>
                <c:pt idx="1286">
                  <c:v>2056700000000000</c:v>
                </c:pt>
                <c:pt idx="1287">
                  <c:v>2055300000000000</c:v>
                </c:pt>
                <c:pt idx="1288">
                  <c:v>2053800000000000</c:v>
                </c:pt>
                <c:pt idx="1289">
                  <c:v>2052400000000000</c:v>
                </c:pt>
                <c:pt idx="1290">
                  <c:v>2050900000000000</c:v>
                </c:pt>
                <c:pt idx="1291">
                  <c:v>2049500000000000</c:v>
                </c:pt>
                <c:pt idx="1292">
                  <c:v>2048000000000000</c:v>
                </c:pt>
                <c:pt idx="1293">
                  <c:v>2046500000000000</c:v>
                </c:pt>
                <c:pt idx="1294">
                  <c:v>2045000000000000</c:v>
                </c:pt>
                <c:pt idx="1295">
                  <c:v>2043600000000000</c:v>
                </c:pt>
                <c:pt idx="1296">
                  <c:v>2042100000000000</c:v>
                </c:pt>
                <c:pt idx="1297">
                  <c:v>2040600000000000</c:v>
                </c:pt>
                <c:pt idx="1298">
                  <c:v>2039100000000000</c:v>
                </c:pt>
                <c:pt idx="1299">
                  <c:v>2037600000000000</c:v>
                </c:pt>
                <c:pt idx="1300">
                  <c:v>2037600000000000</c:v>
                </c:pt>
                <c:pt idx="1301">
                  <c:v>2036100000000000</c:v>
                </c:pt>
                <c:pt idx="1302">
                  <c:v>2034600000000000</c:v>
                </c:pt>
                <c:pt idx="1303">
                  <c:v>2033100000000000</c:v>
                </c:pt>
                <c:pt idx="1304">
                  <c:v>2031600000000000</c:v>
                </c:pt>
                <c:pt idx="1305">
                  <c:v>2030100000000000</c:v>
                </c:pt>
                <c:pt idx="1306">
                  <c:v>2028600000000000</c:v>
                </c:pt>
                <c:pt idx="1307">
                  <c:v>2027100000000000</c:v>
                </c:pt>
                <c:pt idx="1308">
                  <c:v>2025600000000000</c:v>
                </c:pt>
                <c:pt idx="1309">
                  <c:v>2024000000000000</c:v>
                </c:pt>
                <c:pt idx="1310">
                  <c:v>2022500000000000</c:v>
                </c:pt>
                <c:pt idx="1311">
                  <c:v>2021000000000000</c:v>
                </c:pt>
                <c:pt idx="1312">
                  <c:v>2019500000000000</c:v>
                </c:pt>
                <c:pt idx="1313">
                  <c:v>2017900000000000</c:v>
                </c:pt>
                <c:pt idx="1314">
                  <c:v>2016400000000000</c:v>
                </c:pt>
                <c:pt idx="1315">
                  <c:v>2014900000000000</c:v>
                </c:pt>
                <c:pt idx="1316">
                  <c:v>2013300000000000</c:v>
                </c:pt>
                <c:pt idx="1317">
                  <c:v>2011800000000000</c:v>
                </c:pt>
                <c:pt idx="1318">
                  <c:v>2010200000000000</c:v>
                </c:pt>
                <c:pt idx="1319">
                  <c:v>2008700000000000</c:v>
                </c:pt>
                <c:pt idx="1320">
                  <c:v>2007100000000000</c:v>
                </c:pt>
                <c:pt idx="1321">
                  <c:v>2005500000000000</c:v>
                </c:pt>
                <c:pt idx="1322">
                  <c:v>2004000000000000</c:v>
                </c:pt>
                <c:pt idx="1323">
                  <c:v>2002400000000000</c:v>
                </c:pt>
                <c:pt idx="1324">
                  <c:v>2000800000000000</c:v>
                </c:pt>
                <c:pt idx="1325">
                  <c:v>1999300000000000</c:v>
                </c:pt>
                <c:pt idx="1326">
                  <c:v>1997700000000000</c:v>
                </c:pt>
                <c:pt idx="1327">
                  <c:v>1996100000000000</c:v>
                </c:pt>
                <c:pt idx="1328">
                  <c:v>1994500000000000</c:v>
                </c:pt>
                <c:pt idx="1329">
                  <c:v>1993000000000000</c:v>
                </c:pt>
                <c:pt idx="1330">
                  <c:v>1991400000000000</c:v>
                </c:pt>
                <c:pt idx="1331">
                  <c:v>1989800000000000</c:v>
                </c:pt>
                <c:pt idx="1332">
                  <c:v>1988200000000000</c:v>
                </c:pt>
                <c:pt idx="1333">
                  <c:v>1986600000000000</c:v>
                </c:pt>
                <c:pt idx="1334">
                  <c:v>1985000000000000</c:v>
                </c:pt>
                <c:pt idx="1335">
                  <c:v>1983400000000000</c:v>
                </c:pt>
                <c:pt idx="1336">
                  <c:v>1981800000000000</c:v>
                </c:pt>
                <c:pt idx="1337">
                  <c:v>1980200000000000</c:v>
                </c:pt>
                <c:pt idx="1338">
                  <c:v>1978500000000000</c:v>
                </c:pt>
                <c:pt idx="1339">
                  <c:v>1976900000000000</c:v>
                </c:pt>
                <c:pt idx="1340">
                  <c:v>1975300000000000</c:v>
                </c:pt>
                <c:pt idx="1341">
                  <c:v>1973700000000000</c:v>
                </c:pt>
                <c:pt idx="1342">
                  <c:v>1972100000000000</c:v>
                </c:pt>
                <c:pt idx="1343">
                  <c:v>1970400000000000</c:v>
                </c:pt>
                <c:pt idx="1344">
                  <c:v>1968800000000000</c:v>
                </c:pt>
                <c:pt idx="1345">
                  <c:v>1967100000000000</c:v>
                </c:pt>
                <c:pt idx="1346">
                  <c:v>1965500000000000</c:v>
                </c:pt>
                <c:pt idx="1347">
                  <c:v>1963900000000000</c:v>
                </c:pt>
                <c:pt idx="1348">
                  <c:v>1962200000000000</c:v>
                </c:pt>
                <c:pt idx="1349">
                  <c:v>1960600000000000</c:v>
                </c:pt>
                <c:pt idx="1350">
                  <c:v>1960600000000000</c:v>
                </c:pt>
                <c:pt idx="1351">
                  <c:v>1958900000000000</c:v>
                </c:pt>
                <c:pt idx="1352">
                  <c:v>1957300000000000</c:v>
                </c:pt>
                <c:pt idx="1353">
                  <c:v>1955600000000000</c:v>
                </c:pt>
                <c:pt idx="1354">
                  <c:v>1953900000000000</c:v>
                </c:pt>
                <c:pt idx="1355">
                  <c:v>1952300000000000</c:v>
                </c:pt>
                <c:pt idx="1356">
                  <c:v>1950600000000000</c:v>
                </c:pt>
                <c:pt idx="1357">
                  <c:v>1948900000000000</c:v>
                </c:pt>
                <c:pt idx="1358">
                  <c:v>1947300000000000</c:v>
                </c:pt>
                <c:pt idx="1359">
                  <c:v>1945600000000000</c:v>
                </c:pt>
                <c:pt idx="1360">
                  <c:v>1943900000000000</c:v>
                </c:pt>
                <c:pt idx="1361">
                  <c:v>1942200000000000</c:v>
                </c:pt>
                <c:pt idx="1362">
                  <c:v>1940500000000000</c:v>
                </c:pt>
                <c:pt idx="1363">
                  <c:v>1938800000000000</c:v>
                </c:pt>
                <c:pt idx="1364">
                  <c:v>1937100000000000</c:v>
                </c:pt>
                <c:pt idx="1365">
                  <c:v>1935400000000000</c:v>
                </c:pt>
                <c:pt idx="1366">
                  <c:v>1933700000000000</c:v>
                </c:pt>
                <c:pt idx="1367">
                  <c:v>1932000000000000</c:v>
                </c:pt>
                <c:pt idx="1368">
                  <c:v>1930300000000000</c:v>
                </c:pt>
                <c:pt idx="1369">
                  <c:v>1928600000000000</c:v>
                </c:pt>
                <c:pt idx="1370">
                  <c:v>1926900000000000</c:v>
                </c:pt>
                <c:pt idx="1371">
                  <c:v>1925200000000000</c:v>
                </c:pt>
                <c:pt idx="1372">
                  <c:v>1923500000000000</c:v>
                </c:pt>
                <c:pt idx="1373">
                  <c:v>1921700000000000</c:v>
                </c:pt>
                <c:pt idx="1374">
                  <c:v>1920000000000000</c:v>
                </c:pt>
                <c:pt idx="1375">
                  <c:v>1918300000000000</c:v>
                </c:pt>
                <c:pt idx="1376">
                  <c:v>1916500000000000</c:v>
                </c:pt>
                <c:pt idx="1377">
                  <c:v>1914800000000000</c:v>
                </c:pt>
                <c:pt idx="1378">
                  <c:v>1913100000000000</c:v>
                </c:pt>
                <c:pt idx="1379">
                  <c:v>1911300000000000</c:v>
                </c:pt>
                <c:pt idx="1380">
                  <c:v>1909600000000000</c:v>
                </c:pt>
                <c:pt idx="1381">
                  <c:v>1907800000000000</c:v>
                </c:pt>
                <c:pt idx="1382">
                  <c:v>1906100000000000</c:v>
                </c:pt>
                <c:pt idx="1383">
                  <c:v>1904300000000000</c:v>
                </c:pt>
                <c:pt idx="1384">
                  <c:v>1902600000000000</c:v>
                </c:pt>
                <c:pt idx="1385">
                  <c:v>1900800000000000</c:v>
                </c:pt>
                <c:pt idx="1386">
                  <c:v>1899000000000000</c:v>
                </c:pt>
                <c:pt idx="1387">
                  <c:v>1897300000000000</c:v>
                </c:pt>
                <c:pt idx="1388">
                  <c:v>1895500000000000</c:v>
                </c:pt>
                <c:pt idx="1389">
                  <c:v>1893700000000000</c:v>
                </c:pt>
                <c:pt idx="1390">
                  <c:v>1891900000000000</c:v>
                </c:pt>
                <c:pt idx="1391">
                  <c:v>1890100000000000</c:v>
                </c:pt>
                <c:pt idx="1392">
                  <c:v>1888400000000000</c:v>
                </c:pt>
                <c:pt idx="1393">
                  <c:v>1886600000000000</c:v>
                </c:pt>
                <c:pt idx="1394">
                  <c:v>1884800000000000</c:v>
                </c:pt>
                <c:pt idx="1395">
                  <c:v>1883000000000000</c:v>
                </c:pt>
                <c:pt idx="1396">
                  <c:v>1881200000000000</c:v>
                </c:pt>
                <c:pt idx="1397">
                  <c:v>1879400000000000</c:v>
                </c:pt>
                <c:pt idx="1398">
                  <c:v>1877600000000000</c:v>
                </c:pt>
                <c:pt idx="1399">
                  <c:v>1875800000000000</c:v>
                </c:pt>
                <c:pt idx="1400">
                  <c:v>1875800000000000</c:v>
                </c:pt>
                <c:pt idx="1401">
                  <c:v>1874000000000000</c:v>
                </c:pt>
                <c:pt idx="1402">
                  <c:v>1872100000000000</c:v>
                </c:pt>
                <c:pt idx="1403">
                  <c:v>1870300000000000</c:v>
                </c:pt>
                <c:pt idx="1404">
                  <c:v>1868500000000000</c:v>
                </c:pt>
                <c:pt idx="1405">
                  <c:v>1866700000000000</c:v>
                </c:pt>
                <c:pt idx="1406">
                  <c:v>1864900000000000</c:v>
                </c:pt>
                <c:pt idx="1407">
                  <c:v>1863000000000000</c:v>
                </c:pt>
                <c:pt idx="1408">
                  <c:v>1861200000000000</c:v>
                </c:pt>
                <c:pt idx="1409">
                  <c:v>1859300000000000</c:v>
                </c:pt>
                <c:pt idx="1410">
                  <c:v>1857500000000000</c:v>
                </c:pt>
                <c:pt idx="1411">
                  <c:v>1855700000000000</c:v>
                </c:pt>
                <c:pt idx="1412">
                  <c:v>1853800000000000</c:v>
                </c:pt>
                <c:pt idx="1413">
                  <c:v>1852000000000000</c:v>
                </c:pt>
                <c:pt idx="1414">
                  <c:v>1850100000000000</c:v>
                </c:pt>
                <c:pt idx="1415">
                  <c:v>1848300000000000</c:v>
                </c:pt>
                <c:pt idx="1416">
                  <c:v>1846400000000000</c:v>
                </c:pt>
                <c:pt idx="1417">
                  <c:v>1844500000000000</c:v>
                </c:pt>
                <c:pt idx="1418">
                  <c:v>1842700000000000</c:v>
                </c:pt>
                <c:pt idx="1419">
                  <c:v>1840800000000000</c:v>
                </c:pt>
                <c:pt idx="1420">
                  <c:v>1838900000000000</c:v>
                </c:pt>
                <c:pt idx="1421">
                  <c:v>1837100000000000</c:v>
                </c:pt>
                <c:pt idx="1422">
                  <c:v>1835200000000000</c:v>
                </c:pt>
                <c:pt idx="1423">
                  <c:v>1833300000000000</c:v>
                </c:pt>
                <c:pt idx="1424">
                  <c:v>1831400000000000</c:v>
                </c:pt>
                <c:pt idx="1425">
                  <c:v>1829500000000000</c:v>
                </c:pt>
                <c:pt idx="1426">
                  <c:v>1827600000000000</c:v>
                </c:pt>
                <c:pt idx="1427">
                  <c:v>1825700000000000</c:v>
                </c:pt>
                <c:pt idx="1428">
                  <c:v>1823800000000000</c:v>
                </c:pt>
                <c:pt idx="1429">
                  <c:v>1821900000000000</c:v>
                </c:pt>
                <c:pt idx="1430">
                  <c:v>1820000000000000</c:v>
                </c:pt>
                <c:pt idx="1431">
                  <c:v>1818100000000000</c:v>
                </c:pt>
                <c:pt idx="1432">
                  <c:v>1816200000000000</c:v>
                </c:pt>
                <c:pt idx="1433">
                  <c:v>1814300000000000</c:v>
                </c:pt>
                <c:pt idx="1434">
                  <c:v>1812400000000000</c:v>
                </c:pt>
                <c:pt idx="1435">
                  <c:v>1810400000000000</c:v>
                </c:pt>
                <c:pt idx="1436">
                  <c:v>1808500000000000</c:v>
                </c:pt>
                <c:pt idx="1437">
                  <c:v>1806600000000000</c:v>
                </c:pt>
                <c:pt idx="1438">
                  <c:v>1804700000000000</c:v>
                </c:pt>
                <c:pt idx="1439">
                  <c:v>1802700000000000</c:v>
                </c:pt>
                <c:pt idx="1440">
                  <c:v>1800800000000000</c:v>
                </c:pt>
                <c:pt idx="1441">
                  <c:v>1798900000000000</c:v>
                </c:pt>
                <c:pt idx="1442">
                  <c:v>1796900000000000</c:v>
                </c:pt>
                <c:pt idx="1443">
                  <c:v>1795000000000000</c:v>
                </c:pt>
                <c:pt idx="1444">
                  <c:v>1793000000000000</c:v>
                </c:pt>
                <c:pt idx="1445">
                  <c:v>1791100000000000</c:v>
                </c:pt>
                <c:pt idx="1446">
                  <c:v>1789100000000000</c:v>
                </c:pt>
                <c:pt idx="1447">
                  <c:v>1787100000000000</c:v>
                </c:pt>
                <c:pt idx="1448">
                  <c:v>1785200000000000</c:v>
                </c:pt>
                <c:pt idx="1449">
                  <c:v>1783200000000000</c:v>
                </c:pt>
                <c:pt idx="1450">
                  <c:v>1783200000000000</c:v>
                </c:pt>
                <c:pt idx="1451">
                  <c:v>1781200000000000</c:v>
                </c:pt>
                <c:pt idx="1452">
                  <c:v>1779300000000000</c:v>
                </c:pt>
                <c:pt idx="1453">
                  <c:v>1777300000000000</c:v>
                </c:pt>
                <c:pt idx="1454">
                  <c:v>1775300000000000</c:v>
                </c:pt>
                <c:pt idx="1455">
                  <c:v>1773300000000000</c:v>
                </c:pt>
                <c:pt idx="1456">
                  <c:v>1771400000000000</c:v>
                </c:pt>
                <c:pt idx="1457">
                  <c:v>1769400000000000</c:v>
                </c:pt>
                <c:pt idx="1458">
                  <c:v>1767400000000000</c:v>
                </c:pt>
                <c:pt idx="1459">
                  <c:v>1765400000000000</c:v>
                </c:pt>
                <c:pt idx="1460">
                  <c:v>1763400000000000</c:v>
                </c:pt>
                <c:pt idx="1461">
                  <c:v>1761400000000000</c:v>
                </c:pt>
                <c:pt idx="1462">
                  <c:v>1759400000000000</c:v>
                </c:pt>
                <c:pt idx="1463">
                  <c:v>1757400000000000</c:v>
                </c:pt>
                <c:pt idx="1464">
                  <c:v>1755300000000000</c:v>
                </c:pt>
                <c:pt idx="1465">
                  <c:v>1753300000000000</c:v>
                </c:pt>
                <c:pt idx="1466">
                  <c:v>1751300000000000</c:v>
                </c:pt>
                <c:pt idx="1467">
                  <c:v>1749300000000000</c:v>
                </c:pt>
                <c:pt idx="1468">
                  <c:v>1747300000000000</c:v>
                </c:pt>
                <c:pt idx="1469">
                  <c:v>1745200000000000</c:v>
                </c:pt>
                <c:pt idx="1470">
                  <c:v>1743200000000000</c:v>
                </c:pt>
                <c:pt idx="1471">
                  <c:v>1741200000000000</c:v>
                </c:pt>
                <c:pt idx="1472">
                  <c:v>1739100000000000</c:v>
                </c:pt>
                <c:pt idx="1473">
                  <c:v>1737100000000000</c:v>
                </c:pt>
                <c:pt idx="1474">
                  <c:v>1735100000000000</c:v>
                </c:pt>
                <c:pt idx="1475">
                  <c:v>1733000000000000</c:v>
                </c:pt>
                <c:pt idx="1476">
                  <c:v>1731000000000000</c:v>
                </c:pt>
                <c:pt idx="1477">
                  <c:v>1728900000000000</c:v>
                </c:pt>
                <c:pt idx="1478">
                  <c:v>1726900000000000</c:v>
                </c:pt>
                <c:pt idx="1479">
                  <c:v>1724800000000000</c:v>
                </c:pt>
                <c:pt idx="1480">
                  <c:v>1722700000000000</c:v>
                </c:pt>
                <c:pt idx="1481">
                  <c:v>1720700000000000</c:v>
                </c:pt>
                <c:pt idx="1482">
                  <c:v>1718600000000000</c:v>
                </c:pt>
                <c:pt idx="1483">
                  <c:v>1716500000000000</c:v>
                </c:pt>
                <c:pt idx="1484">
                  <c:v>1714400000000000</c:v>
                </c:pt>
                <c:pt idx="1485">
                  <c:v>1712400000000000</c:v>
                </c:pt>
                <c:pt idx="1486">
                  <c:v>1710300000000000</c:v>
                </c:pt>
                <c:pt idx="1487">
                  <c:v>1708200000000000</c:v>
                </c:pt>
                <c:pt idx="1488">
                  <c:v>1706100000000000</c:v>
                </c:pt>
                <c:pt idx="1489">
                  <c:v>1704000000000000</c:v>
                </c:pt>
                <c:pt idx="1490">
                  <c:v>1701900000000000</c:v>
                </c:pt>
                <c:pt idx="1491">
                  <c:v>1699800000000000</c:v>
                </c:pt>
                <c:pt idx="1492">
                  <c:v>1697700000000000</c:v>
                </c:pt>
                <c:pt idx="1493">
                  <c:v>1695600000000000</c:v>
                </c:pt>
                <c:pt idx="1494">
                  <c:v>1693500000000000</c:v>
                </c:pt>
                <c:pt idx="1495">
                  <c:v>1691400000000000</c:v>
                </c:pt>
                <c:pt idx="1496">
                  <c:v>1689300000000000</c:v>
                </c:pt>
                <c:pt idx="1497">
                  <c:v>1687200000000000</c:v>
                </c:pt>
                <c:pt idx="1498">
                  <c:v>1685000000000000</c:v>
                </c:pt>
                <c:pt idx="1499">
                  <c:v>1682900000000000</c:v>
                </c:pt>
                <c:pt idx="1500">
                  <c:v>1682900000000000</c:v>
                </c:pt>
                <c:pt idx="1501">
                  <c:v>1680800000000000</c:v>
                </c:pt>
                <c:pt idx="1502">
                  <c:v>1678700000000000</c:v>
                </c:pt>
                <c:pt idx="1503">
                  <c:v>1676500000000000</c:v>
                </c:pt>
                <c:pt idx="1504">
                  <c:v>1674400000000000</c:v>
                </c:pt>
                <c:pt idx="1505">
                  <c:v>1672300000000000</c:v>
                </c:pt>
                <c:pt idx="1506">
                  <c:v>1670100000000000</c:v>
                </c:pt>
                <c:pt idx="1507">
                  <c:v>1668000000000000</c:v>
                </c:pt>
                <c:pt idx="1508">
                  <c:v>1665800000000000</c:v>
                </c:pt>
                <c:pt idx="1509">
                  <c:v>1663700000000000</c:v>
                </c:pt>
                <c:pt idx="1510">
                  <c:v>1661500000000000</c:v>
                </c:pt>
                <c:pt idx="1511">
                  <c:v>1659300000000000</c:v>
                </c:pt>
                <c:pt idx="1512">
                  <c:v>1657200000000000</c:v>
                </c:pt>
                <c:pt idx="1513">
                  <c:v>1655000000000000</c:v>
                </c:pt>
                <c:pt idx="1514">
                  <c:v>1652800000000000</c:v>
                </c:pt>
                <c:pt idx="1515">
                  <c:v>1650700000000000</c:v>
                </c:pt>
                <c:pt idx="1516">
                  <c:v>1648500000000000</c:v>
                </c:pt>
                <c:pt idx="1517">
                  <c:v>1646300000000000</c:v>
                </c:pt>
                <c:pt idx="1518">
                  <c:v>1644100000000000</c:v>
                </c:pt>
                <c:pt idx="1519">
                  <c:v>1642000000000000</c:v>
                </c:pt>
                <c:pt idx="1520">
                  <c:v>1639800000000000</c:v>
                </c:pt>
                <c:pt idx="1521">
                  <c:v>1637600000000000</c:v>
                </c:pt>
                <c:pt idx="1522">
                  <c:v>1635400000000000</c:v>
                </c:pt>
                <c:pt idx="1523">
                  <c:v>1633200000000000</c:v>
                </c:pt>
                <c:pt idx="1524">
                  <c:v>1631000000000000</c:v>
                </c:pt>
                <c:pt idx="1525">
                  <c:v>1628800000000000</c:v>
                </c:pt>
                <c:pt idx="1526">
                  <c:v>1626600000000000</c:v>
                </c:pt>
                <c:pt idx="1527">
                  <c:v>1624400000000000</c:v>
                </c:pt>
                <c:pt idx="1528">
                  <c:v>1622100000000000</c:v>
                </c:pt>
                <c:pt idx="1529">
                  <c:v>1619900000000000</c:v>
                </c:pt>
                <c:pt idx="1530">
                  <c:v>1617700000000000</c:v>
                </c:pt>
                <c:pt idx="1531">
                  <c:v>1615500000000000</c:v>
                </c:pt>
                <c:pt idx="1532">
                  <c:v>1613200000000000</c:v>
                </c:pt>
                <c:pt idx="1533">
                  <c:v>1611000000000000</c:v>
                </c:pt>
                <c:pt idx="1534">
                  <c:v>1608800000000000</c:v>
                </c:pt>
                <c:pt idx="1535">
                  <c:v>1606500000000000</c:v>
                </c:pt>
                <c:pt idx="1536">
                  <c:v>1604300000000000</c:v>
                </c:pt>
                <c:pt idx="1537">
                  <c:v>1602100000000000</c:v>
                </c:pt>
                <c:pt idx="1538">
                  <c:v>1599800000000000</c:v>
                </c:pt>
                <c:pt idx="1539">
                  <c:v>1597600000000000</c:v>
                </c:pt>
                <c:pt idx="1540">
                  <c:v>1595300000000000</c:v>
                </c:pt>
                <c:pt idx="1541">
                  <c:v>1593100000000000</c:v>
                </c:pt>
                <c:pt idx="1542">
                  <c:v>1590800000000000</c:v>
                </c:pt>
                <c:pt idx="1543">
                  <c:v>1588500000000000</c:v>
                </c:pt>
                <c:pt idx="1544">
                  <c:v>1586300000000000</c:v>
                </c:pt>
                <c:pt idx="1545">
                  <c:v>1584000000000000</c:v>
                </c:pt>
                <c:pt idx="1546">
                  <c:v>1581700000000000</c:v>
                </c:pt>
                <c:pt idx="1547">
                  <c:v>1579500000000000</c:v>
                </c:pt>
                <c:pt idx="1548">
                  <c:v>1577200000000000</c:v>
                </c:pt>
                <c:pt idx="1549">
                  <c:v>1574900000000000</c:v>
                </c:pt>
                <c:pt idx="1550">
                  <c:v>1574900000000000</c:v>
                </c:pt>
                <c:pt idx="1551">
                  <c:v>1572600000000000</c:v>
                </c:pt>
                <c:pt idx="1552">
                  <c:v>1570300000000000</c:v>
                </c:pt>
                <c:pt idx="1553">
                  <c:v>1568000000000000</c:v>
                </c:pt>
                <c:pt idx="1554">
                  <c:v>1565700000000000</c:v>
                </c:pt>
                <c:pt idx="1555">
                  <c:v>1563400000000000</c:v>
                </c:pt>
                <c:pt idx="1556">
                  <c:v>1561100000000000</c:v>
                </c:pt>
                <c:pt idx="1557">
                  <c:v>1558800000000000</c:v>
                </c:pt>
                <c:pt idx="1558">
                  <c:v>1556500000000000</c:v>
                </c:pt>
                <c:pt idx="1559">
                  <c:v>1554200000000000</c:v>
                </c:pt>
                <c:pt idx="1560">
                  <c:v>1551900000000000</c:v>
                </c:pt>
                <c:pt idx="1561">
                  <c:v>1549600000000000</c:v>
                </c:pt>
                <c:pt idx="1562">
                  <c:v>1547300000000000</c:v>
                </c:pt>
                <c:pt idx="1563">
                  <c:v>1544900000000000</c:v>
                </c:pt>
                <c:pt idx="1564">
                  <c:v>1542600000000000</c:v>
                </c:pt>
                <c:pt idx="1565">
                  <c:v>1540300000000000</c:v>
                </c:pt>
                <c:pt idx="1566">
                  <c:v>1537900000000000</c:v>
                </c:pt>
                <c:pt idx="1567">
                  <c:v>1535600000000000</c:v>
                </c:pt>
                <c:pt idx="1568">
                  <c:v>1533300000000000</c:v>
                </c:pt>
                <c:pt idx="1569">
                  <c:v>1530900000000000</c:v>
                </c:pt>
                <c:pt idx="1570">
                  <c:v>1528600000000000</c:v>
                </c:pt>
                <c:pt idx="1571">
                  <c:v>1526200000000000</c:v>
                </c:pt>
                <c:pt idx="1572">
                  <c:v>1523900000000000</c:v>
                </c:pt>
                <c:pt idx="1573">
                  <c:v>1521500000000000</c:v>
                </c:pt>
                <c:pt idx="1574">
                  <c:v>1519200000000000</c:v>
                </c:pt>
                <c:pt idx="1575">
                  <c:v>1516800000000000</c:v>
                </c:pt>
                <c:pt idx="1576">
                  <c:v>1514400000000000</c:v>
                </c:pt>
                <c:pt idx="1577">
                  <c:v>1512100000000000</c:v>
                </c:pt>
                <c:pt idx="1578">
                  <c:v>1509700000000000</c:v>
                </c:pt>
                <c:pt idx="1579">
                  <c:v>1507300000000000</c:v>
                </c:pt>
                <c:pt idx="1580">
                  <c:v>1504900000000000</c:v>
                </c:pt>
                <c:pt idx="1581">
                  <c:v>1502600000000000</c:v>
                </c:pt>
                <c:pt idx="1582">
                  <c:v>1500200000000000</c:v>
                </c:pt>
                <c:pt idx="1583">
                  <c:v>1497800000000000</c:v>
                </c:pt>
                <c:pt idx="1584">
                  <c:v>1495400000000000</c:v>
                </c:pt>
                <c:pt idx="1585">
                  <c:v>1493000000000000</c:v>
                </c:pt>
                <c:pt idx="1586">
                  <c:v>1490600000000000</c:v>
                </c:pt>
                <c:pt idx="1587">
                  <c:v>1488200000000000</c:v>
                </c:pt>
                <c:pt idx="1588">
                  <c:v>1485800000000000</c:v>
                </c:pt>
                <c:pt idx="1589">
                  <c:v>1483400000000000</c:v>
                </c:pt>
                <c:pt idx="1590">
                  <c:v>1481000000000000</c:v>
                </c:pt>
                <c:pt idx="1591">
                  <c:v>1478600000000000</c:v>
                </c:pt>
                <c:pt idx="1592">
                  <c:v>1476200000000000</c:v>
                </c:pt>
                <c:pt idx="1593">
                  <c:v>1473700000000000</c:v>
                </c:pt>
                <c:pt idx="1594">
                  <c:v>1471300000000000</c:v>
                </c:pt>
                <c:pt idx="1595">
                  <c:v>1468900000000000</c:v>
                </c:pt>
                <c:pt idx="1596">
                  <c:v>1466500000000000</c:v>
                </c:pt>
                <c:pt idx="1597">
                  <c:v>1464000000000000</c:v>
                </c:pt>
                <c:pt idx="1598">
                  <c:v>1461600000000000</c:v>
                </c:pt>
                <c:pt idx="1599">
                  <c:v>1459100000000000</c:v>
                </c:pt>
                <c:pt idx="1600">
                  <c:v>1459100000000000</c:v>
                </c:pt>
                <c:pt idx="1601">
                  <c:v>1456700000000000</c:v>
                </c:pt>
                <c:pt idx="1602">
                  <c:v>1454300000000000</c:v>
                </c:pt>
                <c:pt idx="1603">
                  <c:v>1451800000000000</c:v>
                </c:pt>
                <c:pt idx="1604">
                  <c:v>1449400000000000</c:v>
                </c:pt>
                <c:pt idx="1605">
                  <c:v>1446900000000000</c:v>
                </c:pt>
                <c:pt idx="1606">
                  <c:v>1444400000000000</c:v>
                </c:pt>
                <c:pt idx="1607">
                  <c:v>1442000000000000</c:v>
                </c:pt>
                <c:pt idx="1608">
                  <c:v>1439500000000000</c:v>
                </c:pt>
                <c:pt idx="1609">
                  <c:v>1437000000000000</c:v>
                </c:pt>
                <c:pt idx="1610">
                  <c:v>1434600000000000</c:v>
                </c:pt>
                <c:pt idx="1611">
                  <c:v>1432100000000000</c:v>
                </c:pt>
                <c:pt idx="1612">
                  <c:v>1429600000000000</c:v>
                </c:pt>
                <c:pt idx="1613">
                  <c:v>1427100000000000</c:v>
                </c:pt>
                <c:pt idx="1614">
                  <c:v>1424700000000000</c:v>
                </c:pt>
                <c:pt idx="1615">
                  <c:v>1422200000000000</c:v>
                </c:pt>
                <c:pt idx="1616">
                  <c:v>1419700000000000</c:v>
                </c:pt>
                <c:pt idx="1617">
                  <c:v>1417200000000000</c:v>
                </c:pt>
                <c:pt idx="1618">
                  <c:v>1414700000000000</c:v>
                </c:pt>
                <c:pt idx="1619">
                  <c:v>1412200000000000</c:v>
                </c:pt>
                <c:pt idx="1620">
                  <c:v>1409700000000000</c:v>
                </c:pt>
                <c:pt idx="1621">
                  <c:v>1407200000000000</c:v>
                </c:pt>
                <c:pt idx="1622">
                  <c:v>1404700000000000</c:v>
                </c:pt>
                <c:pt idx="1623">
                  <c:v>1402200000000000</c:v>
                </c:pt>
                <c:pt idx="1624">
                  <c:v>1399600000000000</c:v>
                </c:pt>
                <c:pt idx="1625">
                  <c:v>1397100000000000</c:v>
                </c:pt>
                <c:pt idx="1626">
                  <c:v>1394600000000000</c:v>
                </c:pt>
                <c:pt idx="1627">
                  <c:v>1392100000000000</c:v>
                </c:pt>
                <c:pt idx="1628">
                  <c:v>1389500000000000</c:v>
                </c:pt>
                <c:pt idx="1629">
                  <c:v>1387000000000000</c:v>
                </c:pt>
                <c:pt idx="1630">
                  <c:v>1384500000000000</c:v>
                </c:pt>
                <c:pt idx="1631">
                  <c:v>1381900000000000</c:v>
                </c:pt>
                <c:pt idx="1632">
                  <c:v>1379400000000000</c:v>
                </c:pt>
                <c:pt idx="1633">
                  <c:v>1376800000000000</c:v>
                </c:pt>
                <c:pt idx="1634">
                  <c:v>1374300000000000</c:v>
                </c:pt>
                <c:pt idx="1635">
                  <c:v>1371700000000000</c:v>
                </c:pt>
                <c:pt idx="1636">
                  <c:v>1369200000000000</c:v>
                </c:pt>
                <c:pt idx="1637">
                  <c:v>1366600000000000</c:v>
                </c:pt>
                <c:pt idx="1638">
                  <c:v>1364100000000000</c:v>
                </c:pt>
                <c:pt idx="1639">
                  <c:v>1361500000000000</c:v>
                </c:pt>
                <c:pt idx="1640">
                  <c:v>1358900000000000</c:v>
                </c:pt>
                <c:pt idx="1641">
                  <c:v>1356400000000000</c:v>
                </c:pt>
                <c:pt idx="1642">
                  <c:v>1353800000000000</c:v>
                </c:pt>
                <c:pt idx="1643">
                  <c:v>1351200000000000</c:v>
                </c:pt>
                <c:pt idx="1644">
                  <c:v>1348600000000000</c:v>
                </c:pt>
                <c:pt idx="1645">
                  <c:v>1346000000000000</c:v>
                </c:pt>
                <c:pt idx="1646">
                  <c:v>1343500000000000</c:v>
                </c:pt>
                <c:pt idx="1647">
                  <c:v>1340900000000000</c:v>
                </c:pt>
                <c:pt idx="1648">
                  <c:v>1338300000000000</c:v>
                </c:pt>
                <c:pt idx="1649">
                  <c:v>1335700000000000</c:v>
                </c:pt>
                <c:pt idx="1650">
                  <c:v>1335700000000000</c:v>
                </c:pt>
                <c:pt idx="1651">
                  <c:v>1333100000000000</c:v>
                </c:pt>
                <c:pt idx="1652">
                  <c:v>1330500000000000</c:v>
                </c:pt>
                <c:pt idx="1653">
                  <c:v>1327900000000000</c:v>
                </c:pt>
                <c:pt idx="1654">
                  <c:v>1325300000000000</c:v>
                </c:pt>
                <c:pt idx="1655">
                  <c:v>1322600000000000</c:v>
                </c:pt>
                <c:pt idx="1656">
                  <c:v>1320000000000000</c:v>
                </c:pt>
                <c:pt idx="1657">
                  <c:v>1317400000000000</c:v>
                </c:pt>
                <c:pt idx="1658">
                  <c:v>1314800000000000</c:v>
                </c:pt>
                <c:pt idx="1659">
                  <c:v>1312200000000000</c:v>
                </c:pt>
                <c:pt idx="1660">
                  <c:v>1309500000000000</c:v>
                </c:pt>
                <c:pt idx="1661">
                  <c:v>1306900000000000</c:v>
                </c:pt>
                <c:pt idx="1662">
                  <c:v>1304300000000000</c:v>
                </c:pt>
                <c:pt idx="1663">
                  <c:v>1301600000000000</c:v>
                </c:pt>
                <c:pt idx="1664">
                  <c:v>1299000000000000</c:v>
                </c:pt>
                <c:pt idx="1665">
                  <c:v>1296300000000000</c:v>
                </c:pt>
                <c:pt idx="1666">
                  <c:v>1293700000000000</c:v>
                </c:pt>
                <c:pt idx="1667">
                  <c:v>1291000000000000</c:v>
                </c:pt>
                <c:pt idx="1668">
                  <c:v>1288400000000000</c:v>
                </c:pt>
                <c:pt idx="1669">
                  <c:v>1285700000000000</c:v>
                </c:pt>
                <c:pt idx="1670">
                  <c:v>1283100000000000</c:v>
                </c:pt>
                <c:pt idx="1671">
                  <c:v>1280400000000000</c:v>
                </c:pt>
                <c:pt idx="1672">
                  <c:v>1277700000000000</c:v>
                </c:pt>
                <c:pt idx="1673">
                  <c:v>1275100000000000</c:v>
                </c:pt>
                <c:pt idx="1674">
                  <c:v>1272400000000000</c:v>
                </c:pt>
                <c:pt idx="1675">
                  <c:v>1269700000000000</c:v>
                </c:pt>
                <c:pt idx="1676">
                  <c:v>1267000000000000</c:v>
                </c:pt>
                <c:pt idx="1677">
                  <c:v>1264400000000000</c:v>
                </c:pt>
                <c:pt idx="1678">
                  <c:v>1261700000000000</c:v>
                </c:pt>
                <c:pt idx="1679">
                  <c:v>1259000000000000</c:v>
                </c:pt>
                <c:pt idx="1680">
                  <c:v>1256300000000000</c:v>
                </c:pt>
                <c:pt idx="1681">
                  <c:v>1253600000000000</c:v>
                </c:pt>
                <c:pt idx="1682">
                  <c:v>1250900000000000</c:v>
                </c:pt>
                <c:pt idx="1683">
                  <c:v>1248200000000000</c:v>
                </c:pt>
                <c:pt idx="1684">
                  <c:v>1245500000000000</c:v>
                </c:pt>
                <c:pt idx="1685">
                  <c:v>1242800000000000</c:v>
                </c:pt>
                <c:pt idx="1686">
                  <c:v>1240100000000000</c:v>
                </c:pt>
                <c:pt idx="1687">
                  <c:v>1237400000000000</c:v>
                </c:pt>
                <c:pt idx="1688">
                  <c:v>1234600000000000</c:v>
                </c:pt>
                <c:pt idx="1689">
                  <c:v>1231900000000000</c:v>
                </c:pt>
                <c:pt idx="1690">
                  <c:v>1229200000000000</c:v>
                </c:pt>
                <c:pt idx="1691">
                  <c:v>1226500000000000</c:v>
                </c:pt>
                <c:pt idx="1692">
                  <c:v>1223700000000000</c:v>
                </c:pt>
                <c:pt idx="1693">
                  <c:v>1221000000000000</c:v>
                </c:pt>
                <c:pt idx="1694">
                  <c:v>1218300000000000</c:v>
                </c:pt>
                <c:pt idx="1695">
                  <c:v>1215500000000000</c:v>
                </c:pt>
                <c:pt idx="1696">
                  <c:v>1212800000000000</c:v>
                </c:pt>
                <c:pt idx="1697">
                  <c:v>1210000000000000</c:v>
                </c:pt>
                <c:pt idx="1698">
                  <c:v>1207300000000000</c:v>
                </c:pt>
                <c:pt idx="1699">
                  <c:v>1204500000000000</c:v>
                </c:pt>
                <c:pt idx="1700">
                  <c:v>1204500000000000</c:v>
                </c:pt>
                <c:pt idx="1701">
                  <c:v>1201800000000000</c:v>
                </c:pt>
                <c:pt idx="1702">
                  <c:v>1199000000000000</c:v>
                </c:pt>
                <c:pt idx="1703">
                  <c:v>1196200000000000</c:v>
                </c:pt>
                <c:pt idx="1704">
                  <c:v>1193500000000000</c:v>
                </c:pt>
                <c:pt idx="1705">
                  <c:v>1190700000000000</c:v>
                </c:pt>
                <c:pt idx="1706">
                  <c:v>1187900000000000</c:v>
                </c:pt>
                <c:pt idx="1707">
                  <c:v>1185200000000000</c:v>
                </c:pt>
                <c:pt idx="1708">
                  <c:v>1182400000000000</c:v>
                </c:pt>
                <c:pt idx="1709">
                  <c:v>1179600000000000</c:v>
                </c:pt>
                <c:pt idx="1710">
                  <c:v>1176800000000000</c:v>
                </c:pt>
                <c:pt idx="1711">
                  <c:v>1174000000000000</c:v>
                </c:pt>
                <c:pt idx="1712">
                  <c:v>1171200000000000</c:v>
                </c:pt>
                <c:pt idx="1713">
                  <c:v>1168400000000000</c:v>
                </c:pt>
                <c:pt idx="1714">
                  <c:v>1165600000000000</c:v>
                </c:pt>
                <c:pt idx="1715">
                  <c:v>1162800000000000</c:v>
                </c:pt>
                <c:pt idx="1716">
                  <c:v>1160000000000000</c:v>
                </c:pt>
                <c:pt idx="1717">
                  <c:v>1157200000000000</c:v>
                </c:pt>
                <c:pt idx="1718">
                  <c:v>1154400000000000</c:v>
                </c:pt>
                <c:pt idx="1719">
                  <c:v>1151600000000000</c:v>
                </c:pt>
                <c:pt idx="1720">
                  <c:v>1148800000000000</c:v>
                </c:pt>
                <c:pt idx="1721">
                  <c:v>1145900000000000</c:v>
                </c:pt>
                <c:pt idx="1722">
                  <c:v>1143100000000000</c:v>
                </c:pt>
                <c:pt idx="1723">
                  <c:v>1140300000000000</c:v>
                </c:pt>
                <c:pt idx="1724">
                  <c:v>1137500000000000</c:v>
                </c:pt>
                <c:pt idx="1725">
                  <c:v>1134600000000000</c:v>
                </c:pt>
                <c:pt idx="1726">
                  <c:v>1131800000000000</c:v>
                </c:pt>
                <c:pt idx="1727">
                  <c:v>1129000000000000</c:v>
                </c:pt>
                <c:pt idx="1728">
                  <c:v>1126100000000000</c:v>
                </c:pt>
                <c:pt idx="1729">
                  <c:v>1123300000000000</c:v>
                </c:pt>
                <c:pt idx="1730">
                  <c:v>1120400000000000</c:v>
                </c:pt>
                <c:pt idx="1731">
                  <c:v>1117600000000000</c:v>
                </c:pt>
                <c:pt idx="1732">
                  <c:v>1114700000000000</c:v>
                </c:pt>
                <c:pt idx="1733">
                  <c:v>1111800000000000</c:v>
                </c:pt>
                <c:pt idx="1734">
                  <c:v>1109000000000000</c:v>
                </c:pt>
                <c:pt idx="1735">
                  <c:v>1106100000000000</c:v>
                </c:pt>
                <c:pt idx="1736">
                  <c:v>1103300000000000</c:v>
                </c:pt>
                <c:pt idx="1737">
                  <c:v>1100400000000000</c:v>
                </c:pt>
                <c:pt idx="1738">
                  <c:v>1097500000000000</c:v>
                </c:pt>
                <c:pt idx="1739">
                  <c:v>1094600000000000</c:v>
                </c:pt>
                <c:pt idx="1740">
                  <c:v>1091700000000000</c:v>
                </c:pt>
                <c:pt idx="1741">
                  <c:v>1088900000000000</c:v>
                </c:pt>
                <c:pt idx="1742">
                  <c:v>1086000000000000</c:v>
                </c:pt>
                <c:pt idx="1743">
                  <c:v>1083100000000000</c:v>
                </c:pt>
                <c:pt idx="1744">
                  <c:v>1080200000000000</c:v>
                </c:pt>
                <c:pt idx="1745">
                  <c:v>1077300000000000</c:v>
                </c:pt>
                <c:pt idx="1746">
                  <c:v>1074400000000000</c:v>
                </c:pt>
                <c:pt idx="1747">
                  <c:v>1071500000000000</c:v>
                </c:pt>
                <c:pt idx="1748">
                  <c:v>1068600000000000</c:v>
                </c:pt>
                <c:pt idx="1749">
                  <c:v>1065700000000000</c:v>
                </c:pt>
                <c:pt idx="1750">
                  <c:v>1065700000000000</c:v>
                </c:pt>
                <c:pt idx="1751">
                  <c:v>1062700000000000</c:v>
                </c:pt>
                <c:pt idx="1752">
                  <c:v>1059800000000000</c:v>
                </c:pt>
                <c:pt idx="1753">
                  <c:v>1056900000000000</c:v>
                </c:pt>
                <c:pt idx="1754">
                  <c:v>1054000000000000</c:v>
                </c:pt>
                <c:pt idx="1755">
                  <c:v>1051100000000000</c:v>
                </c:pt>
                <c:pt idx="1756">
                  <c:v>1048100000000000</c:v>
                </c:pt>
                <c:pt idx="1757">
                  <c:v>1045200000000000</c:v>
                </c:pt>
                <c:pt idx="1758">
                  <c:v>1042300000000000</c:v>
                </c:pt>
                <c:pt idx="1759">
                  <c:v>1039300000000000</c:v>
                </c:pt>
                <c:pt idx="1760">
                  <c:v>1036400000000000</c:v>
                </c:pt>
                <c:pt idx="1761">
                  <c:v>1033400000000000</c:v>
                </c:pt>
                <c:pt idx="1762">
                  <c:v>1030500000000000</c:v>
                </c:pt>
                <c:pt idx="1763">
                  <c:v>1027500000000000</c:v>
                </c:pt>
                <c:pt idx="1764">
                  <c:v>1024600000000000</c:v>
                </c:pt>
                <c:pt idx="1765">
                  <c:v>1021600000000000</c:v>
                </c:pt>
                <c:pt idx="1766">
                  <c:v>1018700000000000</c:v>
                </c:pt>
                <c:pt idx="1767">
                  <c:v>1015700000000000</c:v>
                </c:pt>
                <c:pt idx="1768">
                  <c:v>1012700000000000</c:v>
                </c:pt>
                <c:pt idx="1769">
                  <c:v>1009800000000000</c:v>
                </c:pt>
                <c:pt idx="1770">
                  <c:v>1006800000000000</c:v>
                </c:pt>
                <c:pt idx="1771">
                  <c:v>1003800000000000</c:v>
                </c:pt>
                <c:pt idx="1772">
                  <c:v>1000800000000000</c:v>
                </c:pt>
                <c:pt idx="1773">
                  <c:v>997840000000000</c:v>
                </c:pt>
                <c:pt idx="1774">
                  <c:v>994850000000000</c:v>
                </c:pt>
                <c:pt idx="1775">
                  <c:v>991860000000000</c:v>
                </c:pt>
                <c:pt idx="1776">
                  <c:v>988870000000000</c:v>
                </c:pt>
                <c:pt idx="1777">
                  <c:v>985870000000000</c:v>
                </c:pt>
                <c:pt idx="1778">
                  <c:v>982870000000000</c:v>
                </c:pt>
                <c:pt idx="1779">
                  <c:v>979870000000000</c:v>
                </c:pt>
                <c:pt idx="1780">
                  <c:v>976860000000000</c:v>
                </c:pt>
                <c:pt idx="1781">
                  <c:v>973850000000000</c:v>
                </c:pt>
                <c:pt idx="1782">
                  <c:v>970840000000000</c:v>
                </c:pt>
                <c:pt idx="1783">
                  <c:v>967820000000000</c:v>
                </c:pt>
                <c:pt idx="1784">
                  <c:v>964800000000000</c:v>
                </c:pt>
                <c:pt idx="1785">
                  <c:v>961780000000000</c:v>
                </c:pt>
                <c:pt idx="1786">
                  <c:v>958750000000000</c:v>
                </c:pt>
                <c:pt idx="1787">
                  <c:v>955730000000000</c:v>
                </c:pt>
                <c:pt idx="1788">
                  <c:v>952690000000000</c:v>
                </c:pt>
                <c:pt idx="1789">
                  <c:v>949660000000000</c:v>
                </c:pt>
                <c:pt idx="1790">
                  <c:v>946620000000000</c:v>
                </c:pt>
                <c:pt idx="1791">
                  <c:v>943580000000000</c:v>
                </c:pt>
                <c:pt idx="1792">
                  <c:v>940530000000000</c:v>
                </c:pt>
                <c:pt idx="1793">
                  <c:v>937490000000000</c:v>
                </c:pt>
                <c:pt idx="1794">
                  <c:v>934440000000000</c:v>
                </c:pt>
                <c:pt idx="1795">
                  <c:v>931380000000000</c:v>
                </c:pt>
                <c:pt idx="1796">
                  <c:v>928320000000000</c:v>
                </c:pt>
                <c:pt idx="1797">
                  <c:v>925260000000000</c:v>
                </c:pt>
                <c:pt idx="1798">
                  <c:v>922200000000000</c:v>
                </c:pt>
                <c:pt idx="1799">
                  <c:v>919130000000000</c:v>
                </c:pt>
                <c:pt idx="1800">
                  <c:v>919130000000000</c:v>
                </c:pt>
                <c:pt idx="1801">
                  <c:v>916060000000000</c:v>
                </c:pt>
                <c:pt idx="1802">
                  <c:v>912990000000000</c:v>
                </c:pt>
                <c:pt idx="1803">
                  <c:v>909910000000000</c:v>
                </c:pt>
                <c:pt idx="1804">
                  <c:v>906830000000000</c:v>
                </c:pt>
                <c:pt idx="1805">
                  <c:v>903750000000000</c:v>
                </c:pt>
                <c:pt idx="1806">
                  <c:v>900660000000000</c:v>
                </c:pt>
                <c:pt idx="1807">
                  <c:v>897570000000000</c:v>
                </c:pt>
                <c:pt idx="1808">
                  <c:v>894480000000000</c:v>
                </c:pt>
                <c:pt idx="1809">
                  <c:v>891380000000000</c:v>
                </c:pt>
                <c:pt idx="1810">
                  <c:v>888290000000000</c:v>
                </c:pt>
                <c:pt idx="1811">
                  <c:v>885180000000000</c:v>
                </c:pt>
                <c:pt idx="1812">
                  <c:v>882080000000000</c:v>
                </c:pt>
                <c:pt idx="1813">
                  <c:v>878970000000000</c:v>
                </c:pt>
                <c:pt idx="1814">
                  <c:v>875860000000000</c:v>
                </c:pt>
                <c:pt idx="1815">
                  <c:v>872740000000000</c:v>
                </c:pt>
                <c:pt idx="1816">
                  <c:v>869620000000000</c:v>
                </c:pt>
                <c:pt idx="1817">
                  <c:v>866500000000000</c:v>
                </c:pt>
                <c:pt idx="1818">
                  <c:v>863380000000000</c:v>
                </c:pt>
                <c:pt idx="1819">
                  <c:v>860250000000000</c:v>
                </c:pt>
                <c:pt idx="1820">
                  <c:v>857120000000000</c:v>
                </c:pt>
                <c:pt idx="1821">
                  <c:v>853990000000000</c:v>
                </c:pt>
                <c:pt idx="1822">
                  <c:v>850850000000000</c:v>
                </c:pt>
                <c:pt idx="1823">
                  <c:v>847710000000000</c:v>
                </c:pt>
                <c:pt idx="1824">
                  <c:v>844560000000000</c:v>
                </c:pt>
                <c:pt idx="1825">
                  <c:v>841420000000000</c:v>
                </c:pt>
                <c:pt idx="1826">
                  <c:v>838270000000000</c:v>
                </c:pt>
                <c:pt idx="1827">
                  <c:v>835110000000000</c:v>
                </c:pt>
                <c:pt idx="1828">
                  <c:v>831960000000000</c:v>
                </c:pt>
                <c:pt idx="1829">
                  <c:v>828800000000000</c:v>
                </c:pt>
                <c:pt idx="1830">
                  <c:v>825640000000000</c:v>
                </c:pt>
                <c:pt idx="1831">
                  <c:v>822470000000000</c:v>
                </c:pt>
                <c:pt idx="1832">
                  <c:v>819300000000000</c:v>
                </c:pt>
                <c:pt idx="1833">
                  <c:v>816130000000000</c:v>
                </c:pt>
                <c:pt idx="1834">
                  <c:v>812950000000000</c:v>
                </c:pt>
                <c:pt idx="1835">
                  <c:v>809770000000000</c:v>
                </c:pt>
                <c:pt idx="1836">
                  <c:v>806590000000000</c:v>
                </c:pt>
                <c:pt idx="1837">
                  <c:v>803410000000000</c:v>
                </c:pt>
                <c:pt idx="1838">
                  <c:v>800220000000000</c:v>
                </c:pt>
                <c:pt idx="1839">
                  <c:v>797030000000000</c:v>
                </c:pt>
                <c:pt idx="1840">
                  <c:v>793830000000000</c:v>
                </c:pt>
                <c:pt idx="1841">
                  <c:v>790630000000000</c:v>
                </c:pt>
                <c:pt idx="1842">
                  <c:v>787430000000000</c:v>
                </c:pt>
                <c:pt idx="1843">
                  <c:v>784230000000000</c:v>
                </c:pt>
                <c:pt idx="1844">
                  <c:v>781020000000000</c:v>
                </c:pt>
                <c:pt idx="1845">
                  <c:v>777810000000000</c:v>
                </c:pt>
                <c:pt idx="1846">
                  <c:v>774600000000000</c:v>
                </c:pt>
                <c:pt idx="1847">
                  <c:v>771380000000000</c:v>
                </c:pt>
                <c:pt idx="1848">
                  <c:v>768160000000000</c:v>
                </c:pt>
                <c:pt idx="1849">
                  <c:v>764940000000000</c:v>
                </c:pt>
                <c:pt idx="1850">
                  <c:v>764940000000000</c:v>
                </c:pt>
                <c:pt idx="1851">
                  <c:v>761710000000000</c:v>
                </c:pt>
                <c:pt idx="1852">
                  <c:v>758480000000000</c:v>
                </c:pt>
                <c:pt idx="1853">
                  <c:v>755250000000000</c:v>
                </c:pt>
                <c:pt idx="1854">
                  <c:v>752010000000000</c:v>
                </c:pt>
                <c:pt idx="1855">
                  <c:v>748770000000000</c:v>
                </c:pt>
                <c:pt idx="1856">
                  <c:v>745530000000000</c:v>
                </c:pt>
                <c:pt idx="1857">
                  <c:v>742280000000000</c:v>
                </c:pt>
                <c:pt idx="1858">
                  <c:v>739030000000000</c:v>
                </c:pt>
                <c:pt idx="1859">
                  <c:v>735780000000000</c:v>
                </c:pt>
                <c:pt idx="1860">
                  <c:v>732530000000000</c:v>
                </c:pt>
                <c:pt idx="1861">
                  <c:v>729270000000000</c:v>
                </c:pt>
                <c:pt idx="1862">
                  <c:v>726010000000000</c:v>
                </c:pt>
                <c:pt idx="1863">
                  <c:v>722740000000000</c:v>
                </c:pt>
                <c:pt idx="1864">
                  <c:v>719480000000000</c:v>
                </c:pt>
                <c:pt idx="1865">
                  <c:v>716200000000000</c:v>
                </c:pt>
                <c:pt idx="1866">
                  <c:v>712930000000000</c:v>
                </c:pt>
                <c:pt idx="1867">
                  <c:v>709650000000000</c:v>
                </c:pt>
                <c:pt idx="1868">
                  <c:v>706370000000000</c:v>
                </c:pt>
                <c:pt idx="1869">
                  <c:v>703090000000000</c:v>
                </c:pt>
                <c:pt idx="1870">
                  <c:v>699800000000000</c:v>
                </c:pt>
                <c:pt idx="1871">
                  <c:v>696510000000000</c:v>
                </c:pt>
                <c:pt idx="1872">
                  <c:v>693220000000000</c:v>
                </c:pt>
                <c:pt idx="1873">
                  <c:v>689920000000000</c:v>
                </c:pt>
                <c:pt idx="1874">
                  <c:v>686620000000000</c:v>
                </c:pt>
                <c:pt idx="1875">
                  <c:v>683320000000000</c:v>
                </c:pt>
                <c:pt idx="1876">
                  <c:v>680010000000000</c:v>
                </c:pt>
                <c:pt idx="1877">
                  <c:v>676700000000000</c:v>
                </c:pt>
                <c:pt idx="1878">
                  <c:v>673390000000000</c:v>
                </c:pt>
                <c:pt idx="1879">
                  <c:v>670070000000000</c:v>
                </c:pt>
                <c:pt idx="1880">
                  <c:v>666750000000000</c:v>
                </c:pt>
                <c:pt idx="1881">
                  <c:v>663430000000000</c:v>
                </c:pt>
                <c:pt idx="1882">
                  <c:v>660110000000000</c:v>
                </c:pt>
                <c:pt idx="1883">
                  <c:v>656780000000000</c:v>
                </c:pt>
                <c:pt idx="1884">
                  <c:v>653450000000000</c:v>
                </c:pt>
                <c:pt idx="1885">
                  <c:v>650110000000000</c:v>
                </c:pt>
                <c:pt idx="1886">
                  <c:v>646770000000000</c:v>
                </c:pt>
                <c:pt idx="1887">
                  <c:v>643430000000000</c:v>
                </c:pt>
                <c:pt idx="1888">
                  <c:v>640090000000000</c:v>
                </c:pt>
                <c:pt idx="1889">
                  <c:v>636740000000000</c:v>
                </c:pt>
                <c:pt idx="1890">
                  <c:v>633390000000000</c:v>
                </c:pt>
                <c:pt idx="1891">
                  <c:v>630040000000000</c:v>
                </c:pt>
                <c:pt idx="1892">
                  <c:v>626680000000000</c:v>
                </c:pt>
                <c:pt idx="1893">
                  <c:v>623320000000000</c:v>
                </c:pt>
                <c:pt idx="1894">
                  <c:v>619960000000000</c:v>
                </c:pt>
                <c:pt idx="1895">
                  <c:v>616590000000000</c:v>
                </c:pt>
                <c:pt idx="1896">
                  <c:v>613220000000000</c:v>
                </c:pt>
                <c:pt idx="1897">
                  <c:v>609850000000000</c:v>
                </c:pt>
                <c:pt idx="1898">
                  <c:v>606470000000000</c:v>
                </c:pt>
                <c:pt idx="1899">
                  <c:v>603090000000000</c:v>
                </c:pt>
                <c:pt idx="1900">
                  <c:v>603090000000000</c:v>
                </c:pt>
                <c:pt idx="1901">
                  <c:v>603920000000000</c:v>
                </c:pt>
                <c:pt idx="1902">
                  <c:v>604740000000000</c:v>
                </c:pt>
                <c:pt idx="1903">
                  <c:v>605570000000000</c:v>
                </c:pt>
                <c:pt idx="1904">
                  <c:v>606390000000000</c:v>
                </c:pt>
                <c:pt idx="1905">
                  <c:v>607210000000000</c:v>
                </c:pt>
                <c:pt idx="1906">
                  <c:v>608040000000000</c:v>
                </c:pt>
                <c:pt idx="1907">
                  <c:v>608860000000000</c:v>
                </c:pt>
                <c:pt idx="1908">
                  <c:v>609680000000000</c:v>
                </c:pt>
                <c:pt idx="1909">
                  <c:v>610500000000000</c:v>
                </c:pt>
                <c:pt idx="1910">
                  <c:v>611320000000000</c:v>
                </c:pt>
                <c:pt idx="1911">
                  <c:v>612140000000000</c:v>
                </c:pt>
                <c:pt idx="1912">
                  <c:v>612950000000000</c:v>
                </c:pt>
                <c:pt idx="1913">
                  <c:v>613770000000000</c:v>
                </c:pt>
                <c:pt idx="1914">
                  <c:v>614590000000000</c:v>
                </c:pt>
                <c:pt idx="1915">
                  <c:v>615400000000000</c:v>
                </c:pt>
                <c:pt idx="1916">
                  <c:v>616220000000000</c:v>
                </c:pt>
                <c:pt idx="1917">
                  <c:v>617030000000000</c:v>
                </c:pt>
                <c:pt idx="1918">
                  <c:v>617850000000000</c:v>
                </c:pt>
                <c:pt idx="1919">
                  <c:v>618660000000000</c:v>
                </c:pt>
                <c:pt idx="1920">
                  <c:v>619470000000000</c:v>
                </c:pt>
                <c:pt idx="1921">
                  <c:v>620280000000000</c:v>
                </c:pt>
                <c:pt idx="1922">
                  <c:v>621100000000000</c:v>
                </c:pt>
                <c:pt idx="1923">
                  <c:v>621910000000000</c:v>
                </c:pt>
                <c:pt idx="1924">
                  <c:v>622720000000000</c:v>
                </c:pt>
                <c:pt idx="1925">
                  <c:v>623520000000000</c:v>
                </c:pt>
                <c:pt idx="1926">
                  <c:v>624330000000000</c:v>
                </c:pt>
                <c:pt idx="1927">
                  <c:v>625140000000000</c:v>
                </c:pt>
                <c:pt idx="1928">
                  <c:v>625950000000000</c:v>
                </c:pt>
                <c:pt idx="1929">
                  <c:v>626750000000000</c:v>
                </c:pt>
                <c:pt idx="1930">
                  <c:v>627560000000000</c:v>
                </c:pt>
                <c:pt idx="1931">
                  <c:v>628360000000000</c:v>
                </c:pt>
                <c:pt idx="1932">
                  <c:v>629170000000000</c:v>
                </c:pt>
                <c:pt idx="1933">
                  <c:v>629970000000000</c:v>
                </c:pt>
                <c:pt idx="1934">
                  <c:v>630770000000000</c:v>
                </c:pt>
                <c:pt idx="1935">
                  <c:v>631570000000000</c:v>
                </c:pt>
                <c:pt idx="1936">
                  <c:v>632370000000000</c:v>
                </c:pt>
                <c:pt idx="1937">
                  <c:v>633170000000000</c:v>
                </c:pt>
                <c:pt idx="1938">
                  <c:v>633970000000000</c:v>
                </c:pt>
                <c:pt idx="1939">
                  <c:v>634770000000000</c:v>
                </c:pt>
                <c:pt idx="1940">
                  <c:v>635570000000000</c:v>
                </c:pt>
                <c:pt idx="1941">
                  <c:v>636370000000000</c:v>
                </c:pt>
                <c:pt idx="1942">
                  <c:v>637160000000000</c:v>
                </c:pt>
                <c:pt idx="1943">
                  <c:v>637960000000000</c:v>
                </c:pt>
                <c:pt idx="1944">
                  <c:v>638760000000000</c:v>
                </c:pt>
                <c:pt idx="1945">
                  <c:v>639550000000000</c:v>
                </c:pt>
                <c:pt idx="1946">
                  <c:v>640340000000000</c:v>
                </c:pt>
                <c:pt idx="1947">
                  <c:v>641140000000000</c:v>
                </c:pt>
                <c:pt idx="1948">
                  <c:v>641930000000000</c:v>
                </c:pt>
                <c:pt idx="1949">
                  <c:v>642720000000000</c:v>
                </c:pt>
                <c:pt idx="1950">
                  <c:v>642720000000000</c:v>
                </c:pt>
                <c:pt idx="1951">
                  <c:v>644860000000000</c:v>
                </c:pt>
                <c:pt idx="1952">
                  <c:v>646990000000000</c:v>
                </c:pt>
                <c:pt idx="1953">
                  <c:v>649110000000000</c:v>
                </c:pt>
                <c:pt idx="1954">
                  <c:v>651230000000000</c:v>
                </c:pt>
                <c:pt idx="1955">
                  <c:v>653350000000000</c:v>
                </c:pt>
                <c:pt idx="1956">
                  <c:v>655460000000000</c:v>
                </c:pt>
                <c:pt idx="1957">
                  <c:v>657570000000000</c:v>
                </c:pt>
                <c:pt idx="1958">
                  <c:v>659660000000000</c:v>
                </c:pt>
                <c:pt idx="1959">
                  <c:v>661760000000000</c:v>
                </c:pt>
                <c:pt idx="1960">
                  <c:v>663850000000000</c:v>
                </c:pt>
                <c:pt idx="1961">
                  <c:v>665930000000000</c:v>
                </c:pt>
                <c:pt idx="1962">
                  <c:v>668010000000000</c:v>
                </c:pt>
                <c:pt idx="1963">
                  <c:v>670090000000000</c:v>
                </c:pt>
                <c:pt idx="1964">
                  <c:v>672150000000000</c:v>
                </c:pt>
                <c:pt idx="1965">
                  <c:v>674220000000000</c:v>
                </c:pt>
                <c:pt idx="1966">
                  <c:v>676280000000000</c:v>
                </c:pt>
                <c:pt idx="1967">
                  <c:v>678330000000000</c:v>
                </c:pt>
                <c:pt idx="1968">
                  <c:v>680380000000000</c:v>
                </c:pt>
                <c:pt idx="1969">
                  <c:v>682420000000000</c:v>
                </c:pt>
                <c:pt idx="1970">
                  <c:v>684460000000000</c:v>
                </c:pt>
                <c:pt idx="1971">
                  <c:v>686490000000000</c:v>
                </c:pt>
                <c:pt idx="1972">
                  <c:v>688520000000000</c:v>
                </c:pt>
                <c:pt idx="1973">
                  <c:v>690540000000000</c:v>
                </c:pt>
                <c:pt idx="1974">
                  <c:v>692550000000000</c:v>
                </c:pt>
                <c:pt idx="1975">
                  <c:v>694570000000000</c:v>
                </c:pt>
                <c:pt idx="1976">
                  <c:v>696570000000000</c:v>
                </c:pt>
                <c:pt idx="1977">
                  <c:v>698570000000000</c:v>
                </c:pt>
                <c:pt idx="1978">
                  <c:v>700570000000000</c:v>
                </c:pt>
                <c:pt idx="1979">
                  <c:v>702560000000000</c:v>
                </c:pt>
                <c:pt idx="1980">
                  <c:v>704550000000000</c:v>
                </c:pt>
                <c:pt idx="1981">
                  <c:v>706530000000000</c:v>
                </c:pt>
                <c:pt idx="1982">
                  <c:v>708500000000000</c:v>
                </c:pt>
                <c:pt idx="1983">
                  <c:v>710470000000000</c:v>
                </c:pt>
                <c:pt idx="1984">
                  <c:v>712440000000000</c:v>
                </c:pt>
                <c:pt idx="1985">
                  <c:v>714390000000000</c:v>
                </c:pt>
                <c:pt idx="1986">
                  <c:v>716350000000000</c:v>
                </c:pt>
                <c:pt idx="1987">
                  <c:v>718300000000000</c:v>
                </c:pt>
                <c:pt idx="1988">
                  <c:v>720240000000000</c:v>
                </c:pt>
                <c:pt idx="1989">
                  <c:v>722180000000000</c:v>
                </c:pt>
                <c:pt idx="1990">
                  <c:v>724110000000000</c:v>
                </c:pt>
                <c:pt idx="1991">
                  <c:v>726040000000000</c:v>
                </c:pt>
                <c:pt idx="1992">
                  <c:v>727970000000000</c:v>
                </c:pt>
                <c:pt idx="1993">
                  <c:v>729880000000000</c:v>
                </c:pt>
                <c:pt idx="1994">
                  <c:v>731800000000000</c:v>
                </c:pt>
                <c:pt idx="1995">
                  <c:v>733700000000000</c:v>
                </c:pt>
                <c:pt idx="1996">
                  <c:v>735610000000000</c:v>
                </c:pt>
                <c:pt idx="1997">
                  <c:v>737500000000000</c:v>
                </c:pt>
                <c:pt idx="1998">
                  <c:v>739400000000000</c:v>
                </c:pt>
                <c:pt idx="1999">
                  <c:v>741280000000000</c:v>
                </c:pt>
                <c:pt idx="2000">
                  <c:v>741280000000000</c:v>
                </c:pt>
                <c:pt idx="2001">
                  <c:v>743160000000000</c:v>
                </c:pt>
                <c:pt idx="2002">
                  <c:v>745040000000000</c:v>
                </c:pt>
                <c:pt idx="2003">
                  <c:v>746910000000000</c:v>
                </c:pt>
                <c:pt idx="2004">
                  <c:v>748780000000000</c:v>
                </c:pt>
                <c:pt idx="2005">
                  <c:v>750640000000000</c:v>
                </c:pt>
                <c:pt idx="2006">
                  <c:v>752490000000000</c:v>
                </c:pt>
                <c:pt idx="2007">
                  <c:v>754340000000000</c:v>
                </c:pt>
                <c:pt idx="2008">
                  <c:v>756190000000000</c:v>
                </c:pt>
                <c:pt idx="2009">
                  <c:v>758030000000000</c:v>
                </c:pt>
                <c:pt idx="2010">
                  <c:v>759860000000000</c:v>
                </c:pt>
                <c:pt idx="2011">
                  <c:v>761690000000000</c:v>
                </c:pt>
                <c:pt idx="2012">
                  <c:v>763520000000000</c:v>
                </c:pt>
                <c:pt idx="2013">
                  <c:v>765340000000000</c:v>
                </c:pt>
                <c:pt idx="2014">
                  <c:v>767150000000000</c:v>
                </c:pt>
                <c:pt idx="2015">
                  <c:v>768960000000000</c:v>
                </c:pt>
                <c:pt idx="2016">
                  <c:v>770760000000000</c:v>
                </c:pt>
                <c:pt idx="2017">
                  <c:v>772560000000000</c:v>
                </c:pt>
                <c:pt idx="2018">
                  <c:v>774360000000000</c:v>
                </c:pt>
                <c:pt idx="2019">
                  <c:v>776140000000000</c:v>
                </c:pt>
                <c:pt idx="2020">
                  <c:v>777930000000000</c:v>
                </c:pt>
                <c:pt idx="2021">
                  <c:v>779700000000000</c:v>
                </c:pt>
                <c:pt idx="2022">
                  <c:v>781480000000000</c:v>
                </c:pt>
                <c:pt idx="2023">
                  <c:v>783240000000000</c:v>
                </c:pt>
                <c:pt idx="2024">
                  <c:v>785000000000000</c:v>
                </c:pt>
                <c:pt idx="2025">
                  <c:v>786760000000000</c:v>
                </c:pt>
                <c:pt idx="2026">
                  <c:v>788510000000000</c:v>
                </c:pt>
                <c:pt idx="2027">
                  <c:v>790260000000000</c:v>
                </c:pt>
                <c:pt idx="2028">
                  <c:v>792000000000000</c:v>
                </c:pt>
                <c:pt idx="2029">
                  <c:v>793740000000000</c:v>
                </c:pt>
                <c:pt idx="2030">
                  <c:v>795470000000000</c:v>
                </c:pt>
                <c:pt idx="2031">
                  <c:v>797190000000000</c:v>
                </c:pt>
                <c:pt idx="2032">
                  <c:v>798910000000000</c:v>
                </c:pt>
                <c:pt idx="2033">
                  <c:v>800630000000000</c:v>
                </c:pt>
                <c:pt idx="2034">
                  <c:v>802340000000000</c:v>
                </c:pt>
                <c:pt idx="2035">
                  <c:v>804040000000000</c:v>
                </c:pt>
                <c:pt idx="2036">
                  <c:v>805740000000000</c:v>
                </c:pt>
                <c:pt idx="2037">
                  <c:v>807440000000000</c:v>
                </c:pt>
                <c:pt idx="2038">
                  <c:v>809130000000000</c:v>
                </c:pt>
                <c:pt idx="2039">
                  <c:v>810810000000000</c:v>
                </c:pt>
                <c:pt idx="2040">
                  <c:v>812490000000000</c:v>
                </c:pt>
                <c:pt idx="2041">
                  <c:v>814160000000000</c:v>
                </c:pt>
                <c:pt idx="2042">
                  <c:v>815830000000000</c:v>
                </c:pt>
                <c:pt idx="2043">
                  <c:v>817490000000000</c:v>
                </c:pt>
                <c:pt idx="2044">
                  <c:v>819150000000000</c:v>
                </c:pt>
                <c:pt idx="2045">
                  <c:v>820810000000000</c:v>
                </c:pt>
                <c:pt idx="2046">
                  <c:v>822450000000000</c:v>
                </c:pt>
                <c:pt idx="2047">
                  <c:v>824100000000000</c:v>
                </c:pt>
                <c:pt idx="2048">
                  <c:v>825730000000000</c:v>
                </c:pt>
                <c:pt idx="2049">
                  <c:v>827360000000000</c:v>
                </c:pt>
                <c:pt idx="2050">
                  <c:v>827360000000000</c:v>
                </c:pt>
                <c:pt idx="2051">
                  <c:v>828990000000000</c:v>
                </c:pt>
                <c:pt idx="2052">
                  <c:v>830610000000000</c:v>
                </c:pt>
                <c:pt idx="2053">
                  <c:v>832230000000000</c:v>
                </c:pt>
                <c:pt idx="2054">
                  <c:v>833840000000000</c:v>
                </c:pt>
                <c:pt idx="2055">
                  <c:v>835450000000000</c:v>
                </c:pt>
                <c:pt idx="2056">
                  <c:v>837050000000000</c:v>
                </c:pt>
                <c:pt idx="2057">
                  <c:v>838640000000000</c:v>
                </c:pt>
                <c:pt idx="2058">
                  <c:v>840230000000000</c:v>
                </c:pt>
                <c:pt idx="2059">
                  <c:v>841820000000000</c:v>
                </c:pt>
                <c:pt idx="2060">
                  <c:v>843400000000000</c:v>
                </c:pt>
                <c:pt idx="2061">
                  <c:v>844970000000000</c:v>
                </c:pt>
                <c:pt idx="2062">
                  <c:v>846540000000000</c:v>
                </c:pt>
                <c:pt idx="2063">
                  <c:v>848110000000000</c:v>
                </c:pt>
                <c:pt idx="2064">
                  <c:v>849670000000000</c:v>
                </c:pt>
                <c:pt idx="2065">
                  <c:v>851220000000000</c:v>
                </c:pt>
                <c:pt idx="2066">
                  <c:v>852770000000000</c:v>
                </c:pt>
                <c:pt idx="2067">
                  <c:v>854310000000000</c:v>
                </c:pt>
                <c:pt idx="2068">
                  <c:v>855850000000000</c:v>
                </c:pt>
                <c:pt idx="2069">
                  <c:v>857380000000000</c:v>
                </c:pt>
                <c:pt idx="2070">
                  <c:v>858910000000000</c:v>
                </c:pt>
                <c:pt idx="2071">
                  <c:v>860430000000000</c:v>
                </c:pt>
                <c:pt idx="2072">
                  <c:v>861950000000000</c:v>
                </c:pt>
                <c:pt idx="2073">
                  <c:v>863460000000000</c:v>
                </c:pt>
                <c:pt idx="2074">
                  <c:v>864970000000000</c:v>
                </c:pt>
                <c:pt idx="2075">
                  <c:v>866470000000000</c:v>
                </c:pt>
                <c:pt idx="2076">
                  <c:v>867970000000000</c:v>
                </c:pt>
                <c:pt idx="2077">
                  <c:v>869460000000000</c:v>
                </c:pt>
                <c:pt idx="2078">
                  <c:v>870950000000000</c:v>
                </c:pt>
                <c:pt idx="2079">
                  <c:v>872430000000000</c:v>
                </c:pt>
                <c:pt idx="2080">
                  <c:v>873900000000000</c:v>
                </c:pt>
                <c:pt idx="2081">
                  <c:v>875370000000000</c:v>
                </c:pt>
                <c:pt idx="2082">
                  <c:v>876840000000000</c:v>
                </c:pt>
                <c:pt idx="2083">
                  <c:v>878300000000000</c:v>
                </c:pt>
                <c:pt idx="2084">
                  <c:v>879750000000000</c:v>
                </c:pt>
                <c:pt idx="2085">
                  <c:v>881200000000000</c:v>
                </c:pt>
                <c:pt idx="2086">
                  <c:v>882650000000000</c:v>
                </c:pt>
                <c:pt idx="2087">
                  <c:v>884090000000000</c:v>
                </c:pt>
                <c:pt idx="2088">
                  <c:v>885520000000000</c:v>
                </c:pt>
                <c:pt idx="2089">
                  <c:v>886950000000000</c:v>
                </c:pt>
                <c:pt idx="2090">
                  <c:v>888380000000000</c:v>
                </c:pt>
                <c:pt idx="2091">
                  <c:v>889790000000000</c:v>
                </c:pt>
                <c:pt idx="2092">
                  <c:v>891210000000000</c:v>
                </c:pt>
                <c:pt idx="2093">
                  <c:v>892620000000000</c:v>
                </c:pt>
                <c:pt idx="2094">
                  <c:v>894020000000000</c:v>
                </c:pt>
                <c:pt idx="2095">
                  <c:v>895420000000000</c:v>
                </c:pt>
                <c:pt idx="2096">
                  <c:v>896810000000000</c:v>
                </c:pt>
                <c:pt idx="2097">
                  <c:v>898200000000000</c:v>
                </c:pt>
                <c:pt idx="2098">
                  <c:v>899580000000000</c:v>
                </c:pt>
                <c:pt idx="2099">
                  <c:v>900960000000000</c:v>
                </c:pt>
                <c:pt idx="2100">
                  <c:v>900960000000000</c:v>
                </c:pt>
                <c:pt idx="2101">
                  <c:v>902330000000000</c:v>
                </c:pt>
                <c:pt idx="2102">
                  <c:v>903690000000000</c:v>
                </c:pt>
                <c:pt idx="2103">
                  <c:v>905050000000000</c:v>
                </c:pt>
                <c:pt idx="2104">
                  <c:v>906410000000000</c:v>
                </c:pt>
                <c:pt idx="2105">
                  <c:v>907760000000000</c:v>
                </c:pt>
                <c:pt idx="2106">
                  <c:v>909110000000000</c:v>
                </c:pt>
                <c:pt idx="2107">
                  <c:v>910450000000000</c:v>
                </c:pt>
                <c:pt idx="2108">
                  <c:v>911780000000000</c:v>
                </c:pt>
                <c:pt idx="2109">
                  <c:v>913110000000000</c:v>
                </c:pt>
                <c:pt idx="2110">
                  <c:v>914440000000000</c:v>
                </c:pt>
                <c:pt idx="2111">
                  <c:v>915760000000000</c:v>
                </c:pt>
                <c:pt idx="2112">
                  <c:v>917070000000000</c:v>
                </c:pt>
                <c:pt idx="2113">
                  <c:v>918380000000000</c:v>
                </c:pt>
                <c:pt idx="2114">
                  <c:v>919690000000000</c:v>
                </c:pt>
                <c:pt idx="2115">
                  <c:v>920980000000000</c:v>
                </c:pt>
                <c:pt idx="2116">
                  <c:v>922280000000000</c:v>
                </c:pt>
                <c:pt idx="2117">
                  <c:v>923570000000000</c:v>
                </c:pt>
                <c:pt idx="2118">
                  <c:v>924850000000000</c:v>
                </c:pt>
                <c:pt idx="2119">
                  <c:v>926130000000000</c:v>
                </c:pt>
                <c:pt idx="2120">
                  <c:v>927400000000000</c:v>
                </c:pt>
                <c:pt idx="2121">
                  <c:v>928670000000000</c:v>
                </c:pt>
                <c:pt idx="2122">
                  <c:v>929930000000000</c:v>
                </c:pt>
                <c:pt idx="2123">
                  <c:v>931190000000000</c:v>
                </c:pt>
                <c:pt idx="2124">
                  <c:v>932440000000000</c:v>
                </c:pt>
                <c:pt idx="2125">
                  <c:v>933690000000000</c:v>
                </c:pt>
                <c:pt idx="2126">
                  <c:v>934930000000000</c:v>
                </c:pt>
                <c:pt idx="2127">
                  <c:v>936160000000000</c:v>
                </c:pt>
                <c:pt idx="2128">
                  <c:v>937390000000000</c:v>
                </c:pt>
                <c:pt idx="2129">
                  <c:v>938620000000000</c:v>
                </c:pt>
                <c:pt idx="2130">
                  <c:v>939840000000000</c:v>
                </c:pt>
                <c:pt idx="2131">
                  <c:v>941060000000000</c:v>
                </c:pt>
                <c:pt idx="2132">
                  <c:v>942270000000000</c:v>
                </c:pt>
                <c:pt idx="2133">
                  <c:v>943470000000000</c:v>
                </c:pt>
                <c:pt idx="2134">
                  <c:v>944670000000000</c:v>
                </c:pt>
                <c:pt idx="2135">
                  <c:v>945870000000000</c:v>
                </c:pt>
                <c:pt idx="2136">
                  <c:v>947060000000000</c:v>
                </c:pt>
                <c:pt idx="2137">
                  <c:v>948240000000000</c:v>
                </c:pt>
                <c:pt idx="2138">
                  <c:v>949420000000000</c:v>
                </c:pt>
                <c:pt idx="2139">
                  <c:v>950590000000000</c:v>
                </c:pt>
                <c:pt idx="2140">
                  <c:v>951760000000000</c:v>
                </c:pt>
                <c:pt idx="2141">
                  <c:v>952920000000000</c:v>
                </c:pt>
                <c:pt idx="2142">
                  <c:v>954080000000000</c:v>
                </c:pt>
                <c:pt idx="2143">
                  <c:v>955240000000000</c:v>
                </c:pt>
                <c:pt idx="2144">
                  <c:v>956380000000000</c:v>
                </c:pt>
                <c:pt idx="2145">
                  <c:v>957530000000000</c:v>
                </c:pt>
                <c:pt idx="2146">
                  <c:v>958660000000000</c:v>
                </c:pt>
                <c:pt idx="2147">
                  <c:v>959790000000000</c:v>
                </c:pt>
                <c:pt idx="2148">
                  <c:v>960920000000000</c:v>
                </c:pt>
                <c:pt idx="2149">
                  <c:v>962040000000000</c:v>
                </c:pt>
                <c:pt idx="2150">
                  <c:v>962040000000000</c:v>
                </c:pt>
                <c:pt idx="2151">
                  <c:v>965450000000000</c:v>
                </c:pt>
                <c:pt idx="2152">
                  <c:v>968850000000000</c:v>
                </c:pt>
                <c:pt idx="2153">
                  <c:v>972240000000000</c:v>
                </c:pt>
                <c:pt idx="2154">
                  <c:v>975630000000000</c:v>
                </c:pt>
                <c:pt idx="2155">
                  <c:v>979000000000000</c:v>
                </c:pt>
                <c:pt idx="2156">
                  <c:v>982380000000000</c:v>
                </c:pt>
                <c:pt idx="2157">
                  <c:v>985740000000000</c:v>
                </c:pt>
                <c:pt idx="2158">
                  <c:v>989100000000000</c:v>
                </c:pt>
                <c:pt idx="2159">
                  <c:v>992450000000000</c:v>
                </c:pt>
                <c:pt idx="2160">
                  <c:v>995790000000000</c:v>
                </c:pt>
                <c:pt idx="2161">
                  <c:v>999130000000000</c:v>
                </c:pt>
                <c:pt idx="2162">
                  <c:v>1002500000000000</c:v>
                </c:pt>
                <c:pt idx="2163">
                  <c:v>1005800000000000</c:v>
                </c:pt>
                <c:pt idx="2164">
                  <c:v>1009100000000000</c:v>
                </c:pt>
                <c:pt idx="2165">
                  <c:v>1012400000000000</c:v>
                </c:pt>
                <c:pt idx="2166">
                  <c:v>1015700000000000</c:v>
                </c:pt>
                <c:pt idx="2167">
                  <c:v>1019000000000000</c:v>
                </c:pt>
                <c:pt idx="2168">
                  <c:v>1022300000000000</c:v>
                </c:pt>
                <c:pt idx="2169">
                  <c:v>1025600000000000</c:v>
                </c:pt>
                <c:pt idx="2170">
                  <c:v>1028900000000000</c:v>
                </c:pt>
                <c:pt idx="2171">
                  <c:v>1032100000000000</c:v>
                </c:pt>
                <c:pt idx="2172">
                  <c:v>1035400000000000</c:v>
                </c:pt>
                <c:pt idx="2173">
                  <c:v>1038600000000000</c:v>
                </c:pt>
                <c:pt idx="2174">
                  <c:v>1041900000000000</c:v>
                </c:pt>
                <c:pt idx="2175">
                  <c:v>1045100000000000</c:v>
                </c:pt>
                <c:pt idx="2176">
                  <c:v>1048400000000000</c:v>
                </c:pt>
                <c:pt idx="2177">
                  <c:v>1051600000000000</c:v>
                </c:pt>
                <c:pt idx="2178">
                  <c:v>1054800000000000</c:v>
                </c:pt>
                <c:pt idx="2179">
                  <c:v>1058000000000000</c:v>
                </c:pt>
                <c:pt idx="2180">
                  <c:v>1061200000000000</c:v>
                </c:pt>
                <c:pt idx="2181">
                  <c:v>1064400000000000</c:v>
                </c:pt>
                <c:pt idx="2182">
                  <c:v>1067600000000000</c:v>
                </c:pt>
                <c:pt idx="2183">
                  <c:v>1070800000000000</c:v>
                </c:pt>
                <c:pt idx="2184">
                  <c:v>1074000000000000</c:v>
                </c:pt>
                <c:pt idx="2185">
                  <c:v>1077200000000000</c:v>
                </c:pt>
                <c:pt idx="2186">
                  <c:v>1080300000000000</c:v>
                </c:pt>
                <c:pt idx="2187">
                  <c:v>1083500000000000</c:v>
                </c:pt>
                <c:pt idx="2188">
                  <c:v>1086700000000000</c:v>
                </c:pt>
                <c:pt idx="2189">
                  <c:v>1089800000000000</c:v>
                </c:pt>
                <c:pt idx="2190">
                  <c:v>1092900000000000</c:v>
                </c:pt>
                <c:pt idx="2191">
                  <c:v>1096100000000000</c:v>
                </c:pt>
                <c:pt idx="2192">
                  <c:v>1099200000000000</c:v>
                </c:pt>
                <c:pt idx="2193">
                  <c:v>1102300000000000</c:v>
                </c:pt>
                <c:pt idx="2194">
                  <c:v>1105400000000000</c:v>
                </c:pt>
                <c:pt idx="2195">
                  <c:v>1108500000000000</c:v>
                </c:pt>
                <c:pt idx="2196">
                  <c:v>1111600000000000</c:v>
                </c:pt>
                <c:pt idx="2197">
                  <c:v>1114700000000000</c:v>
                </c:pt>
                <c:pt idx="2198">
                  <c:v>1117800000000000</c:v>
                </c:pt>
                <c:pt idx="2199">
                  <c:v>1120900000000000</c:v>
                </c:pt>
                <c:pt idx="2200">
                  <c:v>1120900000000000</c:v>
                </c:pt>
                <c:pt idx="2201">
                  <c:v>1124300000000000</c:v>
                </c:pt>
                <c:pt idx="2202">
                  <c:v>1127800000000000</c:v>
                </c:pt>
                <c:pt idx="2203">
                  <c:v>1131200000000000</c:v>
                </c:pt>
                <c:pt idx="2204">
                  <c:v>1134700000000000</c:v>
                </c:pt>
                <c:pt idx="2205">
                  <c:v>1138100000000000</c:v>
                </c:pt>
                <c:pt idx="2206">
                  <c:v>1141500000000000</c:v>
                </c:pt>
                <c:pt idx="2207">
                  <c:v>1144900000000000</c:v>
                </c:pt>
                <c:pt idx="2208">
                  <c:v>1148400000000000</c:v>
                </c:pt>
                <c:pt idx="2209">
                  <c:v>1151800000000000</c:v>
                </c:pt>
                <c:pt idx="2210">
                  <c:v>1155200000000000</c:v>
                </c:pt>
                <c:pt idx="2211">
                  <c:v>1158600000000000</c:v>
                </c:pt>
                <c:pt idx="2212">
                  <c:v>1162000000000000</c:v>
                </c:pt>
                <c:pt idx="2213">
                  <c:v>1165400000000000</c:v>
                </c:pt>
                <c:pt idx="2214">
                  <c:v>1168800000000000</c:v>
                </c:pt>
                <c:pt idx="2215">
                  <c:v>1172200000000000</c:v>
                </c:pt>
                <c:pt idx="2216">
                  <c:v>1175600000000000</c:v>
                </c:pt>
                <c:pt idx="2217">
                  <c:v>1178900000000000</c:v>
                </c:pt>
                <c:pt idx="2218">
                  <c:v>1182300000000000</c:v>
                </c:pt>
                <c:pt idx="2219">
                  <c:v>1185700000000000</c:v>
                </c:pt>
                <c:pt idx="2220">
                  <c:v>1189100000000000</c:v>
                </c:pt>
                <c:pt idx="2221">
                  <c:v>1192400000000000</c:v>
                </c:pt>
                <c:pt idx="2222">
                  <c:v>1195800000000000</c:v>
                </c:pt>
                <c:pt idx="2223">
                  <c:v>1199100000000000</c:v>
                </c:pt>
                <c:pt idx="2224">
                  <c:v>1202500000000000</c:v>
                </c:pt>
                <c:pt idx="2225">
                  <c:v>1205800000000000</c:v>
                </c:pt>
                <c:pt idx="2226">
                  <c:v>1209200000000000</c:v>
                </c:pt>
                <c:pt idx="2227">
                  <c:v>1212500000000000</c:v>
                </c:pt>
                <c:pt idx="2228">
                  <c:v>1215900000000000</c:v>
                </c:pt>
                <c:pt idx="2229">
                  <c:v>1219200000000000</c:v>
                </c:pt>
                <c:pt idx="2230">
                  <c:v>1222500000000000</c:v>
                </c:pt>
                <c:pt idx="2231">
                  <c:v>1225800000000000</c:v>
                </c:pt>
                <c:pt idx="2232">
                  <c:v>1229100000000000</c:v>
                </c:pt>
                <c:pt idx="2233">
                  <c:v>1232500000000000</c:v>
                </c:pt>
                <c:pt idx="2234">
                  <c:v>1235800000000000</c:v>
                </c:pt>
                <c:pt idx="2235">
                  <c:v>1239100000000000</c:v>
                </c:pt>
                <c:pt idx="2236">
                  <c:v>1242400000000000</c:v>
                </c:pt>
                <c:pt idx="2237">
                  <c:v>1245700000000000</c:v>
                </c:pt>
                <c:pt idx="2238">
                  <c:v>1248900000000000</c:v>
                </c:pt>
                <c:pt idx="2239">
                  <c:v>1252200000000000</c:v>
                </c:pt>
                <c:pt idx="2240">
                  <c:v>1255500000000000</c:v>
                </c:pt>
                <c:pt idx="2241">
                  <c:v>1258800000000000</c:v>
                </c:pt>
                <c:pt idx="2242">
                  <c:v>1262100000000000</c:v>
                </c:pt>
                <c:pt idx="2243">
                  <c:v>1265300000000000</c:v>
                </c:pt>
                <c:pt idx="2244">
                  <c:v>1268600000000000</c:v>
                </c:pt>
                <c:pt idx="2245">
                  <c:v>1271900000000000</c:v>
                </c:pt>
                <c:pt idx="2246">
                  <c:v>1275100000000000</c:v>
                </c:pt>
                <c:pt idx="2247">
                  <c:v>1278400000000000</c:v>
                </c:pt>
                <c:pt idx="2248">
                  <c:v>1281600000000000</c:v>
                </c:pt>
                <c:pt idx="2249">
                  <c:v>1284900000000000</c:v>
                </c:pt>
                <c:pt idx="2250">
                  <c:v>1284900000000000</c:v>
                </c:pt>
                <c:pt idx="2251">
                  <c:v>1288100000000000</c:v>
                </c:pt>
                <c:pt idx="2252">
                  <c:v>1291300000000000</c:v>
                </c:pt>
                <c:pt idx="2253">
                  <c:v>1294600000000000</c:v>
                </c:pt>
                <c:pt idx="2254">
                  <c:v>1297800000000000</c:v>
                </c:pt>
                <c:pt idx="2255">
                  <c:v>1301000000000000</c:v>
                </c:pt>
                <c:pt idx="2256">
                  <c:v>1304200000000000</c:v>
                </c:pt>
                <c:pt idx="2257">
                  <c:v>1307400000000000</c:v>
                </c:pt>
                <c:pt idx="2258">
                  <c:v>1310600000000000</c:v>
                </c:pt>
                <c:pt idx="2259">
                  <c:v>1313900000000000</c:v>
                </c:pt>
                <c:pt idx="2260">
                  <c:v>1317100000000000</c:v>
                </c:pt>
                <c:pt idx="2261">
                  <c:v>1320200000000000</c:v>
                </c:pt>
                <c:pt idx="2262">
                  <c:v>1323400000000000</c:v>
                </c:pt>
                <c:pt idx="2263">
                  <c:v>1326600000000000</c:v>
                </c:pt>
                <c:pt idx="2264">
                  <c:v>1329800000000000</c:v>
                </c:pt>
                <c:pt idx="2265">
                  <c:v>1333000000000000</c:v>
                </c:pt>
                <c:pt idx="2266">
                  <c:v>1336200000000000</c:v>
                </c:pt>
                <c:pt idx="2267">
                  <c:v>1339300000000000</c:v>
                </c:pt>
                <c:pt idx="2268">
                  <c:v>1342500000000000</c:v>
                </c:pt>
                <c:pt idx="2269">
                  <c:v>1345700000000000</c:v>
                </c:pt>
                <c:pt idx="2270">
                  <c:v>1348800000000000</c:v>
                </c:pt>
                <c:pt idx="2271">
                  <c:v>1352000000000000</c:v>
                </c:pt>
                <c:pt idx="2272">
                  <c:v>1355100000000000</c:v>
                </c:pt>
                <c:pt idx="2273">
                  <c:v>1358300000000000</c:v>
                </c:pt>
                <c:pt idx="2274">
                  <c:v>1361400000000000</c:v>
                </c:pt>
                <c:pt idx="2275">
                  <c:v>1364500000000000</c:v>
                </c:pt>
                <c:pt idx="2276">
                  <c:v>1367700000000000</c:v>
                </c:pt>
                <c:pt idx="2277">
                  <c:v>1370800000000000</c:v>
                </c:pt>
                <c:pt idx="2278">
                  <c:v>1373900000000000</c:v>
                </c:pt>
                <c:pt idx="2279">
                  <c:v>1377000000000000</c:v>
                </c:pt>
                <c:pt idx="2280">
                  <c:v>1380200000000000</c:v>
                </c:pt>
                <c:pt idx="2281">
                  <c:v>1383300000000000</c:v>
                </c:pt>
                <c:pt idx="2282">
                  <c:v>1386400000000000</c:v>
                </c:pt>
                <c:pt idx="2283">
                  <c:v>1389500000000000</c:v>
                </c:pt>
                <c:pt idx="2284">
                  <c:v>1392600000000000</c:v>
                </c:pt>
                <c:pt idx="2285">
                  <c:v>1395700000000000</c:v>
                </c:pt>
                <c:pt idx="2286">
                  <c:v>1398700000000000</c:v>
                </c:pt>
                <c:pt idx="2287">
                  <c:v>1401800000000000</c:v>
                </c:pt>
                <c:pt idx="2288">
                  <c:v>1404900000000000</c:v>
                </c:pt>
                <c:pt idx="2289">
                  <c:v>1408000000000000</c:v>
                </c:pt>
                <c:pt idx="2290">
                  <c:v>1411100000000000</c:v>
                </c:pt>
                <c:pt idx="2291">
                  <c:v>1414100000000000</c:v>
                </c:pt>
                <c:pt idx="2292">
                  <c:v>1417200000000000</c:v>
                </c:pt>
                <c:pt idx="2293">
                  <c:v>1420200000000000</c:v>
                </c:pt>
                <c:pt idx="2294">
                  <c:v>1423300000000000</c:v>
                </c:pt>
                <c:pt idx="2295">
                  <c:v>1426300000000000</c:v>
                </c:pt>
                <c:pt idx="2296">
                  <c:v>1429400000000000</c:v>
                </c:pt>
                <c:pt idx="2297">
                  <c:v>1432400000000000</c:v>
                </c:pt>
                <c:pt idx="2298">
                  <c:v>1435500000000000</c:v>
                </c:pt>
                <c:pt idx="2299">
                  <c:v>1438500000000000</c:v>
                </c:pt>
                <c:pt idx="2300">
                  <c:v>1438500000000000</c:v>
                </c:pt>
                <c:pt idx="2301">
                  <c:v>1441500000000000</c:v>
                </c:pt>
                <c:pt idx="2302">
                  <c:v>1444600000000000</c:v>
                </c:pt>
                <c:pt idx="2303">
                  <c:v>1447600000000000</c:v>
                </c:pt>
                <c:pt idx="2304">
                  <c:v>1450600000000000</c:v>
                </c:pt>
                <c:pt idx="2305">
                  <c:v>1453600000000000</c:v>
                </c:pt>
                <c:pt idx="2306">
                  <c:v>1456600000000000</c:v>
                </c:pt>
                <c:pt idx="2307">
                  <c:v>1459600000000000</c:v>
                </c:pt>
                <c:pt idx="2308">
                  <c:v>1462600000000000</c:v>
                </c:pt>
                <c:pt idx="2309">
                  <c:v>1465600000000000</c:v>
                </c:pt>
                <c:pt idx="2310">
                  <c:v>1468600000000000</c:v>
                </c:pt>
                <c:pt idx="2311">
                  <c:v>1471600000000000</c:v>
                </c:pt>
                <c:pt idx="2312">
                  <c:v>1474600000000000</c:v>
                </c:pt>
                <c:pt idx="2313">
                  <c:v>1477500000000000</c:v>
                </c:pt>
                <c:pt idx="2314">
                  <c:v>1480500000000000</c:v>
                </c:pt>
                <c:pt idx="2315">
                  <c:v>1483500000000000</c:v>
                </c:pt>
                <c:pt idx="2316">
                  <c:v>1486400000000000</c:v>
                </c:pt>
                <c:pt idx="2317">
                  <c:v>1489400000000000</c:v>
                </c:pt>
                <c:pt idx="2318">
                  <c:v>1492400000000000</c:v>
                </c:pt>
                <c:pt idx="2319">
                  <c:v>1495300000000000</c:v>
                </c:pt>
                <c:pt idx="2320">
                  <c:v>1498200000000000</c:v>
                </c:pt>
                <c:pt idx="2321">
                  <c:v>1501200000000000</c:v>
                </c:pt>
                <c:pt idx="2322">
                  <c:v>1504100000000000</c:v>
                </c:pt>
                <c:pt idx="2323">
                  <c:v>1507100000000000</c:v>
                </c:pt>
                <c:pt idx="2324">
                  <c:v>1510000000000000</c:v>
                </c:pt>
                <c:pt idx="2325">
                  <c:v>1512900000000000</c:v>
                </c:pt>
                <c:pt idx="2326">
                  <c:v>1515800000000000</c:v>
                </c:pt>
                <c:pt idx="2327">
                  <c:v>1518800000000000</c:v>
                </c:pt>
                <c:pt idx="2328">
                  <c:v>1521700000000000</c:v>
                </c:pt>
                <c:pt idx="2329">
                  <c:v>1524600000000000</c:v>
                </c:pt>
                <c:pt idx="2330">
                  <c:v>1527500000000000</c:v>
                </c:pt>
                <c:pt idx="2331">
                  <c:v>1530400000000000</c:v>
                </c:pt>
                <c:pt idx="2332">
                  <c:v>1533300000000000</c:v>
                </c:pt>
                <c:pt idx="2333">
                  <c:v>1536200000000000</c:v>
                </c:pt>
                <c:pt idx="2334">
                  <c:v>1539000000000000</c:v>
                </c:pt>
                <c:pt idx="2335">
                  <c:v>1541900000000000</c:v>
                </c:pt>
                <c:pt idx="2336">
                  <c:v>1544800000000000</c:v>
                </c:pt>
                <c:pt idx="2337">
                  <c:v>1547700000000000</c:v>
                </c:pt>
                <c:pt idx="2338">
                  <c:v>1550500000000000</c:v>
                </c:pt>
                <c:pt idx="2339">
                  <c:v>1553400000000000</c:v>
                </c:pt>
                <c:pt idx="2340">
                  <c:v>1556300000000000</c:v>
                </c:pt>
                <c:pt idx="2341">
                  <c:v>1559100000000000</c:v>
                </c:pt>
                <c:pt idx="2342">
                  <c:v>1562000000000000</c:v>
                </c:pt>
                <c:pt idx="2343">
                  <c:v>1564800000000000</c:v>
                </c:pt>
                <c:pt idx="2344">
                  <c:v>1567700000000000</c:v>
                </c:pt>
                <c:pt idx="2345">
                  <c:v>1570500000000000</c:v>
                </c:pt>
                <c:pt idx="2346">
                  <c:v>1573300000000000</c:v>
                </c:pt>
                <c:pt idx="2347">
                  <c:v>1576200000000000</c:v>
                </c:pt>
                <c:pt idx="2348">
                  <c:v>1579000000000000</c:v>
                </c:pt>
                <c:pt idx="2349">
                  <c:v>1581800000000000</c:v>
                </c:pt>
                <c:pt idx="2350">
                  <c:v>1581800000000000</c:v>
                </c:pt>
                <c:pt idx="2351">
                  <c:v>1584600000000000</c:v>
                </c:pt>
                <c:pt idx="2352">
                  <c:v>1587400000000000</c:v>
                </c:pt>
                <c:pt idx="2353">
                  <c:v>1590300000000000</c:v>
                </c:pt>
                <c:pt idx="2354">
                  <c:v>1593100000000000</c:v>
                </c:pt>
                <c:pt idx="2355">
                  <c:v>1595900000000000</c:v>
                </c:pt>
                <c:pt idx="2356">
                  <c:v>1598700000000000</c:v>
                </c:pt>
                <c:pt idx="2357">
                  <c:v>1601400000000000</c:v>
                </c:pt>
                <c:pt idx="2358">
                  <c:v>1604200000000000</c:v>
                </c:pt>
                <c:pt idx="2359">
                  <c:v>1607000000000000</c:v>
                </c:pt>
                <c:pt idx="2360">
                  <c:v>1609800000000000</c:v>
                </c:pt>
                <c:pt idx="2361">
                  <c:v>1612600000000000</c:v>
                </c:pt>
                <c:pt idx="2362">
                  <c:v>1615300000000000</c:v>
                </c:pt>
                <c:pt idx="2363">
                  <c:v>1618100000000000</c:v>
                </c:pt>
                <c:pt idx="2364">
                  <c:v>1620900000000000</c:v>
                </c:pt>
                <c:pt idx="2365">
                  <c:v>1623600000000000</c:v>
                </c:pt>
                <c:pt idx="2366">
                  <c:v>1626400000000000</c:v>
                </c:pt>
                <c:pt idx="2367">
                  <c:v>1629100000000000</c:v>
                </c:pt>
                <c:pt idx="2368">
                  <c:v>1631900000000000</c:v>
                </c:pt>
                <c:pt idx="2369">
                  <c:v>1634600000000000</c:v>
                </c:pt>
                <c:pt idx="2370">
                  <c:v>1637300000000000</c:v>
                </c:pt>
                <c:pt idx="2371">
                  <c:v>1640100000000000</c:v>
                </c:pt>
                <c:pt idx="2372">
                  <c:v>1642800000000000</c:v>
                </c:pt>
                <c:pt idx="2373">
                  <c:v>1645500000000000</c:v>
                </c:pt>
                <c:pt idx="2374">
                  <c:v>1648200000000000</c:v>
                </c:pt>
                <c:pt idx="2375">
                  <c:v>1650900000000000</c:v>
                </c:pt>
                <c:pt idx="2376">
                  <c:v>1653700000000000</c:v>
                </c:pt>
                <c:pt idx="2377">
                  <c:v>1656400000000000</c:v>
                </c:pt>
                <c:pt idx="2378">
                  <c:v>1659100000000000</c:v>
                </c:pt>
                <c:pt idx="2379">
                  <c:v>1661800000000000</c:v>
                </c:pt>
                <c:pt idx="2380">
                  <c:v>1664400000000000</c:v>
                </c:pt>
                <c:pt idx="2381">
                  <c:v>1667100000000000</c:v>
                </c:pt>
                <c:pt idx="2382">
                  <c:v>1669800000000000</c:v>
                </c:pt>
                <c:pt idx="2383">
                  <c:v>1672500000000000</c:v>
                </c:pt>
                <c:pt idx="2384">
                  <c:v>1675200000000000</c:v>
                </c:pt>
                <c:pt idx="2385">
                  <c:v>1677800000000000</c:v>
                </c:pt>
                <c:pt idx="2386">
                  <c:v>1680500000000000</c:v>
                </c:pt>
                <c:pt idx="2387">
                  <c:v>1683200000000000</c:v>
                </c:pt>
                <c:pt idx="2388">
                  <c:v>1685800000000000</c:v>
                </c:pt>
                <c:pt idx="2389">
                  <c:v>1688500000000000</c:v>
                </c:pt>
                <c:pt idx="2390">
                  <c:v>1691100000000000</c:v>
                </c:pt>
                <c:pt idx="2391">
                  <c:v>1693800000000000</c:v>
                </c:pt>
                <c:pt idx="2392">
                  <c:v>1696400000000000</c:v>
                </c:pt>
                <c:pt idx="2393">
                  <c:v>1699000000000000</c:v>
                </c:pt>
                <c:pt idx="2394">
                  <c:v>1701700000000000</c:v>
                </c:pt>
                <c:pt idx="2395">
                  <c:v>1704300000000000</c:v>
                </c:pt>
                <c:pt idx="2396">
                  <c:v>1706900000000000</c:v>
                </c:pt>
                <c:pt idx="2397">
                  <c:v>1709500000000000</c:v>
                </c:pt>
                <c:pt idx="2398">
                  <c:v>1712200000000000</c:v>
                </c:pt>
                <c:pt idx="2399">
                  <c:v>1714800000000000</c:v>
                </c:pt>
                <c:pt idx="2400">
                  <c:v>1714800000000000</c:v>
                </c:pt>
                <c:pt idx="2401">
                  <c:v>1717400000000000</c:v>
                </c:pt>
                <c:pt idx="2402">
                  <c:v>1720000000000000</c:v>
                </c:pt>
                <c:pt idx="2403">
                  <c:v>1722600000000000</c:v>
                </c:pt>
                <c:pt idx="2404">
                  <c:v>1725200000000000</c:v>
                </c:pt>
                <c:pt idx="2405">
                  <c:v>1727800000000000</c:v>
                </c:pt>
                <c:pt idx="2406">
                  <c:v>1730300000000000</c:v>
                </c:pt>
                <c:pt idx="2407">
                  <c:v>1732900000000000</c:v>
                </c:pt>
                <c:pt idx="2408">
                  <c:v>1735500000000000</c:v>
                </c:pt>
                <c:pt idx="2409">
                  <c:v>1738100000000000</c:v>
                </c:pt>
                <c:pt idx="2410">
                  <c:v>1740600000000000</c:v>
                </c:pt>
                <c:pt idx="2411">
                  <c:v>1743200000000000</c:v>
                </c:pt>
                <c:pt idx="2412">
                  <c:v>1745800000000000</c:v>
                </c:pt>
                <c:pt idx="2413">
                  <c:v>1748300000000000</c:v>
                </c:pt>
                <c:pt idx="2414">
                  <c:v>1750900000000000</c:v>
                </c:pt>
                <c:pt idx="2415">
                  <c:v>1753400000000000</c:v>
                </c:pt>
                <c:pt idx="2416">
                  <c:v>1755900000000000</c:v>
                </c:pt>
                <c:pt idx="2417">
                  <c:v>1758500000000000</c:v>
                </c:pt>
                <c:pt idx="2418">
                  <c:v>1761000000000000</c:v>
                </c:pt>
                <c:pt idx="2419">
                  <c:v>1763500000000000</c:v>
                </c:pt>
                <c:pt idx="2420">
                  <c:v>1766100000000000</c:v>
                </c:pt>
                <c:pt idx="2421">
                  <c:v>1768600000000000</c:v>
                </c:pt>
                <c:pt idx="2422">
                  <c:v>1771100000000000</c:v>
                </c:pt>
                <c:pt idx="2423">
                  <c:v>1773600000000000</c:v>
                </c:pt>
                <c:pt idx="2424">
                  <c:v>1776100000000000</c:v>
                </c:pt>
                <c:pt idx="2425">
                  <c:v>1778600000000000</c:v>
                </c:pt>
                <c:pt idx="2426">
                  <c:v>1781100000000000</c:v>
                </c:pt>
                <c:pt idx="2427">
                  <c:v>1783600000000000</c:v>
                </c:pt>
                <c:pt idx="2428">
                  <c:v>1786100000000000</c:v>
                </c:pt>
                <c:pt idx="2429">
                  <c:v>1788600000000000</c:v>
                </c:pt>
                <c:pt idx="2430">
                  <c:v>1791100000000000</c:v>
                </c:pt>
                <c:pt idx="2431">
                  <c:v>1793500000000000</c:v>
                </c:pt>
                <c:pt idx="2432">
                  <c:v>1796000000000000</c:v>
                </c:pt>
                <c:pt idx="2433">
                  <c:v>1798500000000000</c:v>
                </c:pt>
                <c:pt idx="2434">
                  <c:v>1800900000000000</c:v>
                </c:pt>
                <c:pt idx="2435">
                  <c:v>1803400000000000</c:v>
                </c:pt>
                <c:pt idx="2436">
                  <c:v>1805800000000000</c:v>
                </c:pt>
                <c:pt idx="2437">
                  <c:v>1808300000000000</c:v>
                </c:pt>
                <c:pt idx="2438">
                  <c:v>1810700000000000</c:v>
                </c:pt>
                <c:pt idx="2439">
                  <c:v>1813200000000000</c:v>
                </c:pt>
                <c:pt idx="2440">
                  <c:v>1815600000000000</c:v>
                </c:pt>
                <c:pt idx="2441">
                  <c:v>1818100000000000</c:v>
                </c:pt>
                <c:pt idx="2442">
                  <c:v>1820500000000000</c:v>
                </c:pt>
                <c:pt idx="2443">
                  <c:v>1822900000000000</c:v>
                </c:pt>
                <c:pt idx="2444">
                  <c:v>1825300000000000</c:v>
                </c:pt>
                <c:pt idx="2445">
                  <c:v>1827700000000000</c:v>
                </c:pt>
                <c:pt idx="2446">
                  <c:v>1830100000000000</c:v>
                </c:pt>
                <c:pt idx="2447">
                  <c:v>1832600000000000</c:v>
                </c:pt>
                <c:pt idx="2448">
                  <c:v>1835000000000000</c:v>
                </c:pt>
                <c:pt idx="2449">
                  <c:v>1837400000000000</c:v>
                </c:pt>
                <c:pt idx="2450">
                  <c:v>1837400000000000</c:v>
                </c:pt>
                <c:pt idx="2451">
                  <c:v>1839800000000000</c:v>
                </c:pt>
                <c:pt idx="2452">
                  <c:v>1842100000000000</c:v>
                </c:pt>
                <c:pt idx="2453">
                  <c:v>1844500000000000</c:v>
                </c:pt>
                <c:pt idx="2454">
                  <c:v>1846900000000000</c:v>
                </c:pt>
                <c:pt idx="2455">
                  <c:v>1849300000000000</c:v>
                </c:pt>
                <c:pt idx="2456">
                  <c:v>1851700000000000</c:v>
                </c:pt>
                <c:pt idx="2457">
                  <c:v>1854000000000000</c:v>
                </c:pt>
                <c:pt idx="2458">
                  <c:v>1856400000000000</c:v>
                </c:pt>
                <c:pt idx="2459">
                  <c:v>1858700000000000</c:v>
                </c:pt>
                <c:pt idx="2460">
                  <c:v>1861100000000000</c:v>
                </c:pt>
                <c:pt idx="2461">
                  <c:v>1863400000000000</c:v>
                </c:pt>
                <c:pt idx="2462">
                  <c:v>1865800000000000</c:v>
                </c:pt>
                <c:pt idx="2463">
                  <c:v>1868100000000000</c:v>
                </c:pt>
                <c:pt idx="2464">
                  <c:v>1870500000000000</c:v>
                </c:pt>
                <c:pt idx="2465">
                  <c:v>1872800000000000</c:v>
                </c:pt>
                <c:pt idx="2466">
                  <c:v>1875100000000000</c:v>
                </c:pt>
                <c:pt idx="2467">
                  <c:v>1877500000000000</c:v>
                </c:pt>
                <c:pt idx="2468">
                  <c:v>1879800000000000</c:v>
                </c:pt>
                <c:pt idx="2469">
                  <c:v>1882100000000000</c:v>
                </c:pt>
                <c:pt idx="2470">
                  <c:v>1884400000000000</c:v>
                </c:pt>
                <c:pt idx="2471">
                  <c:v>1886700000000000</c:v>
                </c:pt>
                <c:pt idx="2472">
                  <c:v>1889000000000000</c:v>
                </c:pt>
                <c:pt idx="2473">
                  <c:v>1891300000000000</c:v>
                </c:pt>
                <c:pt idx="2474">
                  <c:v>1893600000000000</c:v>
                </c:pt>
                <c:pt idx="2475">
                  <c:v>1895900000000000</c:v>
                </c:pt>
                <c:pt idx="2476">
                  <c:v>1898200000000000</c:v>
                </c:pt>
                <c:pt idx="2477">
                  <c:v>1900500000000000</c:v>
                </c:pt>
                <c:pt idx="2478">
                  <c:v>1902700000000000</c:v>
                </c:pt>
                <c:pt idx="2479">
                  <c:v>1905000000000000</c:v>
                </c:pt>
                <c:pt idx="2480">
                  <c:v>1907300000000000</c:v>
                </c:pt>
                <c:pt idx="2481">
                  <c:v>1909500000000000</c:v>
                </c:pt>
                <c:pt idx="2482">
                  <c:v>1911800000000000</c:v>
                </c:pt>
                <c:pt idx="2483">
                  <c:v>1914100000000000</c:v>
                </c:pt>
                <c:pt idx="2484">
                  <c:v>1916300000000000</c:v>
                </c:pt>
                <c:pt idx="2485">
                  <c:v>1918600000000000</c:v>
                </c:pt>
                <c:pt idx="2486">
                  <c:v>1920800000000000</c:v>
                </c:pt>
                <c:pt idx="2487">
                  <c:v>1923000000000000</c:v>
                </c:pt>
                <c:pt idx="2488">
                  <c:v>1925300000000000</c:v>
                </c:pt>
                <c:pt idx="2489">
                  <c:v>1927500000000000</c:v>
                </c:pt>
                <c:pt idx="2490">
                  <c:v>1929700000000000</c:v>
                </c:pt>
                <c:pt idx="2491">
                  <c:v>1931900000000000</c:v>
                </c:pt>
                <c:pt idx="2492">
                  <c:v>1934200000000000</c:v>
                </c:pt>
                <c:pt idx="2493">
                  <c:v>1936400000000000</c:v>
                </c:pt>
                <c:pt idx="2494">
                  <c:v>1938600000000000</c:v>
                </c:pt>
                <c:pt idx="2495">
                  <c:v>1940800000000000</c:v>
                </c:pt>
                <c:pt idx="2496">
                  <c:v>1943000000000000</c:v>
                </c:pt>
                <c:pt idx="2497">
                  <c:v>1945200000000000</c:v>
                </c:pt>
                <c:pt idx="2498">
                  <c:v>1947400000000000</c:v>
                </c:pt>
                <c:pt idx="2499">
                  <c:v>1949600000000000</c:v>
                </c:pt>
                <c:pt idx="2500">
                  <c:v>1949600000000000</c:v>
                </c:pt>
                <c:pt idx="2501">
                  <c:v>1951700000000000</c:v>
                </c:pt>
                <c:pt idx="2502">
                  <c:v>1953900000000000</c:v>
                </c:pt>
                <c:pt idx="2503">
                  <c:v>1956100000000000</c:v>
                </c:pt>
                <c:pt idx="2504">
                  <c:v>1958300000000000</c:v>
                </c:pt>
                <c:pt idx="2505">
                  <c:v>1960400000000000</c:v>
                </c:pt>
                <c:pt idx="2506">
                  <c:v>1962600000000000</c:v>
                </c:pt>
                <c:pt idx="2507">
                  <c:v>1964700000000000</c:v>
                </c:pt>
                <c:pt idx="2508">
                  <c:v>1966900000000000</c:v>
                </c:pt>
                <c:pt idx="2509">
                  <c:v>1969000000000000</c:v>
                </c:pt>
                <c:pt idx="2510">
                  <c:v>1971200000000000</c:v>
                </c:pt>
                <c:pt idx="2511">
                  <c:v>1973300000000000</c:v>
                </c:pt>
                <c:pt idx="2512">
                  <c:v>1975500000000000</c:v>
                </c:pt>
                <c:pt idx="2513">
                  <c:v>1977600000000000</c:v>
                </c:pt>
                <c:pt idx="2514">
                  <c:v>1979700000000000</c:v>
                </c:pt>
                <c:pt idx="2515">
                  <c:v>1981800000000000</c:v>
                </c:pt>
                <c:pt idx="2516">
                  <c:v>1983900000000000</c:v>
                </c:pt>
                <c:pt idx="2517">
                  <c:v>1986100000000000</c:v>
                </c:pt>
                <c:pt idx="2518">
                  <c:v>1988200000000000</c:v>
                </c:pt>
                <c:pt idx="2519">
                  <c:v>1990300000000000</c:v>
                </c:pt>
                <c:pt idx="2520">
                  <c:v>1992400000000000</c:v>
                </c:pt>
                <c:pt idx="2521">
                  <c:v>1994500000000000</c:v>
                </c:pt>
                <c:pt idx="2522">
                  <c:v>1996600000000000</c:v>
                </c:pt>
                <c:pt idx="2523">
                  <c:v>1998600000000000</c:v>
                </c:pt>
                <c:pt idx="2524">
                  <c:v>2000700000000000</c:v>
                </c:pt>
                <c:pt idx="2525">
                  <c:v>2002800000000000</c:v>
                </c:pt>
                <c:pt idx="2526">
                  <c:v>2004900000000000</c:v>
                </c:pt>
                <c:pt idx="2527">
                  <c:v>2006900000000000</c:v>
                </c:pt>
                <c:pt idx="2528">
                  <c:v>2009000000000000</c:v>
                </c:pt>
                <c:pt idx="2529">
                  <c:v>2011100000000000</c:v>
                </c:pt>
                <c:pt idx="2530">
                  <c:v>2013100000000000</c:v>
                </c:pt>
                <c:pt idx="2531">
                  <c:v>2015200000000000</c:v>
                </c:pt>
                <c:pt idx="2532">
                  <c:v>2017200000000000</c:v>
                </c:pt>
                <c:pt idx="2533">
                  <c:v>2019300000000000</c:v>
                </c:pt>
                <c:pt idx="2534">
                  <c:v>2021300000000000</c:v>
                </c:pt>
                <c:pt idx="2535">
                  <c:v>2023300000000000</c:v>
                </c:pt>
                <c:pt idx="2536">
                  <c:v>2025400000000000</c:v>
                </c:pt>
                <c:pt idx="2537">
                  <c:v>2027400000000000</c:v>
                </c:pt>
                <c:pt idx="2538">
                  <c:v>2029400000000000</c:v>
                </c:pt>
                <c:pt idx="2539">
                  <c:v>2031400000000000</c:v>
                </c:pt>
                <c:pt idx="2540">
                  <c:v>2033400000000000</c:v>
                </c:pt>
                <c:pt idx="2541">
                  <c:v>2035500000000000</c:v>
                </c:pt>
                <c:pt idx="2542">
                  <c:v>2037500000000000</c:v>
                </c:pt>
                <c:pt idx="2543">
                  <c:v>2039500000000000</c:v>
                </c:pt>
                <c:pt idx="2544">
                  <c:v>2041500000000000</c:v>
                </c:pt>
                <c:pt idx="2545">
                  <c:v>2043400000000000</c:v>
                </c:pt>
                <c:pt idx="2546">
                  <c:v>2045400000000000</c:v>
                </c:pt>
                <c:pt idx="2547">
                  <c:v>2047400000000000</c:v>
                </c:pt>
                <c:pt idx="2548">
                  <c:v>2049400000000000</c:v>
                </c:pt>
                <c:pt idx="2549">
                  <c:v>2051400000000000</c:v>
                </c:pt>
                <c:pt idx="2550">
                  <c:v>2051400000000000</c:v>
                </c:pt>
                <c:pt idx="2551">
                  <c:v>2053300000000000</c:v>
                </c:pt>
                <c:pt idx="2552">
                  <c:v>2055300000000000</c:v>
                </c:pt>
                <c:pt idx="2553">
                  <c:v>2057300000000000</c:v>
                </c:pt>
                <c:pt idx="2554">
                  <c:v>2059200000000000</c:v>
                </c:pt>
                <c:pt idx="2555">
                  <c:v>2061200000000000</c:v>
                </c:pt>
                <c:pt idx="2556">
                  <c:v>2063100000000000</c:v>
                </c:pt>
                <c:pt idx="2557">
                  <c:v>2065100000000000</c:v>
                </c:pt>
                <c:pt idx="2558">
                  <c:v>2067000000000000</c:v>
                </c:pt>
                <c:pt idx="2559">
                  <c:v>2068900000000000</c:v>
                </c:pt>
                <c:pt idx="2560">
                  <c:v>2070900000000000</c:v>
                </c:pt>
                <c:pt idx="2561">
                  <c:v>2072800000000000</c:v>
                </c:pt>
                <c:pt idx="2562">
                  <c:v>2074700000000000</c:v>
                </c:pt>
                <c:pt idx="2563">
                  <c:v>2076600000000000</c:v>
                </c:pt>
                <c:pt idx="2564">
                  <c:v>2078500000000000</c:v>
                </c:pt>
                <c:pt idx="2565">
                  <c:v>2080400000000000</c:v>
                </c:pt>
                <c:pt idx="2566">
                  <c:v>2082300000000000</c:v>
                </c:pt>
                <c:pt idx="2567">
                  <c:v>2084200000000000</c:v>
                </c:pt>
                <c:pt idx="2568">
                  <c:v>2086100000000000</c:v>
                </c:pt>
                <c:pt idx="2569">
                  <c:v>2088000000000000</c:v>
                </c:pt>
                <c:pt idx="2570">
                  <c:v>2089900000000000</c:v>
                </c:pt>
                <c:pt idx="2571">
                  <c:v>2091800000000000</c:v>
                </c:pt>
                <c:pt idx="2572">
                  <c:v>2093700000000000</c:v>
                </c:pt>
                <c:pt idx="2573">
                  <c:v>2095600000000000</c:v>
                </c:pt>
                <c:pt idx="2574">
                  <c:v>2097400000000000</c:v>
                </c:pt>
                <c:pt idx="2575">
                  <c:v>2099300000000000</c:v>
                </c:pt>
                <c:pt idx="2576">
                  <c:v>2101200000000000</c:v>
                </c:pt>
                <c:pt idx="2577">
                  <c:v>2103000000000000</c:v>
                </c:pt>
                <c:pt idx="2578">
                  <c:v>2104900000000000</c:v>
                </c:pt>
                <c:pt idx="2579">
                  <c:v>2106700000000000</c:v>
                </c:pt>
                <c:pt idx="2580">
                  <c:v>2108600000000000</c:v>
                </c:pt>
                <c:pt idx="2581">
                  <c:v>2110400000000000</c:v>
                </c:pt>
                <c:pt idx="2582">
                  <c:v>2112200000000000</c:v>
                </c:pt>
                <c:pt idx="2583">
                  <c:v>2114100000000000</c:v>
                </c:pt>
                <c:pt idx="2584">
                  <c:v>2115900000000000</c:v>
                </c:pt>
                <c:pt idx="2585">
                  <c:v>2117700000000000</c:v>
                </c:pt>
                <c:pt idx="2586">
                  <c:v>2119500000000000</c:v>
                </c:pt>
                <c:pt idx="2587">
                  <c:v>2121300000000000</c:v>
                </c:pt>
                <c:pt idx="2588">
                  <c:v>2123100000000000</c:v>
                </c:pt>
                <c:pt idx="2589">
                  <c:v>2124900000000000</c:v>
                </c:pt>
                <c:pt idx="2590">
                  <c:v>2126700000000000</c:v>
                </c:pt>
                <c:pt idx="2591">
                  <c:v>2128500000000000</c:v>
                </c:pt>
                <c:pt idx="2592">
                  <c:v>2130300000000000</c:v>
                </c:pt>
                <c:pt idx="2593">
                  <c:v>2132100000000000</c:v>
                </c:pt>
                <c:pt idx="2594">
                  <c:v>2133900000000000</c:v>
                </c:pt>
                <c:pt idx="2595">
                  <c:v>2135700000000000</c:v>
                </c:pt>
                <c:pt idx="2596">
                  <c:v>2137500000000000</c:v>
                </c:pt>
                <c:pt idx="2597">
                  <c:v>2139200000000000</c:v>
                </c:pt>
                <c:pt idx="2598">
                  <c:v>2141000000000000</c:v>
                </c:pt>
                <c:pt idx="2599">
                  <c:v>2142800000000000</c:v>
                </c:pt>
                <c:pt idx="2600">
                  <c:v>2142800000000000</c:v>
                </c:pt>
                <c:pt idx="2601">
                  <c:v>2145200000000000</c:v>
                </c:pt>
                <c:pt idx="2602">
                  <c:v>2147600000000000</c:v>
                </c:pt>
                <c:pt idx="2603">
                  <c:v>2150000000000000</c:v>
                </c:pt>
                <c:pt idx="2604">
                  <c:v>2152400000000000</c:v>
                </c:pt>
                <c:pt idx="2605">
                  <c:v>2154800000000000</c:v>
                </c:pt>
                <c:pt idx="2606">
                  <c:v>2157200000000000</c:v>
                </c:pt>
                <c:pt idx="2607">
                  <c:v>2159600000000000</c:v>
                </c:pt>
                <c:pt idx="2608">
                  <c:v>2162000000000000</c:v>
                </c:pt>
                <c:pt idx="2609">
                  <c:v>2164400000000000</c:v>
                </c:pt>
                <c:pt idx="2610">
                  <c:v>2166800000000000</c:v>
                </c:pt>
                <c:pt idx="2611">
                  <c:v>2169200000000000</c:v>
                </c:pt>
                <c:pt idx="2612">
                  <c:v>2171600000000000</c:v>
                </c:pt>
                <c:pt idx="2613">
                  <c:v>2174000000000000</c:v>
                </c:pt>
                <c:pt idx="2614">
                  <c:v>2176300000000000</c:v>
                </c:pt>
                <c:pt idx="2615">
                  <c:v>2178700000000000</c:v>
                </c:pt>
                <c:pt idx="2616">
                  <c:v>2181100000000000</c:v>
                </c:pt>
                <c:pt idx="2617">
                  <c:v>2183400000000000</c:v>
                </c:pt>
                <c:pt idx="2618">
                  <c:v>2185800000000000</c:v>
                </c:pt>
                <c:pt idx="2619">
                  <c:v>2188200000000000</c:v>
                </c:pt>
                <c:pt idx="2620">
                  <c:v>2190500000000000</c:v>
                </c:pt>
                <c:pt idx="2621">
                  <c:v>2192900000000000</c:v>
                </c:pt>
                <c:pt idx="2622">
                  <c:v>2195200000000000</c:v>
                </c:pt>
                <c:pt idx="2623">
                  <c:v>2197600000000000</c:v>
                </c:pt>
                <c:pt idx="2624">
                  <c:v>2199900000000000</c:v>
                </c:pt>
                <c:pt idx="2625">
                  <c:v>2202200000000000</c:v>
                </c:pt>
                <c:pt idx="2626">
                  <c:v>2204600000000000</c:v>
                </c:pt>
                <c:pt idx="2627">
                  <c:v>2206900000000000</c:v>
                </c:pt>
                <c:pt idx="2628">
                  <c:v>2209200000000000</c:v>
                </c:pt>
                <c:pt idx="2629">
                  <c:v>2211500000000000</c:v>
                </c:pt>
                <c:pt idx="2630">
                  <c:v>2213900000000000</c:v>
                </c:pt>
                <c:pt idx="2631">
                  <c:v>2216200000000000</c:v>
                </c:pt>
                <c:pt idx="2632">
                  <c:v>2218500000000000</c:v>
                </c:pt>
                <c:pt idx="2633">
                  <c:v>2220800000000000</c:v>
                </c:pt>
                <c:pt idx="2634">
                  <c:v>2223100000000000</c:v>
                </c:pt>
                <c:pt idx="2635">
                  <c:v>2225400000000000</c:v>
                </c:pt>
                <c:pt idx="2636">
                  <c:v>2227700000000000</c:v>
                </c:pt>
                <c:pt idx="2637">
                  <c:v>2230000000000000</c:v>
                </c:pt>
                <c:pt idx="2638">
                  <c:v>2232300000000000</c:v>
                </c:pt>
                <c:pt idx="2639">
                  <c:v>2234500000000000</c:v>
                </c:pt>
                <c:pt idx="2640">
                  <c:v>2236800000000000</c:v>
                </c:pt>
                <c:pt idx="2641">
                  <c:v>2239100000000000</c:v>
                </c:pt>
                <c:pt idx="2642">
                  <c:v>2241400000000000</c:v>
                </c:pt>
                <c:pt idx="2643">
                  <c:v>2243600000000000</c:v>
                </c:pt>
                <c:pt idx="2644">
                  <c:v>2245900000000000</c:v>
                </c:pt>
                <c:pt idx="2645">
                  <c:v>2248200000000000</c:v>
                </c:pt>
                <c:pt idx="2646">
                  <c:v>2250400000000000</c:v>
                </c:pt>
                <c:pt idx="2647">
                  <c:v>2252700000000000</c:v>
                </c:pt>
                <c:pt idx="2648">
                  <c:v>2254900000000000</c:v>
                </c:pt>
                <c:pt idx="2649">
                  <c:v>2257200000000000</c:v>
                </c:pt>
                <c:pt idx="2650">
                  <c:v>2257200000000000</c:v>
                </c:pt>
                <c:pt idx="2651">
                  <c:v>2259400000000000</c:v>
                </c:pt>
                <c:pt idx="2652">
                  <c:v>2261700000000000</c:v>
                </c:pt>
                <c:pt idx="2653">
                  <c:v>2263900000000000</c:v>
                </c:pt>
                <c:pt idx="2654">
                  <c:v>2266200000000000</c:v>
                </c:pt>
                <c:pt idx="2655">
                  <c:v>2268400000000000</c:v>
                </c:pt>
                <c:pt idx="2656">
                  <c:v>2270600000000000</c:v>
                </c:pt>
                <c:pt idx="2657">
                  <c:v>2272800000000000</c:v>
                </c:pt>
                <c:pt idx="2658">
                  <c:v>2275100000000000</c:v>
                </c:pt>
                <c:pt idx="2659">
                  <c:v>2277300000000000</c:v>
                </c:pt>
                <c:pt idx="2660">
                  <c:v>2279500000000000</c:v>
                </c:pt>
                <c:pt idx="2661">
                  <c:v>2281700000000000</c:v>
                </c:pt>
                <c:pt idx="2662">
                  <c:v>2283900000000000</c:v>
                </c:pt>
                <c:pt idx="2663">
                  <c:v>2286100000000000</c:v>
                </c:pt>
                <c:pt idx="2664">
                  <c:v>2288300000000000</c:v>
                </c:pt>
                <c:pt idx="2665">
                  <c:v>2290500000000000</c:v>
                </c:pt>
                <c:pt idx="2666">
                  <c:v>2292700000000000</c:v>
                </c:pt>
                <c:pt idx="2667">
                  <c:v>2294900000000000</c:v>
                </c:pt>
                <c:pt idx="2668">
                  <c:v>2297000000000000</c:v>
                </c:pt>
                <c:pt idx="2669">
                  <c:v>2299200000000000</c:v>
                </c:pt>
                <c:pt idx="2670">
                  <c:v>2301400000000000</c:v>
                </c:pt>
                <c:pt idx="2671">
                  <c:v>2303600000000000</c:v>
                </c:pt>
                <c:pt idx="2672">
                  <c:v>2305700000000000</c:v>
                </c:pt>
                <c:pt idx="2673">
                  <c:v>2307900000000000</c:v>
                </c:pt>
                <c:pt idx="2674">
                  <c:v>2310100000000000</c:v>
                </c:pt>
                <c:pt idx="2675">
                  <c:v>2312200000000000</c:v>
                </c:pt>
                <c:pt idx="2676">
                  <c:v>2314400000000000</c:v>
                </c:pt>
                <c:pt idx="2677">
                  <c:v>2316500000000000</c:v>
                </c:pt>
                <c:pt idx="2678">
                  <c:v>2318700000000000</c:v>
                </c:pt>
                <c:pt idx="2679">
                  <c:v>2320800000000000</c:v>
                </c:pt>
                <c:pt idx="2680">
                  <c:v>2323000000000000</c:v>
                </c:pt>
                <c:pt idx="2681">
                  <c:v>2325100000000000</c:v>
                </c:pt>
                <c:pt idx="2682">
                  <c:v>2327200000000000</c:v>
                </c:pt>
                <c:pt idx="2683">
                  <c:v>2329400000000000</c:v>
                </c:pt>
                <c:pt idx="2684">
                  <c:v>2331500000000000</c:v>
                </c:pt>
                <c:pt idx="2685">
                  <c:v>2333600000000000</c:v>
                </c:pt>
                <c:pt idx="2686">
                  <c:v>2335700000000000</c:v>
                </c:pt>
                <c:pt idx="2687">
                  <c:v>2337800000000000</c:v>
                </c:pt>
                <c:pt idx="2688">
                  <c:v>2339900000000000</c:v>
                </c:pt>
                <c:pt idx="2689">
                  <c:v>2342100000000000</c:v>
                </c:pt>
                <c:pt idx="2690">
                  <c:v>2344200000000000</c:v>
                </c:pt>
                <c:pt idx="2691">
                  <c:v>2346300000000000</c:v>
                </c:pt>
                <c:pt idx="2692">
                  <c:v>2348400000000000</c:v>
                </c:pt>
                <c:pt idx="2693">
                  <c:v>2350400000000000</c:v>
                </c:pt>
                <c:pt idx="2694">
                  <c:v>2352500000000000</c:v>
                </c:pt>
                <c:pt idx="2695">
                  <c:v>2354600000000000</c:v>
                </c:pt>
                <c:pt idx="2696">
                  <c:v>2356700000000000</c:v>
                </c:pt>
                <c:pt idx="2697">
                  <c:v>2358800000000000</c:v>
                </c:pt>
                <c:pt idx="2698">
                  <c:v>2360900000000000</c:v>
                </c:pt>
                <c:pt idx="2699">
                  <c:v>2362900000000000</c:v>
                </c:pt>
                <c:pt idx="2700">
                  <c:v>2362900000000000</c:v>
                </c:pt>
                <c:pt idx="2701">
                  <c:v>2365000000000000</c:v>
                </c:pt>
                <c:pt idx="2702">
                  <c:v>2367100000000000</c:v>
                </c:pt>
                <c:pt idx="2703">
                  <c:v>2369100000000000</c:v>
                </c:pt>
                <c:pt idx="2704">
                  <c:v>2371200000000000</c:v>
                </c:pt>
                <c:pt idx="2705">
                  <c:v>2373200000000000</c:v>
                </c:pt>
                <c:pt idx="2706">
                  <c:v>2375300000000000</c:v>
                </c:pt>
                <c:pt idx="2707">
                  <c:v>2377300000000000</c:v>
                </c:pt>
                <c:pt idx="2708">
                  <c:v>2379400000000000</c:v>
                </c:pt>
                <c:pt idx="2709">
                  <c:v>2381400000000000</c:v>
                </c:pt>
                <c:pt idx="2710">
                  <c:v>2383400000000000</c:v>
                </c:pt>
                <c:pt idx="2711">
                  <c:v>2385500000000000</c:v>
                </c:pt>
                <c:pt idx="2712">
                  <c:v>2387500000000000</c:v>
                </c:pt>
                <c:pt idx="2713">
                  <c:v>2389500000000000</c:v>
                </c:pt>
                <c:pt idx="2714">
                  <c:v>2391500000000000</c:v>
                </c:pt>
                <c:pt idx="2715">
                  <c:v>2393600000000000</c:v>
                </c:pt>
                <c:pt idx="2716">
                  <c:v>2395600000000000</c:v>
                </c:pt>
                <c:pt idx="2717">
                  <c:v>2397600000000000</c:v>
                </c:pt>
                <c:pt idx="2718">
                  <c:v>2399600000000000</c:v>
                </c:pt>
                <c:pt idx="2719">
                  <c:v>2401600000000000</c:v>
                </c:pt>
                <c:pt idx="2720">
                  <c:v>2403600000000000</c:v>
                </c:pt>
                <c:pt idx="2721">
                  <c:v>2405600000000000</c:v>
                </c:pt>
                <c:pt idx="2722">
                  <c:v>2407600000000000</c:v>
                </c:pt>
                <c:pt idx="2723">
                  <c:v>2409600000000000</c:v>
                </c:pt>
                <c:pt idx="2724">
                  <c:v>2411500000000000</c:v>
                </c:pt>
                <c:pt idx="2725">
                  <c:v>2413500000000000</c:v>
                </c:pt>
                <c:pt idx="2726">
                  <c:v>2415500000000000</c:v>
                </c:pt>
                <c:pt idx="2727">
                  <c:v>2417500000000000</c:v>
                </c:pt>
                <c:pt idx="2728">
                  <c:v>2419400000000000</c:v>
                </c:pt>
                <c:pt idx="2729">
                  <c:v>2421400000000000</c:v>
                </c:pt>
                <c:pt idx="2730">
                  <c:v>2423400000000000</c:v>
                </c:pt>
                <c:pt idx="2731">
                  <c:v>2425300000000000</c:v>
                </c:pt>
                <c:pt idx="2732">
                  <c:v>2427300000000000</c:v>
                </c:pt>
                <c:pt idx="2733">
                  <c:v>2429200000000000</c:v>
                </c:pt>
                <c:pt idx="2734">
                  <c:v>2431200000000000</c:v>
                </c:pt>
                <c:pt idx="2735">
                  <c:v>2433100000000000</c:v>
                </c:pt>
                <c:pt idx="2736">
                  <c:v>2435100000000000</c:v>
                </c:pt>
                <c:pt idx="2737">
                  <c:v>2437000000000000</c:v>
                </c:pt>
                <c:pt idx="2738">
                  <c:v>2438900000000000</c:v>
                </c:pt>
                <c:pt idx="2739">
                  <c:v>2440900000000000</c:v>
                </c:pt>
                <c:pt idx="2740">
                  <c:v>2442800000000000</c:v>
                </c:pt>
                <c:pt idx="2741">
                  <c:v>2444700000000000</c:v>
                </c:pt>
                <c:pt idx="2742">
                  <c:v>2446600000000000</c:v>
                </c:pt>
                <c:pt idx="2743">
                  <c:v>2448500000000000</c:v>
                </c:pt>
                <c:pt idx="2744">
                  <c:v>2450400000000000</c:v>
                </c:pt>
                <c:pt idx="2745">
                  <c:v>2452400000000000</c:v>
                </c:pt>
                <c:pt idx="2746">
                  <c:v>2454300000000000</c:v>
                </c:pt>
                <c:pt idx="2747">
                  <c:v>2456200000000000</c:v>
                </c:pt>
                <c:pt idx="2748">
                  <c:v>2458100000000000</c:v>
                </c:pt>
                <c:pt idx="2749">
                  <c:v>2459900000000000</c:v>
                </c:pt>
                <c:pt idx="2750">
                  <c:v>2459900000000000</c:v>
                </c:pt>
                <c:pt idx="2751">
                  <c:v>2461800000000000</c:v>
                </c:pt>
                <c:pt idx="2752">
                  <c:v>2463700000000000</c:v>
                </c:pt>
                <c:pt idx="2753">
                  <c:v>2465600000000000</c:v>
                </c:pt>
                <c:pt idx="2754">
                  <c:v>2467500000000000</c:v>
                </c:pt>
                <c:pt idx="2755">
                  <c:v>2469400000000000</c:v>
                </c:pt>
                <c:pt idx="2756">
                  <c:v>2471200000000000</c:v>
                </c:pt>
                <c:pt idx="2757">
                  <c:v>2473100000000000</c:v>
                </c:pt>
                <c:pt idx="2758">
                  <c:v>2475000000000000</c:v>
                </c:pt>
                <c:pt idx="2759">
                  <c:v>2476800000000000</c:v>
                </c:pt>
                <c:pt idx="2760">
                  <c:v>2478700000000000</c:v>
                </c:pt>
                <c:pt idx="2761">
                  <c:v>2480500000000000</c:v>
                </c:pt>
                <c:pt idx="2762">
                  <c:v>2482400000000000</c:v>
                </c:pt>
                <c:pt idx="2763">
                  <c:v>2484200000000000</c:v>
                </c:pt>
                <c:pt idx="2764">
                  <c:v>2486100000000000</c:v>
                </c:pt>
                <c:pt idx="2765">
                  <c:v>2487900000000000</c:v>
                </c:pt>
                <c:pt idx="2766">
                  <c:v>2489700000000000</c:v>
                </c:pt>
                <c:pt idx="2767">
                  <c:v>2491600000000000</c:v>
                </c:pt>
                <c:pt idx="2768">
                  <c:v>2493400000000000</c:v>
                </c:pt>
                <c:pt idx="2769">
                  <c:v>2495200000000000</c:v>
                </c:pt>
                <c:pt idx="2770">
                  <c:v>2497000000000000</c:v>
                </c:pt>
                <c:pt idx="2771">
                  <c:v>2498900000000000</c:v>
                </c:pt>
                <c:pt idx="2772">
                  <c:v>2500700000000000</c:v>
                </c:pt>
                <c:pt idx="2773">
                  <c:v>2502500000000000</c:v>
                </c:pt>
                <c:pt idx="2774">
                  <c:v>2504300000000000</c:v>
                </c:pt>
                <c:pt idx="2775">
                  <c:v>2506100000000000</c:v>
                </c:pt>
                <c:pt idx="2776">
                  <c:v>2507900000000000</c:v>
                </c:pt>
                <c:pt idx="2777">
                  <c:v>2509700000000000</c:v>
                </c:pt>
                <c:pt idx="2778">
                  <c:v>2511500000000000</c:v>
                </c:pt>
                <c:pt idx="2779">
                  <c:v>2513300000000000</c:v>
                </c:pt>
                <c:pt idx="2780">
                  <c:v>2515000000000000</c:v>
                </c:pt>
                <c:pt idx="2781">
                  <c:v>2516800000000000</c:v>
                </c:pt>
                <c:pt idx="2782">
                  <c:v>2518600000000000</c:v>
                </c:pt>
                <c:pt idx="2783">
                  <c:v>2520400000000000</c:v>
                </c:pt>
                <c:pt idx="2784">
                  <c:v>2522100000000000</c:v>
                </c:pt>
                <c:pt idx="2785">
                  <c:v>2523900000000000</c:v>
                </c:pt>
                <c:pt idx="2786">
                  <c:v>2525700000000000</c:v>
                </c:pt>
                <c:pt idx="2787">
                  <c:v>2527400000000000</c:v>
                </c:pt>
                <c:pt idx="2788">
                  <c:v>2529200000000000</c:v>
                </c:pt>
                <c:pt idx="2789">
                  <c:v>2530900000000000</c:v>
                </c:pt>
                <c:pt idx="2790">
                  <c:v>2532700000000000</c:v>
                </c:pt>
                <c:pt idx="2791">
                  <c:v>2534400000000000</c:v>
                </c:pt>
                <c:pt idx="2792">
                  <c:v>2536200000000000</c:v>
                </c:pt>
                <c:pt idx="2793">
                  <c:v>2537900000000000</c:v>
                </c:pt>
                <c:pt idx="2794">
                  <c:v>2539600000000000</c:v>
                </c:pt>
                <c:pt idx="2795">
                  <c:v>2541400000000000</c:v>
                </c:pt>
                <c:pt idx="2796">
                  <c:v>2543100000000000</c:v>
                </c:pt>
                <c:pt idx="2797">
                  <c:v>2544800000000000</c:v>
                </c:pt>
                <c:pt idx="2798">
                  <c:v>2546500000000000</c:v>
                </c:pt>
                <c:pt idx="2799">
                  <c:v>2548200000000000</c:v>
                </c:pt>
                <c:pt idx="2800">
                  <c:v>2548200000000000</c:v>
                </c:pt>
                <c:pt idx="2801">
                  <c:v>2549400000000000</c:v>
                </c:pt>
                <c:pt idx="2802">
                  <c:v>2550600000000000</c:v>
                </c:pt>
                <c:pt idx="2803">
                  <c:v>2551700000000000</c:v>
                </c:pt>
                <c:pt idx="2804">
                  <c:v>2552900000000000</c:v>
                </c:pt>
                <c:pt idx="2805">
                  <c:v>2554000000000000</c:v>
                </c:pt>
                <c:pt idx="2806">
                  <c:v>2555200000000000</c:v>
                </c:pt>
                <c:pt idx="2807">
                  <c:v>2556300000000000</c:v>
                </c:pt>
                <c:pt idx="2808">
                  <c:v>2557500000000000</c:v>
                </c:pt>
                <c:pt idx="2809">
                  <c:v>2558600000000000</c:v>
                </c:pt>
                <c:pt idx="2810">
                  <c:v>2559800000000000</c:v>
                </c:pt>
                <c:pt idx="2811">
                  <c:v>2560900000000000</c:v>
                </c:pt>
                <c:pt idx="2812">
                  <c:v>2562000000000000</c:v>
                </c:pt>
                <c:pt idx="2813">
                  <c:v>2563200000000000</c:v>
                </c:pt>
                <c:pt idx="2814">
                  <c:v>2564300000000000</c:v>
                </c:pt>
                <c:pt idx="2815">
                  <c:v>2565400000000000</c:v>
                </c:pt>
                <c:pt idx="2816">
                  <c:v>2566600000000000</c:v>
                </c:pt>
                <c:pt idx="2817">
                  <c:v>2567700000000000</c:v>
                </c:pt>
                <c:pt idx="2818">
                  <c:v>2568800000000000</c:v>
                </c:pt>
                <c:pt idx="2819">
                  <c:v>2569900000000000</c:v>
                </c:pt>
                <c:pt idx="2820">
                  <c:v>2571000000000000</c:v>
                </c:pt>
                <c:pt idx="2821">
                  <c:v>2572200000000000</c:v>
                </c:pt>
                <c:pt idx="2822">
                  <c:v>2573300000000000</c:v>
                </c:pt>
                <c:pt idx="2823">
                  <c:v>2574400000000000</c:v>
                </c:pt>
                <c:pt idx="2824">
                  <c:v>2575500000000000</c:v>
                </c:pt>
                <c:pt idx="2825">
                  <c:v>2576600000000000</c:v>
                </c:pt>
                <c:pt idx="2826">
                  <c:v>2577700000000000</c:v>
                </c:pt>
                <c:pt idx="2827">
                  <c:v>2578800000000000</c:v>
                </c:pt>
                <c:pt idx="2828">
                  <c:v>2579900000000000</c:v>
                </c:pt>
                <c:pt idx="2829">
                  <c:v>2581000000000000</c:v>
                </c:pt>
                <c:pt idx="2830">
                  <c:v>2582100000000000</c:v>
                </c:pt>
                <c:pt idx="2831">
                  <c:v>2583200000000000</c:v>
                </c:pt>
                <c:pt idx="2832">
                  <c:v>2584300000000000</c:v>
                </c:pt>
                <c:pt idx="2833">
                  <c:v>2585400000000000</c:v>
                </c:pt>
                <c:pt idx="2834">
                  <c:v>2586500000000000</c:v>
                </c:pt>
                <c:pt idx="2835">
                  <c:v>2587600000000000</c:v>
                </c:pt>
                <c:pt idx="2836">
                  <c:v>2588700000000000</c:v>
                </c:pt>
                <c:pt idx="2837">
                  <c:v>2589700000000000</c:v>
                </c:pt>
                <c:pt idx="2838">
                  <c:v>2590800000000000</c:v>
                </c:pt>
                <c:pt idx="2839">
                  <c:v>2591900000000000</c:v>
                </c:pt>
                <c:pt idx="2840">
                  <c:v>2593000000000000</c:v>
                </c:pt>
                <c:pt idx="2841">
                  <c:v>2594100000000000</c:v>
                </c:pt>
                <c:pt idx="2842">
                  <c:v>2595100000000000</c:v>
                </c:pt>
                <c:pt idx="2843">
                  <c:v>2596200000000000</c:v>
                </c:pt>
                <c:pt idx="2844">
                  <c:v>2597300000000000</c:v>
                </c:pt>
                <c:pt idx="2845">
                  <c:v>2598300000000000</c:v>
                </c:pt>
                <c:pt idx="2846">
                  <c:v>2599400000000000</c:v>
                </c:pt>
                <c:pt idx="2847">
                  <c:v>2600500000000000</c:v>
                </c:pt>
                <c:pt idx="2848">
                  <c:v>2601500000000000</c:v>
                </c:pt>
                <c:pt idx="2849">
                  <c:v>2602600000000000</c:v>
                </c:pt>
                <c:pt idx="2850">
                  <c:v>2602600000000000</c:v>
                </c:pt>
                <c:pt idx="2851">
                  <c:v>2603600000000000</c:v>
                </c:pt>
                <c:pt idx="2852">
                  <c:v>2604500000000000</c:v>
                </c:pt>
                <c:pt idx="2853">
                  <c:v>2605500000000000</c:v>
                </c:pt>
                <c:pt idx="2854">
                  <c:v>2606500000000000</c:v>
                </c:pt>
                <c:pt idx="2855">
                  <c:v>2607400000000000</c:v>
                </c:pt>
                <c:pt idx="2856">
                  <c:v>2608400000000000</c:v>
                </c:pt>
                <c:pt idx="2857">
                  <c:v>2609400000000000</c:v>
                </c:pt>
                <c:pt idx="2858">
                  <c:v>2610300000000000</c:v>
                </c:pt>
                <c:pt idx="2859">
                  <c:v>2611200000000000</c:v>
                </c:pt>
                <c:pt idx="2860">
                  <c:v>2612200000000000</c:v>
                </c:pt>
                <c:pt idx="2861">
                  <c:v>2613100000000000</c:v>
                </c:pt>
                <c:pt idx="2862">
                  <c:v>2614000000000000</c:v>
                </c:pt>
                <c:pt idx="2863">
                  <c:v>2615000000000000</c:v>
                </c:pt>
                <c:pt idx="2864">
                  <c:v>2615900000000000</c:v>
                </c:pt>
                <c:pt idx="2865">
                  <c:v>2616800000000000</c:v>
                </c:pt>
                <c:pt idx="2866">
                  <c:v>2617700000000000</c:v>
                </c:pt>
                <c:pt idx="2867">
                  <c:v>2618600000000000</c:v>
                </c:pt>
                <c:pt idx="2868">
                  <c:v>2619500000000000</c:v>
                </c:pt>
                <c:pt idx="2869">
                  <c:v>2620400000000000</c:v>
                </c:pt>
                <c:pt idx="2870">
                  <c:v>2621300000000000</c:v>
                </c:pt>
                <c:pt idx="2871">
                  <c:v>2622100000000000</c:v>
                </c:pt>
                <c:pt idx="2872">
                  <c:v>2623000000000000</c:v>
                </c:pt>
                <c:pt idx="2873">
                  <c:v>2623900000000000</c:v>
                </c:pt>
                <c:pt idx="2874">
                  <c:v>2624700000000000</c:v>
                </c:pt>
                <c:pt idx="2875">
                  <c:v>2625600000000000</c:v>
                </c:pt>
                <c:pt idx="2876">
                  <c:v>2626500000000000</c:v>
                </c:pt>
                <c:pt idx="2877">
                  <c:v>2627300000000000</c:v>
                </c:pt>
                <c:pt idx="2878">
                  <c:v>2628100000000000</c:v>
                </c:pt>
                <c:pt idx="2879">
                  <c:v>2629000000000000</c:v>
                </c:pt>
                <c:pt idx="2880">
                  <c:v>2629800000000000</c:v>
                </c:pt>
                <c:pt idx="2881">
                  <c:v>2630600000000000</c:v>
                </c:pt>
                <c:pt idx="2882">
                  <c:v>2631500000000000</c:v>
                </c:pt>
                <c:pt idx="2883">
                  <c:v>2632300000000000</c:v>
                </c:pt>
                <c:pt idx="2884">
                  <c:v>2633100000000000</c:v>
                </c:pt>
                <c:pt idx="2885">
                  <c:v>2633900000000000</c:v>
                </c:pt>
                <c:pt idx="2886">
                  <c:v>2634700000000000</c:v>
                </c:pt>
                <c:pt idx="2887">
                  <c:v>2635500000000000</c:v>
                </c:pt>
                <c:pt idx="2888">
                  <c:v>2636300000000000</c:v>
                </c:pt>
                <c:pt idx="2889">
                  <c:v>2637100000000000</c:v>
                </c:pt>
                <c:pt idx="2890">
                  <c:v>2637800000000000</c:v>
                </c:pt>
                <c:pt idx="2891">
                  <c:v>2638600000000000</c:v>
                </c:pt>
                <c:pt idx="2892">
                  <c:v>2639400000000000</c:v>
                </c:pt>
                <c:pt idx="2893">
                  <c:v>2640100000000000</c:v>
                </c:pt>
                <c:pt idx="2894">
                  <c:v>2640900000000000</c:v>
                </c:pt>
                <c:pt idx="2895">
                  <c:v>2641600000000000</c:v>
                </c:pt>
                <c:pt idx="2896">
                  <c:v>2642400000000000</c:v>
                </c:pt>
                <c:pt idx="2897">
                  <c:v>2643100000000000</c:v>
                </c:pt>
                <c:pt idx="2898">
                  <c:v>2643900000000000</c:v>
                </c:pt>
                <c:pt idx="2899">
                  <c:v>2644600000000000</c:v>
                </c:pt>
                <c:pt idx="2900">
                  <c:v>2644600000000000</c:v>
                </c:pt>
                <c:pt idx="2901">
                  <c:v>2645300000000000</c:v>
                </c:pt>
                <c:pt idx="2902">
                  <c:v>2646000000000000</c:v>
                </c:pt>
                <c:pt idx="2903">
                  <c:v>2646700000000000</c:v>
                </c:pt>
                <c:pt idx="2904">
                  <c:v>2647500000000000</c:v>
                </c:pt>
                <c:pt idx="2905">
                  <c:v>2648200000000000</c:v>
                </c:pt>
                <c:pt idx="2906">
                  <c:v>2648900000000000</c:v>
                </c:pt>
                <c:pt idx="2907">
                  <c:v>2649500000000000</c:v>
                </c:pt>
                <c:pt idx="2908">
                  <c:v>2650200000000000</c:v>
                </c:pt>
                <c:pt idx="2909">
                  <c:v>2650900000000000</c:v>
                </c:pt>
                <c:pt idx="2910">
                  <c:v>2651600000000000</c:v>
                </c:pt>
                <c:pt idx="2911">
                  <c:v>2652300000000000</c:v>
                </c:pt>
                <c:pt idx="2912">
                  <c:v>2652900000000000</c:v>
                </c:pt>
                <c:pt idx="2913">
                  <c:v>2653600000000000</c:v>
                </c:pt>
                <c:pt idx="2914">
                  <c:v>2654200000000000</c:v>
                </c:pt>
                <c:pt idx="2915">
                  <c:v>2654900000000000</c:v>
                </c:pt>
                <c:pt idx="2916">
                  <c:v>2655500000000000</c:v>
                </c:pt>
                <c:pt idx="2917">
                  <c:v>2656200000000000</c:v>
                </c:pt>
                <c:pt idx="2918">
                  <c:v>2656800000000000</c:v>
                </c:pt>
                <c:pt idx="2919">
                  <c:v>2657400000000000</c:v>
                </c:pt>
                <c:pt idx="2920">
                  <c:v>2658100000000000</c:v>
                </c:pt>
                <c:pt idx="2921">
                  <c:v>2658700000000000</c:v>
                </c:pt>
                <c:pt idx="2922">
                  <c:v>2659300000000000</c:v>
                </c:pt>
                <c:pt idx="2923">
                  <c:v>2659900000000000</c:v>
                </c:pt>
                <c:pt idx="2924">
                  <c:v>2660500000000000</c:v>
                </c:pt>
                <c:pt idx="2925">
                  <c:v>2661100000000000</c:v>
                </c:pt>
                <c:pt idx="2926">
                  <c:v>2661700000000000</c:v>
                </c:pt>
                <c:pt idx="2927">
                  <c:v>2662300000000000</c:v>
                </c:pt>
                <c:pt idx="2928">
                  <c:v>2662900000000000</c:v>
                </c:pt>
                <c:pt idx="2929">
                  <c:v>2663400000000000</c:v>
                </c:pt>
                <c:pt idx="2930">
                  <c:v>2664000000000000</c:v>
                </c:pt>
                <c:pt idx="2931">
                  <c:v>2664600000000000</c:v>
                </c:pt>
                <c:pt idx="2932">
                  <c:v>2665100000000000</c:v>
                </c:pt>
                <c:pt idx="2933">
                  <c:v>2665700000000000</c:v>
                </c:pt>
                <c:pt idx="2934">
                  <c:v>2666200000000000</c:v>
                </c:pt>
                <c:pt idx="2935">
                  <c:v>2666800000000000</c:v>
                </c:pt>
                <c:pt idx="2936">
                  <c:v>2667300000000000</c:v>
                </c:pt>
                <c:pt idx="2937">
                  <c:v>2667800000000000</c:v>
                </c:pt>
                <c:pt idx="2938">
                  <c:v>2668400000000000</c:v>
                </c:pt>
                <c:pt idx="2939">
                  <c:v>2668900000000000</c:v>
                </c:pt>
                <c:pt idx="2940">
                  <c:v>2669400000000000</c:v>
                </c:pt>
                <c:pt idx="2941">
                  <c:v>2669900000000000</c:v>
                </c:pt>
                <c:pt idx="2942">
                  <c:v>2670400000000000</c:v>
                </c:pt>
                <c:pt idx="2943">
                  <c:v>2670900000000000</c:v>
                </c:pt>
                <c:pt idx="2944">
                  <c:v>2671400000000000</c:v>
                </c:pt>
                <c:pt idx="2945">
                  <c:v>2671900000000000</c:v>
                </c:pt>
                <c:pt idx="2946">
                  <c:v>2672400000000000</c:v>
                </c:pt>
                <c:pt idx="2947">
                  <c:v>2672900000000000</c:v>
                </c:pt>
                <c:pt idx="2948">
                  <c:v>2673400000000000</c:v>
                </c:pt>
                <c:pt idx="2949">
                  <c:v>2673800000000000</c:v>
                </c:pt>
                <c:pt idx="2950">
                  <c:v>2673800000000000</c:v>
                </c:pt>
                <c:pt idx="2951">
                  <c:v>2674300000000000</c:v>
                </c:pt>
                <c:pt idx="2952">
                  <c:v>2674700000000000</c:v>
                </c:pt>
                <c:pt idx="2953">
                  <c:v>2675200000000000</c:v>
                </c:pt>
                <c:pt idx="2954">
                  <c:v>2675700000000000</c:v>
                </c:pt>
                <c:pt idx="2955">
                  <c:v>2676100000000000</c:v>
                </c:pt>
                <c:pt idx="2956">
                  <c:v>2676500000000000</c:v>
                </c:pt>
                <c:pt idx="2957">
                  <c:v>2677000000000000</c:v>
                </c:pt>
                <c:pt idx="2958">
                  <c:v>2677400000000000</c:v>
                </c:pt>
                <c:pt idx="2959">
                  <c:v>2677800000000000</c:v>
                </c:pt>
                <c:pt idx="2960">
                  <c:v>2678200000000000</c:v>
                </c:pt>
                <c:pt idx="2961">
                  <c:v>2678600000000000</c:v>
                </c:pt>
                <c:pt idx="2962">
                  <c:v>2679000000000000</c:v>
                </c:pt>
                <c:pt idx="2963">
                  <c:v>2679400000000000</c:v>
                </c:pt>
                <c:pt idx="2964">
                  <c:v>2679800000000000</c:v>
                </c:pt>
                <c:pt idx="2965">
                  <c:v>2680200000000000</c:v>
                </c:pt>
                <c:pt idx="2966">
                  <c:v>2680600000000000</c:v>
                </c:pt>
                <c:pt idx="2967">
                  <c:v>2681000000000000</c:v>
                </c:pt>
                <c:pt idx="2968">
                  <c:v>2681400000000000</c:v>
                </c:pt>
                <c:pt idx="2969">
                  <c:v>2681700000000000</c:v>
                </c:pt>
                <c:pt idx="2970">
                  <c:v>2682100000000000</c:v>
                </c:pt>
                <c:pt idx="2971">
                  <c:v>2682400000000000</c:v>
                </c:pt>
                <c:pt idx="2972">
                  <c:v>2682800000000000</c:v>
                </c:pt>
                <c:pt idx="2973">
                  <c:v>2683100000000000</c:v>
                </c:pt>
                <c:pt idx="2974">
                  <c:v>2683500000000000</c:v>
                </c:pt>
                <c:pt idx="2975">
                  <c:v>2683800000000000</c:v>
                </c:pt>
                <c:pt idx="2976">
                  <c:v>2684200000000000</c:v>
                </c:pt>
                <c:pt idx="2977">
                  <c:v>2684500000000000</c:v>
                </c:pt>
                <c:pt idx="2978">
                  <c:v>2684800000000000</c:v>
                </c:pt>
                <c:pt idx="2979">
                  <c:v>2685100000000000</c:v>
                </c:pt>
                <c:pt idx="2980">
                  <c:v>2685400000000000</c:v>
                </c:pt>
                <c:pt idx="2981">
                  <c:v>2685700000000000</c:v>
                </c:pt>
                <c:pt idx="2982">
                  <c:v>2686000000000000</c:v>
                </c:pt>
                <c:pt idx="2983">
                  <c:v>2686300000000000</c:v>
                </c:pt>
                <c:pt idx="2984">
                  <c:v>2686600000000000</c:v>
                </c:pt>
                <c:pt idx="2985">
                  <c:v>2686900000000000</c:v>
                </c:pt>
                <c:pt idx="2986">
                  <c:v>2687200000000000</c:v>
                </c:pt>
                <c:pt idx="2987">
                  <c:v>2687400000000000</c:v>
                </c:pt>
                <c:pt idx="2988">
                  <c:v>2687700000000000</c:v>
                </c:pt>
                <c:pt idx="2989">
                  <c:v>2688000000000000</c:v>
                </c:pt>
                <c:pt idx="2990">
                  <c:v>2688200000000000</c:v>
                </c:pt>
                <c:pt idx="2991">
                  <c:v>2688500000000000</c:v>
                </c:pt>
                <c:pt idx="2992">
                  <c:v>2688700000000000</c:v>
                </c:pt>
                <c:pt idx="2993">
                  <c:v>2689000000000000</c:v>
                </c:pt>
                <c:pt idx="2994">
                  <c:v>2689200000000000</c:v>
                </c:pt>
                <c:pt idx="2995">
                  <c:v>2689400000000000</c:v>
                </c:pt>
                <c:pt idx="2996">
                  <c:v>2689600000000000</c:v>
                </c:pt>
                <c:pt idx="2997">
                  <c:v>2689900000000000</c:v>
                </c:pt>
                <c:pt idx="2998">
                  <c:v>2690100000000000</c:v>
                </c:pt>
                <c:pt idx="2999">
                  <c:v>2690300000000000</c:v>
                </c:pt>
                <c:pt idx="3000">
                  <c:v>2690300000000000</c:v>
                </c:pt>
                <c:pt idx="3001">
                  <c:v>2690500000000000</c:v>
                </c:pt>
                <c:pt idx="3002">
                  <c:v>2690700000000000</c:v>
                </c:pt>
                <c:pt idx="3003">
                  <c:v>2690900000000000</c:v>
                </c:pt>
                <c:pt idx="3004">
                  <c:v>2691100000000000</c:v>
                </c:pt>
                <c:pt idx="3005">
                  <c:v>2691200000000000</c:v>
                </c:pt>
                <c:pt idx="3006">
                  <c:v>2691400000000000</c:v>
                </c:pt>
                <c:pt idx="3007">
                  <c:v>2691600000000000</c:v>
                </c:pt>
                <c:pt idx="3008">
                  <c:v>2691800000000000</c:v>
                </c:pt>
                <c:pt idx="3009">
                  <c:v>2691900000000000</c:v>
                </c:pt>
                <c:pt idx="3010">
                  <c:v>2692100000000000</c:v>
                </c:pt>
                <c:pt idx="3011">
                  <c:v>2692200000000000</c:v>
                </c:pt>
                <c:pt idx="3012">
                  <c:v>2692400000000000</c:v>
                </c:pt>
                <c:pt idx="3013">
                  <c:v>2692500000000000</c:v>
                </c:pt>
                <c:pt idx="3014">
                  <c:v>2692600000000000</c:v>
                </c:pt>
                <c:pt idx="3015">
                  <c:v>2692800000000000</c:v>
                </c:pt>
                <c:pt idx="3016">
                  <c:v>2692900000000000</c:v>
                </c:pt>
                <c:pt idx="3017">
                  <c:v>2693000000000000</c:v>
                </c:pt>
                <c:pt idx="3018">
                  <c:v>2693100000000000</c:v>
                </c:pt>
                <c:pt idx="3019">
                  <c:v>2693200000000000</c:v>
                </c:pt>
                <c:pt idx="3020">
                  <c:v>2693300000000000</c:v>
                </c:pt>
                <c:pt idx="3021">
                  <c:v>2693400000000000</c:v>
                </c:pt>
                <c:pt idx="3022">
                  <c:v>2693500000000000</c:v>
                </c:pt>
                <c:pt idx="3023">
                  <c:v>2693600000000000</c:v>
                </c:pt>
                <c:pt idx="3024">
                  <c:v>2693700000000000</c:v>
                </c:pt>
                <c:pt idx="3025">
                  <c:v>2693800000000000</c:v>
                </c:pt>
                <c:pt idx="3026">
                  <c:v>2693800000000000</c:v>
                </c:pt>
                <c:pt idx="3027">
                  <c:v>2693900000000000</c:v>
                </c:pt>
                <c:pt idx="3028">
                  <c:v>2693900000000000</c:v>
                </c:pt>
                <c:pt idx="3029">
                  <c:v>2694000000000000</c:v>
                </c:pt>
                <c:pt idx="3030">
                  <c:v>2694000000000000</c:v>
                </c:pt>
                <c:pt idx="3031">
                  <c:v>2694100000000000</c:v>
                </c:pt>
                <c:pt idx="3032">
                  <c:v>2694100000000000</c:v>
                </c:pt>
                <c:pt idx="3033">
                  <c:v>2694200000000000</c:v>
                </c:pt>
                <c:pt idx="3034">
                  <c:v>2694200000000000</c:v>
                </c:pt>
                <c:pt idx="3035">
                  <c:v>2694200000000000</c:v>
                </c:pt>
                <c:pt idx="3036">
                  <c:v>2694200000000000</c:v>
                </c:pt>
                <c:pt idx="3037">
                  <c:v>2694200000000000</c:v>
                </c:pt>
                <c:pt idx="3038">
                  <c:v>2694200000000000</c:v>
                </c:pt>
                <c:pt idx="3039">
                  <c:v>2694200000000000</c:v>
                </c:pt>
                <c:pt idx="3040">
                  <c:v>2694200000000000</c:v>
                </c:pt>
                <c:pt idx="3041">
                  <c:v>2694200000000000</c:v>
                </c:pt>
                <c:pt idx="3042">
                  <c:v>2694200000000000</c:v>
                </c:pt>
                <c:pt idx="3043">
                  <c:v>2694200000000000</c:v>
                </c:pt>
                <c:pt idx="3044">
                  <c:v>2694200000000000</c:v>
                </c:pt>
                <c:pt idx="3045">
                  <c:v>2694100000000000</c:v>
                </c:pt>
                <c:pt idx="3046">
                  <c:v>2694100000000000</c:v>
                </c:pt>
                <c:pt idx="3047">
                  <c:v>2694100000000000</c:v>
                </c:pt>
                <c:pt idx="3048">
                  <c:v>2694000000000000</c:v>
                </c:pt>
                <c:pt idx="3049">
                  <c:v>2694000000000000</c:v>
                </c:pt>
                <c:pt idx="3050">
                  <c:v>2694000000000000</c:v>
                </c:pt>
                <c:pt idx="3051">
                  <c:v>2693900000000000</c:v>
                </c:pt>
                <c:pt idx="3052">
                  <c:v>2693900000000000</c:v>
                </c:pt>
                <c:pt idx="3053">
                  <c:v>2693900000000000</c:v>
                </c:pt>
                <c:pt idx="3054">
                  <c:v>2693900000000000</c:v>
                </c:pt>
                <c:pt idx="3055">
                  <c:v>2693900000000000</c:v>
                </c:pt>
                <c:pt idx="3056">
                  <c:v>2693900000000000</c:v>
                </c:pt>
                <c:pt idx="3057">
                  <c:v>2693900000000000</c:v>
                </c:pt>
                <c:pt idx="3058">
                  <c:v>2693800000000000</c:v>
                </c:pt>
                <c:pt idx="3059">
                  <c:v>2693800000000000</c:v>
                </c:pt>
                <c:pt idx="3060">
                  <c:v>2693800000000000</c:v>
                </c:pt>
                <c:pt idx="3061">
                  <c:v>2693800000000000</c:v>
                </c:pt>
                <c:pt idx="3062">
                  <c:v>2693700000000000</c:v>
                </c:pt>
                <c:pt idx="3063">
                  <c:v>2693700000000000</c:v>
                </c:pt>
                <c:pt idx="3064">
                  <c:v>2693700000000000</c:v>
                </c:pt>
                <c:pt idx="3065">
                  <c:v>2693600000000000</c:v>
                </c:pt>
                <c:pt idx="3066">
                  <c:v>2693600000000000</c:v>
                </c:pt>
                <c:pt idx="3067">
                  <c:v>2693600000000000</c:v>
                </c:pt>
                <c:pt idx="3068">
                  <c:v>2693500000000000</c:v>
                </c:pt>
                <c:pt idx="3069">
                  <c:v>2693500000000000</c:v>
                </c:pt>
                <c:pt idx="3070">
                  <c:v>2693500000000000</c:v>
                </c:pt>
                <c:pt idx="3071">
                  <c:v>2693400000000000</c:v>
                </c:pt>
                <c:pt idx="3072">
                  <c:v>2693400000000000</c:v>
                </c:pt>
                <c:pt idx="3073">
                  <c:v>2693300000000000</c:v>
                </c:pt>
                <c:pt idx="3074">
                  <c:v>2693300000000000</c:v>
                </c:pt>
                <c:pt idx="3075">
                  <c:v>2693200000000000</c:v>
                </c:pt>
                <c:pt idx="3076">
                  <c:v>2693200000000000</c:v>
                </c:pt>
                <c:pt idx="3077">
                  <c:v>2693100000000000</c:v>
                </c:pt>
                <c:pt idx="3078">
                  <c:v>2693000000000000</c:v>
                </c:pt>
                <c:pt idx="3079">
                  <c:v>2693000000000000</c:v>
                </c:pt>
                <c:pt idx="3080">
                  <c:v>2692900000000000</c:v>
                </c:pt>
                <c:pt idx="3081">
                  <c:v>2692900000000000</c:v>
                </c:pt>
                <c:pt idx="3082">
                  <c:v>2692800000000000</c:v>
                </c:pt>
                <c:pt idx="3083">
                  <c:v>2692700000000000</c:v>
                </c:pt>
                <c:pt idx="3084">
                  <c:v>2692700000000000</c:v>
                </c:pt>
                <c:pt idx="3085">
                  <c:v>2692600000000000</c:v>
                </c:pt>
                <c:pt idx="3086">
                  <c:v>2692500000000000</c:v>
                </c:pt>
                <c:pt idx="3087">
                  <c:v>2692400000000000</c:v>
                </c:pt>
                <c:pt idx="3088">
                  <c:v>2692400000000000</c:v>
                </c:pt>
                <c:pt idx="3089">
                  <c:v>2692300000000000</c:v>
                </c:pt>
                <c:pt idx="3090">
                  <c:v>2692200000000000</c:v>
                </c:pt>
                <c:pt idx="3091">
                  <c:v>2692100000000000</c:v>
                </c:pt>
                <c:pt idx="3092">
                  <c:v>2692000000000000</c:v>
                </c:pt>
                <c:pt idx="3093">
                  <c:v>2691900000000000</c:v>
                </c:pt>
                <c:pt idx="3094">
                  <c:v>2691900000000000</c:v>
                </c:pt>
                <c:pt idx="3095">
                  <c:v>2691800000000000</c:v>
                </c:pt>
                <c:pt idx="3096">
                  <c:v>2691700000000000</c:v>
                </c:pt>
                <c:pt idx="3097">
                  <c:v>2691600000000000</c:v>
                </c:pt>
                <c:pt idx="3098">
                  <c:v>2691500000000000</c:v>
                </c:pt>
                <c:pt idx="3099">
                  <c:v>2691400000000000</c:v>
                </c:pt>
                <c:pt idx="3100">
                  <c:v>2691400000000000</c:v>
                </c:pt>
                <c:pt idx="3101">
                  <c:v>2691400000000000</c:v>
                </c:pt>
                <c:pt idx="3102">
                  <c:v>2691300000000000</c:v>
                </c:pt>
                <c:pt idx="3103">
                  <c:v>2691300000000000</c:v>
                </c:pt>
                <c:pt idx="3104">
                  <c:v>2691300000000000</c:v>
                </c:pt>
                <c:pt idx="3105">
                  <c:v>2691300000000000</c:v>
                </c:pt>
                <c:pt idx="3106">
                  <c:v>2691300000000000</c:v>
                </c:pt>
                <c:pt idx="3107">
                  <c:v>2691200000000000</c:v>
                </c:pt>
                <c:pt idx="3108">
                  <c:v>2691200000000000</c:v>
                </c:pt>
                <c:pt idx="3109">
                  <c:v>2691200000000000</c:v>
                </c:pt>
                <c:pt idx="3110">
                  <c:v>2691200000000000</c:v>
                </c:pt>
                <c:pt idx="3111">
                  <c:v>2691100000000000</c:v>
                </c:pt>
                <c:pt idx="3112">
                  <c:v>2691100000000000</c:v>
                </c:pt>
                <c:pt idx="3113">
                  <c:v>2691100000000000</c:v>
                </c:pt>
                <c:pt idx="3114">
                  <c:v>2691100000000000</c:v>
                </c:pt>
                <c:pt idx="3115">
                  <c:v>2691000000000000</c:v>
                </c:pt>
                <c:pt idx="3116">
                  <c:v>2691000000000000</c:v>
                </c:pt>
                <c:pt idx="3117">
                  <c:v>2691000000000000</c:v>
                </c:pt>
                <c:pt idx="3118">
                  <c:v>2691000000000000</c:v>
                </c:pt>
                <c:pt idx="3119">
                  <c:v>2690900000000000</c:v>
                </c:pt>
                <c:pt idx="3120">
                  <c:v>2690900000000000</c:v>
                </c:pt>
                <c:pt idx="3121">
                  <c:v>2690900000000000</c:v>
                </c:pt>
                <c:pt idx="3122">
                  <c:v>2690800000000000</c:v>
                </c:pt>
                <c:pt idx="3123">
                  <c:v>2690800000000000</c:v>
                </c:pt>
                <c:pt idx="3124">
                  <c:v>2690800000000000</c:v>
                </c:pt>
                <c:pt idx="3125">
                  <c:v>2690800000000000</c:v>
                </c:pt>
                <c:pt idx="3126">
                  <c:v>2690700000000000</c:v>
                </c:pt>
                <c:pt idx="3127">
                  <c:v>2690700000000000</c:v>
                </c:pt>
                <c:pt idx="3128">
                  <c:v>2690700000000000</c:v>
                </c:pt>
                <c:pt idx="3129">
                  <c:v>2690600000000000</c:v>
                </c:pt>
                <c:pt idx="3130">
                  <c:v>2690600000000000</c:v>
                </c:pt>
                <c:pt idx="3131">
                  <c:v>2690600000000000</c:v>
                </c:pt>
                <c:pt idx="3132">
                  <c:v>2690500000000000</c:v>
                </c:pt>
                <c:pt idx="3133">
                  <c:v>2690500000000000</c:v>
                </c:pt>
                <c:pt idx="3134">
                  <c:v>2690500000000000</c:v>
                </c:pt>
                <c:pt idx="3135">
                  <c:v>2690400000000000</c:v>
                </c:pt>
                <c:pt idx="3136">
                  <c:v>2690400000000000</c:v>
                </c:pt>
                <c:pt idx="3137">
                  <c:v>2690400000000000</c:v>
                </c:pt>
                <c:pt idx="3138">
                  <c:v>2690300000000000</c:v>
                </c:pt>
                <c:pt idx="3139">
                  <c:v>2690300000000000</c:v>
                </c:pt>
                <c:pt idx="3140">
                  <c:v>2690300000000000</c:v>
                </c:pt>
                <c:pt idx="3141">
                  <c:v>2690200000000000</c:v>
                </c:pt>
                <c:pt idx="3142">
                  <c:v>2690200000000000</c:v>
                </c:pt>
                <c:pt idx="3143">
                  <c:v>2690200000000000</c:v>
                </c:pt>
                <c:pt idx="3144">
                  <c:v>2690100000000000</c:v>
                </c:pt>
                <c:pt idx="3145">
                  <c:v>2690100000000000</c:v>
                </c:pt>
                <c:pt idx="3146">
                  <c:v>2690100000000000</c:v>
                </c:pt>
                <c:pt idx="3147">
                  <c:v>2690000000000000</c:v>
                </c:pt>
                <c:pt idx="3148">
                  <c:v>2690000000000000</c:v>
                </c:pt>
                <c:pt idx="3149">
                  <c:v>2689900000000000</c:v>
                </c:pt>
                <c:pt idx="3150">
                  <c:v>2689900000000000</c:v>
                </c:pt>
                <c:pt idx="3151">
                  <c:v>2689900000000000</c:v>
                </c:pt>
                <c:pt idx="3152">
                  <c:v>2689900000000000</c:v>
                </c:pt>
                <c:pt idx="3153">
                  <c:v>2689900000000000</c:v>
                </c:pt>
                <c:pt idx="3154">
                  <c:v>2689900000000000</c:v>
                </c:pt>
                <c:pt idx="3155">
                  <c:v>2689900000000000</c:v>
                </c:pt>
                <c:pt idx="3156">
                  <c:v>2689900000000000</c:v>
                </c:pt>
                <c:pt idx="3157">
                  <c:v>2689800000000000</c:v>
                </c:pt>
                <c:pt idx="3158">
                  <c:v>2689800000000000</c:v>
                </c:pt>
                <c:pt idx="3159">
                  <c:v>2689800000000000</c:v>
                </c:pt>
                <c:pt idx="3160">
                  <c:v>2689800000000000</c:v>
                </c:pt>
                <c:pt idx="3161">
                  <c:v>2689800000000000</c:v>
                </c:pt>
                <c:pt idx="3162">
                  <c:v>2689800000000000</c:v>
                </c:pt>
                <c:pt idx="3163">
                  <c:v>2689700000000000</c:v>
                </c:pt>
                <c:pt idx="3164">
                  <c:v>2689700000000000</c:v>
                </c:pt>
                <c:pt idx="3165">
                  <c:v>2689700000000000</c:v>
                </c:pt>
                <c:pt idx="3166">
                  <c:v>2689700000000000</c:v>
                </c:pt>
                <c:pt idx="3167">
                  <c:v>2689700000000000</c:v>
                </c:pt>
                <c:pt idx="3168">
                  <c:v>2689700000000000</c:v>
                </c:pt>
                <c:pt idx="3169">
                  <c:v>2689600000000000</c:v>
                </c:pt>
                <c:pt idx="3170">
                  <c:v>2689600000000000</c:v>
                </c:pt>
                <c:pt idx="3171">
                  <c:v>2689600000000000</c:v>
                </c:pt>
                <c:pt idx="3172">
                  <c:v>2689600000000000</c:v>
                </c:pt>
                <c:pt idx="3173">
                  <c:v>2689600000000000</c:v>
                </c:pt>
                <c:pt idx="3174">
                  <c:v>2689600000000000</c:v>
                </c:pt>
                <c:pt idx="3175">
                  <c:v>2689500000000000</c:v>
                </c:pt>
                <c:pt idx="3176">
                  <c:v>2689500000000000</c:v>
                </c:pt>
                <c:pt idx="3177">
                  <c:v>2689500000000000</c:v>
                </c:pt>
                <c:pt idx="3178">
                  <c:v>2689500000000000</c:v>
                </c:pt>
                <c:pt idx="3179">
                  <c:v>2689500000000000</c:v>
                </c:pt>
                <c:pt idx="3180">
                  <c:v>2689500000000000</c:v>
                </c:pt>
                <c:pt idx="3181">
                  <c:v>2689400000000000</c:v>
                </c:pt>
                <c:pt idx="3182">
                  <c:v>2689400000000000</c:v>
                </c:pt>
                <c:pt idx="3183">
                  <c:v>2689400000000000</c:v>
                </c:pt>
                <c:pt idx="3184">
                  <c:v>2689400000000000</c:v>
                </c:pt>
                <c:pt idx="3185">
                  <c:v>2689400000000000</c:v>
                </c:pt>
                <c:pt idx="3186">
                  <c:v>2689300000000000</c:v>
                </c:pt>
                <c:pt idx="3187">
                  <c:v>2689300000000000</c:v>
                </c:pt>
                <c:pt idx="3188">
                  <c:v>2689300000000000</c:v>
                </c:pt>
                <c:pt idx="3189">
                  <c:v>2689300000000000</c:v>
                </c:pt>
                <c:pt idx="3190">
                  <c:v>2689300000000000</c:v>
                </c:pt>
                <c:pt idx="3191">
                  <c:v>2689200000000000</c:v>
                </c:pt>
                <c:pt idx="3192">
                  <c:v>2689200000000000</c:v>
                </c:pt>
                <c:pt idx="3193">
                  <c:v>2689200000000000</c:v>
                </c:pt>
                <c:pt idx="3194">
                  <c:v>2689200000000000</c:v>
                </c:pt>
                <c:pt idx="3195">
                  <c:v>2689200000000000</c:v>
                </c:pt>
                <c:pt idx="3196">
                  <c:v>2689200000000000</c:v>
                </c:pt>
                <c:pt idx="3197">
                  <c:v>2689100000000000</c:v>
                </c:pt>
                <c:pt idx="3198">
                  <c:v>2689100000000000</c:v>
                </c:pt>
                <c:pt idx="3199">
                  <c:v>2689100000000000</c:v>
                </c:pt>
                <c:pt idx="3200">
                  <c:v>2689100000000000</c:v>
                </c:pt>
                <c:pt idx="3201">
                  <c:v>2689100000000000</c:v>
                </c:pt>
                <c:pt idx="3202">
                  <c:v>2689100000000000</c:v>
                </c:pt>
                <c:pt idx="3203">
                  <c:v>2689000000000000</c:v>
                </c:pt>
                <c:pt idx="3204">
                  <c:v>2689000000000000</c:v>
                </c:pt>
                <c:pt idx="3205">
                  <c:v>2689000000000000</c:v>
                </c:pt>
                <c:pt idx="3206">
                  <c:v>2689000000000000</c:v>
                </c:pt>
                <c:pt idx="3207">
                  <c:v>2689000000000000</c:v>
                </c:pt>
                <c:pt idx="3208">
                  <c:v>2689000000000000</c:v>
                </c:pt>
                <c:pt idx="3209">
                  <c:v>2689000000000000</c:v>
                </c:pt>
                <c:pt idx="3210">
                  <c:v>2689000000000000</c:v>
                </c:pt>
                <c:pt idx="3211">
                  <c:v>2688900000000000</c:v>
                </c:pt>
                <c:pt idx="3212">
                  <c:v>2688900000000000</c:v>
                </c:pt>
                <c:pt idx="3213">
                  <c:v>2688900000000000</c:v>
                </c:pt>
                <c:pt idx="3214">
                  <c:v>2688900000000000</c:v>
                </c:pt>
                <c:pt idx="3215">
                  <c:v>2688900000000000</c:v>
                </c:pt>
                <c:pt idx="3216">
                  <c:v>2688900000000000</c:v>
                </c:pt>
                <c:pt idx="3217">
                  <c:v>2688900000000000</c:v>
                </c:pt>
                <c:pt idx="3218">
                  <c:v>2688800000000000</c:v>
                </c:pt>
                <c:pt idx="3219">
                  <c:v>2688800000000000</c:v>
                </c:pt>
                <c:pt idx="3220">
                  <c:v>2688800000000000</c:v>
                </c:pt>
                <c:pt idx="3221">
                  <c:v>2688800000000000</c:v>
                </c:pt>
                <c:pt idx="3222">
                  <c:v>2688800000000000</c:v>
                </c:pt>
                <c:pt idx="3223">
                  <c:v>2688800000000000</c:v>
                </c:pt>
                <c:pt idx="3224">
                  <c:v>2688700000000000</c:v>
                </c:pt>
                <c:pt idx="3225">
                  <c:v>2688700000000000</c:v>
                </c:pt>
                <c:pt idx="3226">
                  <c:v>2688700000000000</c:v>
                </c:pt>
                <c:pt idx="3227">
                  <c:v>2688700000000000</c:v>
                </c:pt>
                <c:pt idx="3228">
                  <c:v>2688700000000000</c:v>
                </c:pt>
                <c:pt idx="3229">
                  <c:v>2688700000000000</c:v>
                </c:pt>
                <c:pt idx="3230">
                  <c:v>2688600000000000</c:v>
                </c:pt>
                <c:pt idx="3231">
                  <c:v>2688600000000000</c:v>
                </c:pt>
                <c:pt idx="3232">
                  <c:v>2688600000000000</c:v>
                </c:pt>
                <c:pt idx="3233">
                  <c:v>2688600000000000</c:v>
                </c:pt>
                <c:pt idx="3234">
                  <c:v>2688600000000000</c:v>
                </c:pt>
                <c:pt idx="3235">
                  <c:v>2688600000000000</c:v>
                </c:pt>
                <c:pt idx="3236">
                  <c:v>2688500000000000</c:v>
                </c:pt>
                <c:pt idx="3237">
                  <c:v>2688500000000000</c:v>
                </c:pt>
                <c:pt idx="3238">
                  <c:v>2688500000000000</c:v>
                </c:pt>
                <c:pt idx="3239">
                  <c:v>2688500000000000</c:v>
                </c:pt>
                <c:pt idx="3240">
                  <c:v>2688500000000000</c:v>
                </c:pt>
                <c:pt idx="3241">
                  <c:v>2688500000000000</c:v>
                </c:pt>
                <c:pt idx="3242">
                  <c:v>2688400000000000</c:v>
                </c:pt>
                <c:pt idx="3243">
                  <c:v>2688400000000000</c:v>
                </c:pt>
                <c:pt idx="3244">
                  <c:v>2688400000000000</c:v>
                </c:pt>
                <c:pt idx="3245">
                  <c:v>2688400000000000</c:v>
                </c:pt>
                <c:pt idx="3246">
                  <c:v>2688400000000000</c:v>
                </c:pt>
                <c:pt idx="3247">
                  <c:v>2688300000000000</c:v>
                </c:pt>
                <c:pt idx="3248">
                  <c:v>2688300000000000</c:v>
                </c:pt>
                <c:pt idx="3249">
                  <c:v>2688300000000000</c:v>
                </c:pt>
                <c:pt idx="3250">
                  <c:v>2688300000000000</c:v>
                </c:pt>
                <c:pt idx="3251">
                  <c:v>2688300000000000</c:v>
                </c:pt>
                <c:pt idx="3252">
                  <c:v>2688300000000000</c:v>
                </c:pt>
                <c:pt idx="3253">
                  <c:v>2688300000000000</c:v>
                </c:pt>
                <c:pt idx="3254">
                  <c:v>2688300000000000</c:v>
                </c:pt>
                <c:pt idx="3255">
                  <c:v>2688300000000000</c:v>
                </c:pt>
                <c:pt idx="3256">
                  <c:v>2688300000000000</c:v>
                </c:pt>
                <c:pt idx="3257">
                  <c:v>2688200000000000</c:v>
                </c:pt>
                <c:pt idx="3258">
                  <c:v>2688200000000000</c:v>
                </c:pt>
                <c:pt idx="3259">
                  <c:v>2688200000000000</c:v>
                </c:pt>
                <c:pt idx="3260">
                  <c:v>2688200000000000</c:v>
                </c:pt>
                <c:pt idx="3261">
                  <c:v>2688200000000000</c:v>
                </c:pt>
                <c:pt idx="3262">
                  <c:v>2688200000000000</c:v>
                </c:pt>
                <c:pt idx="3263">
                  <c:v>2688200000000000</c:v>
                </c:pt>
                <c:pt idx="3264">
                  <c:v>2688200000000000</c:v>
                </c:pt>
                <c:pt idx="3265">
                  <c:v>2688200000000000</c:v>
                </c:pt>
                <c:pt idx="3266">
                  <c:v>2688200000000000</c:v>
                </c:pt>
                <c:pt idx="3267">
                  <c:v>2688100000000000</c:v>
                </c:pt>
                <c:pt idx="3268">
                  <c:v>2688100000000000</c:v>
                </c:pt>
                <c:pt idx="3269">
                  <c:v>2688100000000000</c:v>
                </c:pt>
                <c:pt idx="3270">
                  <c:v>2688100000000000</c:v>
                </c:pt>
                <c:pt idx="3271">
                  <c:v>2688100000000000</c:v>
                </c:pt>
                <c:pt idx="3272">
                  <c:v>2688100000000000</c:v>
                </c:pt>
                <c:pt idx="3273">
                  <c:v>2688100000000000</c:v>
                </c:pt>
                <c:pt idx="3274">
                  <c:v>2688100000000000</c:v>
                </c:pt>
                <c:pt idx="3275">
                  <c:v>2688100000000000</c:v>
                </c:pt>
                <c:pt idx="3276">
                  <c:v>2688000000000000</c:v>
                </c:pt>
                <c:pt idx="3277">
                  <c:v>2688000000000000</c:v>
                </c:pt>
                <c:pt idx="3278">
                  <c:v>2688000000000000</c:v>
                </c:pt>
                <c:pt idx="3279">
                  <c:v>2688000000000000</c:v>
                </c:pt>
                <c:pt idx="3280">
                  <c:v>2688000000000000</c:v>
                </c:pt>
                <c:pt idx="3281">
                  <c:v>2688000000000000</c:v>
                </c:pt>
                <c:pt idx="3282">
                  <c:v>2688000000000000</c:v>
                </c:pt>
                <c:pt idx="3283">
                  <c:v>2688000000000000</c:v>
                </c:pt>
                <c:pt idx="3284">
                  <c:v>2688000000000000</c:v>
                </c:pt>
                <c:pt idx="3285">
                  <c:v>2687900000000000</c:v>
                </c:pt>
                <c:pt idx="3286">
                  <c:v>2687900000000000</c:v>
                </c:pt>
                <c:pt idx="3287">
                  <c:v>2687900000000000</c:v>
                </c:pt>
                <c:pt idx="3288">
                  <c:v>2687900000000000</c:v>
                </c:pt>
                <c:pt idx="3289">
                  <c:v>2687900000000000</c:v>
                </c:pt>
                <c:pt idx="3290">
                  <c:v>2687900000000000</c:v>
                </c:pt>
                <c:pt idx="3291">
                  <c:v>2687900000000000</c:v>
                </c:pt>
                <c:pt idx="3292">
                  <c:v>2687900000000000</c:v>
                </c:pt>
                <c:pt idx="3293">
                  <c:v>2687900000000000</c:v>
                </c:pt>
                <c:pt idx="3294">
                  <c:v>2687800000000000</c:v>
                </c:pt>
                <c:pt idx="3295">
                  <c:v>2687800000000000</c:v>
                </c:pt>
                <c:pt idx="3296">
                  <c:v>2687800000000000</c:v>
                </c:pt>
                <c:pt idx="3297">
                  <c:v>2687800000000000</c:v>
                </c:pt>
                <c:pt idx="3298">
                  <c:v>2687800000000000</c:v>
                </c:pt>
                <c:pt idx="3299">
                  <c:v>2687800000000000</c:v>
                </c:pt>
                <c:pt idx="3300">
                  <c:v>2687800000000000</c:v>
                </c:pt>
                <c:pt idx="3301">
                  <c:v>2687800000000000</c:v>
                </c:pt>
                <c:pt idx="3302">
                  <c:v>2687800000000000</c:v>
                </c:pt>
                <c:pt idx="3303">
                  <c:v>2687800000000000</c:v>
                </c:pt>
                <c:pt idx="3304">
                  <c:v>2687800000000000</c:v>
                </c:pt>
                <c:pt idx="3305">
                  <c:v>2687800000000000</c:v>
                </c:pt>
                <c:pt idx="3306">
                  <c:v>2687700000000000</c:v>
                </c:pt>
                <c:pt idx="3307">
                  <c:v>2687700000000000</c:v>
                </c:pt>
                <c:pt idx="3308">
                  <c:v>2687700000000000</c:v>
                </c:pt>
                <c:pt idx="3309">
                  <c:v>2687700000000000</c:v>
                </c:pt>
                <c:pt idx="3310">
                  <c:v>2687700000000000</c:v>
                </c:pt>
                <c:pt idx="3311">
                  <c:v>2687700000000000</c:v>
                </c:pt>
                <c:pt idx="3312">
                  <c:v>2687700000000000</c:v>
                </c:pt>
                <c:pt idx="3313">
                  <c:v>2687700000000000</c:v>
                </c:pt>
                <c:pt idx="3314">
                  <c:v>2687700000000000</c:v>
                </c:pt>
                <c:pt idx="3315">
                  <c:v>2687700000000000</c:v>
                </c:pt>
                <c:pt idx="3316">
                  <c:v>2687700000000000</c:v>
                </c:pt>
                <c:pt idx="3317">
                  <c:v>2687700000000000</c:v>
                </c:pt>
                <c:pt idx="3318">
                  <c:v>2687700000000000</c:v>
                </c:pt>
                <c:pt idx="3319">
                  <c:v>2687700000000000</c:v>
                </c:pt>
                <c:pt idx="3320">
                  <c:v>2687700000000000</c:v>
                </c:pt>
                <c:pt idx="3321">
                  <c:v>2687700000000000</c:v>
                </c:pt>
                <c:pt idx="3322">
                  <c:v>2687700000000000</c:v>
                </c:pt>
                <c:pt idx="3323">
                  <c:v>2687700000000000</c:v>
                </c:pt>
                <c:pt idx="3324">
                  <c:v>2687600000000000</c:v>
                </c:pt>
                <c:pt idx="3325">
                  <c:v>2687600000000000</c:v>
                </c:pt>
                <c:pt idx="3326">
                  <c:v>2687600000000000</c:v>
                </c:pt>
                <c:pt idx="3327">
                  <c:v>2687600000000000</c:v>
                </c:pt>
                <c:pt idx="3328">
                  <c:v>2687600000000000</c:v>
                </c:pt>
                <c:pt idx="3329">
                  <c:v>2687600000000000</c:v>
                </c:pt>
                <c:pt idx="3330">
                  <c:v>2687600000000000</c:v>
                </c:pt>
                <c:pt idx="3331">
                  <c:v>2687600000000000</c:v>
                </c:pt>
                <c:pt idx="3332">
                  <c:v>2687600000000000</c:v>
                </c:pt>
                <c:pt idx="3333">
                  <c:v>2687600000000000</c:v>
                </c:pt>
                <c:pt idx="3334">
                  <c:v>2687600000000000</c:v>
                </c:pt>
                <c:pt idx="3335">
                  <c:v>2687600000000000</c:v>
                </c:pt>
                <c:pt idx="3336">
                  <c:v>2687600000000000</c:v>
                </c:pt>
                <c:pt idx="3337">
                  <c:v>2687600000000000</c:v>
                </c:pt>
                <c:pt idx="3338">
                  <c:v>2687600000000000</c:v>
                </c:pt>
                <c:pt idx="3339">
                  <c:v>2687600000000000</c:v>
                </c:pt>
                <c:pt idx="3340">
                  <c:v>2687500000000000</c:v>
                </c:pt>
                <c:pt idx="3341">
                  <c:v>2687500000000000</c:v>
                </c:pt>
                <c:pt idx="3342">
                  <c:v>2687500000000000</c:v>
                </c:pt>
                <c:pt idx="3343">
                  <c:v>2687500000000000</c:v>
                </c:pt>
                <c:pt idx="3344">
                  <c:v>2687500000000000</c:v>
                </c:pt>
                <c:pt idx="3345">
                  <c:v>2687500000000000</c:v>
                </c:pt>
                <c:pt idx="3346">
                  <c:v>2687500000000000</c:v>
                </c:pt>
                <c:pt idx="3347">
                  <c:v>2687500000000000</c:v>
                </c:pt>
                <c:pt idx="3348">
                  <c:v>2687500000000000</c:v>
                </c:pt>
                <c:pt idx="3349">
                  <c:v>2687500000000000</c:v>
                </c:pt>
                <c:pt idx="3350">
                  <c:v>2687500000000000</c:v>
                </c:pt>
                <c:pt idx="3351">
                  <c:v>2687100000000000</c:v>
                </c:pt>
                <c:pt idx="3352">
                  <c:v>2686800000000000</c:v>
                </c:pt>
                <c:pt idx="3353">
                  <c:v>2686400000000000</c:v>
                </c:pt>
                <c:pt idx="3354">
                  <c:v>2686000000000000</c:v>
                </c:pt>
                <c:pt idx="3355">
                  <c:v>2685700000000000</c:v>
                </c:pt>
                <c:pt idx="3356">
                  <c:v>2685300000000000</c:v>
                </c:pt>
                <c:pt idx="3357">
                  <c:v>2684900000000000</c:v>
                </c:pt>
                <c:pt idx="3358">
                  <c:v>2684600000000000</c:v>
                </c:pt>
                <c:pt idx="3359">
                  <c:v>2684200000000000</c:v>
                </c:pt>
                <c:pt idx="3360">
                  <c:v>2683800000000000</c:v>
                </c:pt>
                <c:pt idx="3361">
                  <c:v>2683500000000000</c:v>
                </c:pt>
                <c:pt idx="3362">
                  <c:v>2683100000000000</c:v>
                </c:pt>
                <c:pt idx="3363">
                  <c:v>2682700000000000</c:v>
                </c:pt>
                <c:pt idx="3364">
                  <c:v>2682400000000000</c:v>
                </c:pt>
                <c:pt idx="3365">
                  <c:v>2682000000000000</c:v>
                </c:pt>
                <c:pt idx="3366">
                  <c:v>2681600000000000</c:v>
                </c:pt>
                <c:pt idx="3367">
                  <c:v>2681300000000000</c:v>
                </c:pt>
                <c:pt idx="3368">
                  <c:v>2680900000000000</c:v>
                </c:pt>
                <c:pt idx="3369">
                  <c:v>2680500000000000</c:v>
                </c:pt>
                <c:pt idx="3370">
                  <c:v>2680200000000000</c:v>
                </c:pt>
                <c:pt idx="3371">
                  <c:v>2679800000000000</c:v>
                </c:pt>
                <c:pt idx="3372">
                  <c:v>2679400000000000</c:v>
                </c:pt>
                <c:pt idx="3373">
                  <c:v>2679000000000000</c:v>
                </c:pt>
                <c:pt idx="3374">
                  <c:v>2678700000000000</c:v>
                </c:pt>
                <c:pt idx="3375">
                  <c:v>2678300000000000</c:v>
                </c:pt>
                <c:pt idx="3376">
                  <c:v>2677900000000000</c:v>
                </c:pt>
                <c:pt idx="3377">
                  <c:v>2677600000000000</c:v>
                </c:pt>
                <c:pt idx="3378">
                  <c:v>2677200000000000</c:v>
                </c:pt>
                <c:pt idx="3379">
                  <c:v>2676800000000000</c:v>
                </c:pt>
                <c:pt idx="3380">
                  <c:v>2676400000000000</c:v>
                </c:pt>
                <c:pt idx="3381">
                  <c:v>2676100000000000</c:v>
                </c:pt>
                <c:pt idx="3382">
                  <c:v>2675700000000000</c:v>
                </c:pt>
                <c:pt idx="3383">
                  <c:v>2675300000000000</c:v>
                </c:pt>
                <c:pt idx="3384">
                  <c:v>2674900000000000</c:v>
                </c:pt>
                <c:pt idx="3385">
                  <c:v>2674600000000000</c:v>
                </c:pt>
                <c:pt idx="3386">
                  <c:v>2674200000000000</c:v>
                </c:pt>
                <c:pt idx="3387">
                  <c:v>2673800000000000</c:v>
                </c:pt>
                <c:pt idx="3388">
                  <c:v>2673400000000000</c:v>
                </c:pt>
                <c:pt idx="3389">
                  <c:v>2673100000000000</c:v>
                </c:pt>
                <c:pt idx="3390">
                  <c:v>2672700000000000</c:v>
                </c:pt>
                <c:pt idx="3391">
                  <c:v>2672300000000000</c:v>
                </c:pt>
                <c:pt idx="3392">
                  <c:v>2671900000000000</c:v>
                </c:pt>
                <c:pt idx="3393">
                  <c:v>2671600000000000</c:v>
                </c:pt>
                <c:pt idx="3394">
                  <c:v>2671200000000000</c:v>
                </c:pt>
                <c:pt idx="3395">
                  <c:v>2670800000000000</c:v>
                </c:pt>
                <c:pt idx="3396">
                  <c:v>2670400000000000</c:v>
                </c:pt>
                <c:pt idx="3397">
                  <c:v>2670100000000000</c:v>
                </c:pt>
                <c:pt idx="3398">
                  <c:v>2669700000000000</c:v>
                </c:pt>
                <c:pt idx="3399">
                  <c:v>2669300000000000</c:v>
                </c:pt>
                <c:pt idx="3400">
                  <c:v>2669300000000000</c:v>
                </c:pt>
                <c:pt idx="3401">
                  <c:v>2668800000000000</c:v>
                </c:pt>
                <c:pt idx="3402">
                  <c:v>2668300000000000</c:v>
                </c:pt>
                <c:pt idx="3403">
                  <c:v>2667800000000000</c:v>
                </c:pt>
                <c:pt idx="3404">
                  <c:v>2667400000000000</c:v>
                </c:pt>
                <c:pt idx="3405">
                  <c:v>2666900000000000</c:v>
                </c:pt>
                <c:pt idx="3406">
                  <c:v>2666400000000000</c:v>
                </c:pt>
                <c:pt idx="3407">
                  <c:v>2665900000000000</c:v>
                </c:pt>
                <c:pt idx="3408">
                  <c:v>2665400000000000</c:v>
                </c:pt>
                <c:pt idx="3409">
                  <c:v>2664900000000000</c:v>
                </c:pt>
                <c:pt idx="3410">
                  <c:v>2664500000000000</c:v>
                </c:pt>
                <c:pt idx="3411">
                  <c:v>2664000000000000</c:v>
                </c:pt>
                <c:pt idx="3412">
                  <c:v>2663500000000000</c:v>
                </c:pt>
                <c:pt idx="3413">
                  <c:v>2663000000000000</c:v>
                </c:pt>
                <c:pt idx="3414">
                  <c:v>2662500000000000</c:v>
                </c:pt>
                <c:pt idx="3415">
                  <c:v>2662000000000000</c:v>
                </c:pt>
                <c:pt idx="3416">
                  <c:v>2661500000000000</c:v>
                </c:pt>
                <c:pt idx="3417">
                  <c:v>2661100000000000</c:v>
                </c:pt>
                <c:pt idx="3418">
                  <c:v>2660600000000000</c:v>
                </c:pt>
                <c:pt idx="3419">
                  <c:v>2660100000000000</c:v>
                </c:pt>
                <c:pt idx="3420">
                  <c:v>2659600000000000</c:v>
                </c:pt>
                <c:pt idx="3421">
                  <c:v>2659100000000000</c:v>
                </c:pt>
                <c:pt idx="3422">
                  <c:v>2658600000000000</c:v>
                </c:pt>
                <c:pt idx="3423">
                  <c:v>2658100000000000</c:v>
                </c:pt>
                <c:pt idx="3424">
                  <c:v>2657600000000000</c:v>
                </c:pt>
                <c:pt idx="3425">
                  <c:v>2657200000000000</c:v>
                </c:pt>
                <c:pt idx="3426">
                  <c:v>2656700000000000</c:v>
                </c:pt>
                <c:pt idx="3427">
                  <c:v>2656200000000000</c:v>
                </c:pt>
                <c:pt idx="3428">
                  <c:v>2655700000000000</c:v>
                </c:pt>
                <c:pt idx="3429">
                  <c:v>2655200000000000</c:v>
                </c:pt>
                <c:pt idx="3430">
                  <c:v>2654700000000000</c:v>
                </c:pt>
                <c:pt idx="3431">
                  <c:v>2654200000000000</c:v>
                </c:pt>
                <c:pt idx="3432">
                  <c:v>2653700000000000</c:v>
                </c:pt>
                <c:pt idx="3433">
                  <c:v>2653200000000000</c:v>
                </c:pt>
                <c:pt idx="3434">
                  <c:v>2652800000000000</c:v>
                </c:pt>
                <c:pt idx="3435">
                  <c:v>2652300000000000</c:v>
                </c:pt>
                <c:pt idx="3436">
                  <c:v>2651800000000000</c:v>
                </c:pt>
                <c:pt idx="3437">
                  <c:v>2651300000000000</c:v>
                </c:pt>
                <c:pt idx="3438">
                  <c:v>2650800000000000</c:v>
                </c:pt>
                <c:pt idx="3439">
                  <c:v>2650300000000000</c:v>
                </c:pt>
                <c:pt idx="3440">
                  <c:v>2649800000000000</c:v>
                </c:pt>
                <c:pt idx="3441">
                  <c:v>2649300000000000</c:v>
                </c:pt>
                <c:pt idx="3442">
                  <c:v>2648800000000000</c:v>
                </c:pt>
                <c:pt idx="3443">
                  <c:v>2648300000000000</c:v>
                </c:pt>
                <c:pt idx="3444">
                  <c:v>2647900000000000</c:v>
                </c:pt>
                <c:pt idx="3445">
                  <c:v>2647400000000000</c:v>
                </c:pt>
                <c:pt idx="3446">
                  <c:v>2646900000000000</c:v>
                </c:pt>
                <c:pt idx="3447">
                  <c:v>2646400000000000</c:v>
                </c:pt>
                <c:pt idx="3448">
                  <c:v>2645900000000000</c:v>
                </c:pt>
                <c:pt idx="3449">
                  <c:v>2645400000000000</c:v>
                </c:pt>
                <c:pt idx="3450">
                  <c:v>2645400000000000</c:v>
                </c:pt>
                <c:pt idx="3451">
                  <c:v>2650300000000000</c:v>
                </c:pt>
                <c:pt idx="3452">
                  <c:v>2655200000000000</c:v>
                </c:pt>
                <c:pt idx="3453">
                  <c:v>2659900000000000</c:v>
                </c:pt>
                <c:pt idx="3454">
                  <c:v>2664600000000000</c:v>
                </c:pt>
                <c:pt idx="3455">
                  <c:v>2669200000000000</c:v>
                </c:pt>
                <c:pt idx="3456">
                  <c:v>2673600000000000</c:v>
                </c:pt>
                <c:pt idx="3457">
                  <c:v>2678000000000000</c:v>
                </c:pt>
                <c:pt idx="3458">
                  <c:v>2682200000000000</c:v>
                </c:pt>
                <c:pt idx="3459">
                  <c:v>2686400000000000</c:v>
                </c:pt>
                <c:pt idx="3460">
                  <c:v>2690500000000000</c:v>
                </c:pt>
                <c:pt idx="3461">
                  <c:v>2694500000000000</c:v>
                </c:pt>
                <c:pt idx="3462">
                  <c:v>2698300000000000</c:v>
                </c:pt>
                <c:pt idx="3463">
                  <c:v>2702100000000000</c:v>
                </c:pt>
                <c:pt idx="3464">
                  <c:v>2705800000000000</c:v>
                </c:pt>
                <c:pt idx="3465">
                  <c:v>2709400000000000</c:v>
                </c:pt>
                <c:pt idx="3466">
                  <c:v>2712900000000000</c:v>
                </c:pt>
                <c:pt idx="3467">
                  <c:v>2716300000000000</c:v>
                </c:pt>
                <c:pt idx="3468">
                  <c:v>2719600000000000</c:v>
                </c:pt>
                <c:pt idx="3469">
                  <c:v>2722800000000000</c:v>
                </c:pt>
                <c:pt idx="3470">
                  <c:v>2725800000000000</c:v>
                </c:pt>
                <c:pt idx="3471">
                  <c:v>2728800000000000</c:v>
                </c:pt>
                <c:pt idx="3472">
                  <c:v>2731700000000000</c:v>
                </c:pt>
                <c:pt idx="3473">
                  <c:v>2734600000000000</c:v>
                </c:pt>
                <c:pt idx="3474">
                  <c:v>2737300000000000</c:v>
                </c:pt>
                <c:pt idx="3475">
                  <c:v>2739900000000000</c:v>
                </c:pt>
                <c:pt idx="3476">
                  <c:v>2742400000000000</c:v>
                </c:pt>
                <c:pt idx="3477">
                  <c:v>2744800000000000</c:v>
                </c:pt>
                <c:pt idx="3478">
                  <c:v>2747100000000000</c:v>
                </c:pt>
                <c:pt idx="3479">
                  <c:v>2749300000000000</c:v>
                </c:pt>
                <c:pt idx="3480">
                  <c:v>2751500000000000</c:v>
                </c:pt>
                <c:pt idx="3481">
                  <c:v>2753500000000000</c:v>
                </c:pt>
                <c:pt idx="3482">
                  <c:v>2755400000000000</c:v>
                </c:pt>
                <c:pt idx="3483">
                  <c:v>2757200000000000</c:v>
                </c:pt>
                <c:pt idx="3484">
                  <c:v>2759000000000000</c:v>
                </c:pt>
                <c:pt idx="3485">
                  <c:v>2760600000000000</c:v>
                </c:pt>
                <c:pt idx="3486">
                  <c:v>2762100000000000</c:v>
                </c:pt>
                <c:pt idx="3487">
                  <c:v>2763600000000000</c:v>
                </c:pt>
                <c:pt idx="3488">
                  <c:v>2764900000000000</c:v>
                </c:pt>
                <c:pt idx="3489">
                  <c:v>2766200000000000</c:v>
                </c:pt>
                <c:pt idx="3490">
                  <c:v>2767300000000000</c:v>
                </c:pt>
                <c:pt idx="3491">
                  <c:v>2768400000000000</c:v>
                </c:pt>
                <c:pt idx="3492">
                  <c:v>2769300000000000</c:v>
                </c:pt>
                <c:pt idx="3493">
                  <c:v>2770200000000000</c:v>
                </c:pt>
                <c:pt idx="3494">
                  <c:v>2770900000000000</c:v>
                </c:pt>
                <c:pt idx="3495">
                  <c:v>2771600000000000</c:v>
                </c:pt>
                <c:pt idx="3496">
                  <c:v>2772200000000000</c:v>
                </c:pt>
                <c:pt idx="3497">
                  <c:v>2772600000000000</c:v>
                </c:pt>
                <c:pt idx="3498">
                  <c:v>2773000000000000</c:v>
                </c:pt>
                <c:pt idx="3499">
                  <c:v>2773300000000000</c:v>
                </c:pt>
                <c:pt idx="3500">
                  <c:v>2773300000000000</c:v>
                </c:pt>
                <c:pt idx="3501">
                  <c:v>2773500000000000</c:v>
                </c:pt>
                <c:pt idx="3502">
                  <c:v>2773800000000000</c:v>
                </c:pt>
                <c:pt idx="3503">
                  <c:v>2774100000000000</c:v>
                </c:pt>
                <c:pt idx="3504">
                  <c:v>2774400000000000</c:v>
                </c:pt>
                <c:pt idx="3505">
                  <c:v>2774700000000000</c:v>
                </c:pt>
                <c:pt idx="3506">
                  <c:v>2774900000000000</c:v>
                </c:pt>
                <c:pt idx="3507">
                  <c:v>2775200000000000</c:v>
                </c:pt>
                <c:pt idx="3508">
                  <c:v>2775500000000000</c:v>
                </c:pt>
                <c:pt idx="3509">
                  <c:v>2775700000000000</c:v>
                </c:pt>
                <c:pt idx="3510">
                  <c:v>2776000000000000</c:v>
                </c:pt>
                <c:pt idx="3511">
                  <c:v>2776300000000000</c:v>
                </c:pt>
                <c:pt idx="3512">
                  <c:v>2776500000000000</c:v>
                </c:pt>
                <c:pt idx="3513">
                  <c:v>2776800000000000</c:v>
                </c:pt>
                <c:pt idx="3514">
                  <c:v>2777000000000000</c:v>
                </c:pt>
                <c:pt idx="3515">
                  <c:v>2777300000000000</c:v>
                </c:pt>
                <c:pt idx="3516">
                  <c:v>2777500000000000</c:v>
                </c:pt>
                <c:pt idx="3517">
                  <c:v>2777800000000000</c:v>
                </c:pt>
                <c:pt idx="3518">
                  <c:v>2778000000000000</c:v>
                </c:pt>
                <c:pt idx="3519">
                  <c:v>2778300000000000</c:v>
                </c:pt>
                <c:pt idx="3520">
                  <c:v>2778500000000000</c:v>
                </c:pt>
                <c:pt idx="3521">
                  <c:v>2778800000000000</c:v>
                </c:pt>
                <c:pt idx="3522">
                  <c:v>2779000000000000</c:v>
                </c:pt>
                <c:pt idx="3523">
                  <c:v>2779200000000000</c:v>
                </c:pt>
                <c:pt idx="3524">
                  <c:v>2779500000000000</c:v>
                </c:pt>
                <c:pt idx="3525">
                  <c:v>2779700000000000</c:v>
                </c:pt>
                <c:pt idx="3526">
                  <c:v>2779900000000000</c:v>
                </c:pt>
                <c:pt idx="3527">
                  <c:v>2780200000000000</c:v>
                </c:pt>
                <c:pt idx="3528">
                  <c:v>2780400000000000</c:v>
                </c:pt>
                <c:pt idx="3529">
                  <c:v>2780600000000000</c:v>
                </c:pt>
                <c:pt idx="3530">
                  <c:v>2780800000000000</c:v>
                </c:pt>
                <c:pt idx="3531">
                  <c:v>2781100000000000</c:v>
                </c:pt>
                <c:pt idx="3532">
                  <c:v>2781300000000000</c:v>
                </c:pt>
                <c:pt idx="3533">
                  <c:v>2781500000000000</c:v>
                </c:pt>
                <c:pt idx="3534">
                  <c:v>2781700000000000</c:v>
                </c:pt>
                <c:pt idx="3535">
                  <c:v>2781900000000000</c:v>
                </c:pt>
                <c:pt idx="3536">
                  <c:v>2782100000000000</c:v>
                </c:pt>
                <c:pt idx="3537">
                  <c:v>2782300000000000</c:v>
                </c:pt>
                <c:pt idx="3538">
                  <c:v>2782600000000000</c:v>
                </c:pt>
                <c:pt idx="3539">
                  <c:v>2782800000000000</c:v>
                </c:pt>
                <c:pt idx="3540">
                  <c:v>2783000000000000</c:v>
                </c:pt>
                <c:pt idx="3541">
                  <c:v>2783200000000000</c:v>
                </c:pt>
                <c:pt idx="3542">
                  <c:v>2783400000000000</c:v>
                </c:pt>
                <c:pt idx="3543">
                  <c:v>2783600000000000</c:v>
                </c:pt>
                <c:pt idx="3544">
                  <c:v>2783700000000000</c:v>
                </c:pt>
                <c:pt idx="3545">
                  <c:v>2783900000000000</c:v>
                </c:pt>
                <c:pt idx="3546">
                  <c:v>2784100000000000</c:v>
                </c:pt>
                <c:pt idx="3547">
                  <c:v>2784300000000000</c:v>
                </c:pt>
                <c:pt idx="3548">
                  <c:v>2784500000000000</c:v>
                </c:pt>
                <c:pt idx="3549">
                  <c:v>2784700000000000</c:v>
                </c:pt>
                <c:pt idx="3550">
                  <c:v>2784700000000000</c:v>
                </c:pt>
                <c:pt idx="3551">
                  <c:v>2784900000000000</c:v>
                </c:pt>
                <c:pt idx="3552">
                  <c:v>2785000000000000</c:v>
                </c:pt>
                <c:pt idx="3553">
                  <c:v>2785200000000000</c:v>
                </c:pt>
                <c:pt idx="3554">
                  <c:v>2785400000000000</c:v>
                </c:pt>
                <c:pt idx="3555">
                  <c:v>2785600000000000</c:v>
                </c:pt>
                <c:pt idx="3556">
                  <c:v>2785700000000000</c:v>
                </c:pt>
                <c:pt idx="3557">
                  <c:v>2785900000000000</c:v>
                </c:pt>
                <c:pt idx="3558">
                  <c:v>2786100000000000</c:v>
                </c:pt>
                <c:pt idx="3559">
                  <c:v>2786200000000000</c:v>
                </c:pt>
                <c:pt idx="3560">
                  <c:v>2786400000000000</c:v>
                </c:pt>
                <c:pt idx="3561">
                  <c:v>2786600000000000</c:v>
                </c:pt>
                <c:pt idx="3562">
                  <c:v>2786700000000000</c:v>
                </c:pt>
                <c:pt idx="3563">
                  <c:v>2786900000000000</c:v>
                </c:pt>
                <c:pt idx="3564">
                  <c:v>2787000000000000</c:v>
                </c:pt>
                <c:pt idx="3565">
                  <c:v>2787200000000000</c:v>
                </c:pt>
                <c:pt idx="3566">
                  <c:v>2787300000000000</c:v>
                </c:pt>
                <c:pt idx="3567">
                  <c:v>2787500000000000</c:v>
                </c:pt>
                <c:pt idx="3568">
                  <c:v>2787600000000000</c:v>
                </c:pt>
                <c:pt idx="3569">
                  <c:v>2787800000000000</c:v>
                </c:pt>
                <c:pt idx="3570">
                  <c:v>2787900000000000</c:v>
                </c:pt>
                <c:pt idx="3571">
                  <c:v>2788000000000000</c:v>
                </c:pt>
                <c:pt idx="3572">
                  <c:v>2788200000000000</c:v>
                </c:pt>
                <c:pt idx="3573">
                  <c:v>2788300000000000</c:v>
                </c:pt>
                <c:pt idx="3574">
                  <c:v>2788400000000000</c:v>
                </c:pt>
                <c:pt idx="3575">
                  <c:v>2788600000000000</c:v>
                </c:pt>
                <c:pt idx="3576">
                  <c:v>2788700000000000</c:v>
                </c:pt>
                <c:pt idx="3577">
                  <c:v>2788800000000000</c:v>
                </c:pt>
                <c:pt idx="3578">
                  <c:v>2788900000000000</c:v>
                </c:pt>
                <c:pt idx="3579">
                  <c:v>2789100000000000</c:v>
                </c:pt>
                <c:pt idx="3580">
                  <c:v>2789200000000000</c:v>
                </c:pt>
                <c:pt idx="3581">
                  <c:v>2789300000000000</c:v>
                </c:pt>
                <c:pt idx="3582">
                  <c:v>2789400000000000</c:v>
                </c:pt>
                <c:pt idx="3583">
                  <c:v>2789500000000000</c:v>
                </c:pt>
                <c:pt idx="3584">
                  <c:v>2789600000000000</c:v>
                </c:pt>
                <c:pt idx="3585">
                  <c:v>2789800000000000</c:v>
                </c:pt>
                <c:pt idx="3586">
                  <c:v>2789900000000000</c:v>
                </c:pt>
                <c:pt idx="3587">
                  <c:v>2790000000000000</c:v>
                </c:pt>
                <c:pt idx="3588">
                  <c:v>2790100000000000</c:v>
                </c:pt>
                <c:pt idx="3589">
                  <c:v>2790200000000000</c:v>
                </c:pt>
                <c:pt idx="3590">
                  <c:v>2790300000000000</c:v>
                </c:pt>
                <c:pt idx="3591">
                  <c:v>2790400000000000</c:v>
                </c:pt>
                <c:pt idx="3592">
                  <c:v>2790500000000000</c:v>
                </c:pt>
                <c:pt idx="3593">
                  <c:v>2790600000000000</c:v>
                </c:pt>
                <c:pt idx="3594">
                  <c:v>2790600000000000</c:v>
                </c:pt>
                <c:pt idx="3595">
                  <c:v>2790700000000000</c:v>
                </c:pt>
                <c:pt idx="3596">
                  <c:v>2790800000000000</c:v>
                </c:pt>
                <c:pt idx="3597">
                  <c:v>2790900000000000</c:v>
                </c:pt>
                <c:pt idx="3598">
                  <c:v>2791000000000000</c:v>
                </c:pt>
                <c:pt idx="3599">
                  <c:v>2791100000000000</c:v>
                </c:pt>
                <c:pt idx="3600">
                  <c:v>2791100000000000</c:v>
                </c:pt>
                <c:pt idx="3601">
                  <c:v>2791100000000000</c:v>
                </c:pt>
                <c:pt idx="3602">
                  <c:v>2791200000000000</c:v>
                </c:pt>
                <c:pt idx="3603">
                  <c:v>2791300000000000</c:v>
                </c:pt>
                <c:pt idx="3604">
                  <c:v>2791400000000000</c:v>
                </c:pt>
                <c:pt idx="3605">
                  <c:v>2791400000000000</c:v>
                </c:pt>
                <c:pt idx="3606">
                  <c:v>2791500000000000</c:v>
                </c:pt>
                <c:pt idx="3607">
                  <c:v>2791600000000000</c:v>
                </c:pt>
                <c:pt idx="3608">
                  <c:v>2791600000000000</c:v>
                </c:pt>
                <c:pt idx="3609">
                  <c:v>2791700000000000</c:v>
                </c:pt>
                <c:pt idx="3610">
                  <c:v>2791800000000000</c:v>
                </c:pt>
                <c:pt idx="3611">
                  <c:v>2791800000000000</c:v>
                </c:pt>
                <c:pt idx="3612">
                  <c:v>2791900000000000</c:v>
                </c:pt>
                <c:pt idx="3613">
                  <c:v>2791900000000000</c:v>
                </c:pt>
                <c:pt idx="3614">
                  <c:v>2792000000000000</c:v>
                </c:pt>
                <c:pt idx="3615">
                  <c:v>2792000000000000</c:v>
                </c:pt>
                <c:pt idx="3616">
                  <c:v>2792100000000000</c:v>
                </c:pt>
                <c:pt idx="3617">
                  <c:v>2792100000000000</c:v>
                </c:pt>
                <c:pt idx="3618">
                  <c:v>2792200000000000</c:v>
                </c:pt>
                <c:pt idx="3619">
                  <c:v>2792200000000000</c:v>
                </c:pt>
                <c:pt idx="3620">
                  <c:v>2792200000000000</c:v>
                </c:pt>
                <c:pt idx="3621">
                  <c:v>2792300000000000</c:v>
                </c:pt>
                <c:pt idx="3622">
                  <c:v>2792300000000000</c:v>
                </c:pt>
                <c:pt idx="3623">
                  <c:v>2792300000000000</c:v>
                </c:pt>
                <c:pt idx="3624">
                  <c:v>2792400000000000</c:v>
                </c:pt>
                <c:pt idx="3625">
                  <c:v>2792400000000000</c:v>
                </c:pt>
                <c:pt idx="3626">
                  <c:v>2792400000000000</c:v>
                </c:pt>
                <c:pt idx="3627">
                  <c:v>2792400000000000</c:v>
                </c:pt>
                <c:pt idx="3628">
                  <c:v>2792500000000000</c:v>
                </c:pt>
                <c:pt idx="3629">
                  <c:v>2792500000000000</c:v>
                </c:pt>
                <c:pt idx="3630">
                  <c:v>2792500000000000</c:v>
                </c:pt>
                <c:pt idx="3631">
                  <c:v>2792500000000000</c:v>
                </c:pt>
                <c:pt idx="3632">
                  <c:v>2792500000000000</c:v>
                </c:pt>
                <c:pt idx="3633">
                  <c:v>2792500000000000</c:v>
                </c:pt>
                <c:pt idx="3634">
                  <c:v>2792500000000000</c:v>
                </c:pt>
                <c:pt idx="3635">
                  <c:v>2792600000000000</c:v>
                </c:pt>
                <c:pt idx="3636">
                  <c:v>2792600000000000</c:v>
                </c:pt>
                <c:pt idx="3637">
                  <c:v>2792600000000000</c:v>
                </c:pt>
                <c:pt idx="3638">
                  <c:v>2792600000000000</c:v>
                </c:pt>
                <c:pt idx="3639">
                  <c:v>2792600000000000</c:v>
                </c:pt>
                <c:pt idx="3640">
                  <c:v>2792600000000000</c:v>
                </c:pt>
                <c:pt idx="3641">
                  <c:v>2792600000000000</c:v>
                </c:pt>
                <c:pt idx="3642">
                  <c:v>2792500000000000</c:v>
                </c:pt>
                <c:pt idx="3643">
                  <c:v>2792500000000000</c:v>
                </c:pt>
                <c:pt idx="3644">
                  <c:v>2792500000000000</c:v>
                </c:pt>
                <c:pt idx="3645">
                  <c:v>2792500000000000</c:v>
                </c:pt>
                <c:pt idx="3646">
                  <c:v>2792500000000000</c:v>
                </c:pt>
                <c:pt idx="3647">
                  <c:v>2792500000000000</c:v>
                </c:pt>
                <c:pt idx="3648">
                  <c:v>2792500000000000</c:v>
                </c:pt>
                <c:pt idx="3649">
                  <c:v>2792400000000000</c:v>
                </c:pt>
                <c:pt idx="3650">
                  <c:v>2792400000000000</c:v>
                </c:pt>
                <c:pt idx="3651">
                  <c:v>2792400000000000</c:v>
                </c:pt>
                <c:pt idx="3652">
                  <c:v>2792400000000000</c:v>
                </c:pt>
                <c:pt idx="3653">
                  <c:v>2792400000000000</c:v>
                </c:pt>
                <c:pt idx="3654">
                  <c:v>2792300000000000</c:v>
                </c:pt>
                <c:pt idx="3655">
                  <c:v>2792300000000000</c:v>
                </c:pt>
                <c:pt idx="3656">
                  <c:v>2792300000000000</c:v>
                </c:pt>
                <c:pt idx="3657">
                  <c:v>2792200000000000</c:v>
                </c:pt>
                <c:pt idx="3658">
                  <c:v>2792200000000000</c:v>
                </c:pt>
                <c:pt idx="3659">
                  <c:v>2792100000000000</c:v>
                </c:pt>
                <c:pt idx="3660">
                  <c:v>2792100000000000</c:v>
                </c:pt>
                <c:pt idx="3661">
                  <c:v>2792000000000000</c:v>
                </c:pt>
                <c:pt idx="3662">
                  <c:v>2792000000000000</c:v>
                </c:pt>
                <c:pt idx="3663">
                  <c:v>2791900000000000</c:v>
                </c:pt>
                <c:pt idx="3664">
                  <c:v>2791900000000000</c:v>
                </c:pt>
                <c:pt idx="3665">
                  <c:v>2791800000000000</c:v>
                </c:pt>
                <c:pt idx="3666">
                  <c:v>2791800000000000</c:v>
                </c:pt>
                <c:pt idx="3667">
                  <c:v>2791700000000000</c:v>
                </c:pt>
                <c:pt idx="3668">
                  <c:v>2791700000000000</c:v>
                </c:pt>
                <c:pt idx="3669">
                  <c:v>2791600000000000</c:v>
                </c:pt>
                <c:pt idx="3670">
                  <c:v>2791500000000000</c:v>
                </c:pt>
                <c:pt idx="3671">
                  <c:v>2791500000000000</c:v>
                </c:pt>
                <c:pt idx="3672">
                  <c:v>2791400000000000</c:v>
                </c:pt>
                <c:pt idx="3673">
                  <c:v>2791300000000000</c:v>
                </c:pt>
                <c:pt idx="3674">
                  <c:v>2791300000000000</c:v>
                </c:pt>
                <c:pt idx="3675">
                  <c:v>2791200000000000</c:v>
                </c:pt>
                <c:pt idx="3676">
                  <c:v>2791100000000000</c:v>
                </c:pt>
                <c:pt idx="3677">
                  <c:v>2791000000000000</c:v>
                </c:pt>
                <c:pt idx="3678">
                  <c:v>2790900000000000</c:v>
                </c:pt>
                <c:pt idx="3679">
                  <c:v>2790900000000000</c:v>
                </c:pt>
                <c:pt idx="3680">
                  <c:v>2790800000000000</c:v>
                </c:pt>
                <c:pt idx="3681">
                  <c:v>2790700000000000</c:v>
                </c:pt>
                <c:pt idx="3682">
                  <c:v>2790600000000000</c:v>
                </c:pt>
                <c:pt idx="3683">
                  <c:v>2790500000000000</c:v>
                </c:pt>
                <c:pt idx="3684">
                  <c:v>2790400000000000</c:v>
                </c:pt>
                <c:pt idx="3685">
                  <c:v>2790300000000000</c:v>
                </c:pt>
                <c:pt idx="3686">
                  <c:v>2790200000000000</c:v>
                </c:pt>
                <c:pt idx="3687">
                  <c:v>2790100000000000</c:v>
                </c:pt>
                <c:pt idx="3688">
                  <c:v>2790000000000000</c:v>
                </c:pt>
                <c:pt idx="3689">
                  <c:v>2789900000000000</c:v>
                </c:pt>
                <c:pt idx="3690">
                  <c:v>2789800000000000</c:v>
                </c:pt>
                <c:pt idx="3691">
                  <c:v>2789700000000000</c:v>
                </c:pt>
                <c:pt idx="3692">
                  <c:v>2789600000000000</c:v>
                </c:pt>
                <c:pt idx="3693">
                  <c:v>2789500000000000</c:v>
                </c:pt>
                <c:pt idx="3694">
                  <c:v>2789400000000000</c:v>
                </c:pt>
                <c:pt idx="3695">
                  <c:v>2789200000000000</c:v>
                </c:pt>
                <c:pt idx="3696">
                  <c:v>2789100000000000</c:v>
                </c:pt>
                <c:pt idx="3697">
                  <c:v>2789000000000000</c:v>
                </c:pt>
                <c:pt idx="3698">
                  <c:v>2788900000000000</c:v>
                </c:pt>
                <c:pt idx="3699">
                  <c:v>2788700000000000</c:v>
                </c:pt>
                <c:pt idx="3700">
                  <c:v>2788700000000000</c:v>
                </c:pt>
                <c:pt idx="3701">
                  <c:v>2788600000000000</c:v>
                </c:pt>
                <c:pt idx="3702">
                  <c:v>2788500000000000</c:v>
                </c:pt>
                <c:pt idx="3703">
                  <c:v>2788300000000000</c:v>
                </c:pt>
                <c:pt idx="3704">
                  <c:v>2788000000000000</c:v>
                </c:pt>
                <c:pt idx="3705">
                  <c:v>2787700000000000</c:v>
                </c:pt>
                <c:pt idx="3706">
                  <c:v>2787300000000000</c:v>
                </c:pt>
                <c:pt idx="3707">
                  <c:v>2786900000000000</c:v>
                </c:pt>
                <c:pt idx="3708">
                  <c:v>2786400000000000</c:v>
                </c:pt>
                <c:pt idx="3709">
                  <c:v>2785900000000000</c:v>
                </c:pt>
                <c:pt idx="3710">
                  <c:v>2785300000000000</c:v>
                </c:pt>
                <c:pt idx="3711">
                  <c:v>2784700000000000</c:v>
                </c:pt>
                <c:pt idx="3712">
                  <c:v>2784000000000000</c:v>
                </c:pt>
                <c:pt idx="3713">
                  <c:v>2783200000000000</c:v>
                </c:pt>
                <c:pt idx="3714">
                  <c:v>2782400000000000</c:v>
                </c:pt>
                <c:pt idx="3715">
                  <c:v>2781600000000000</c:v>
                </c:pt>
                <c:pt idx="3716">
                  <c:v>2780700000000000</c:v>
                </c:pt>
                <c:pt idx="3717">
                  <c:v>2779700000000000</c:v>
                </c:pt>
                <c:pt idx="3718">
                  <c:v>2778700000000000</c:v>
                </c:pt>
                <c:pt idx="3719">
                  <c:v>2777600000000000</c:v>
                </c:pt>
                <c:pt idx="3720">
                  <c:v>2776500000000000</c:v>
                </c:pt>
                <c:pt idx="3721">
                  <c:v>2775300000000000</c:v>
                </c:pt>
                <c:pt idx="3722">
                  <c:v>2774000000000000</c:v>
                </c:pt>
                <c:pt idx="3723">
                  <c:v>2772800000000000</c:v>
                </c:pt>
                <c:pt idx="3724">
                  <c:v>2771400000000000</c:v>
                </c:pt>
                <c:pt idx="3725">
                  <c:v>2770000000000000</c:v>
                </c:pt>
                <c:pt idx="3726">
                  <c:v>2768500000000000</c:v>
                </c:pt>
                <c:pt idx="3727">
                  <c:v>2767000000000000</c:v>
                </c:pt>
                <c:pt idx="3728">
                  <c:v>2765500000000000</c:v>
                </c:pt>
                <c:pt idx="3729">
                  <c:v>2763900000000000</c:v>
                </c:pt>
                <c:pt idx="3730">
                  <c:v>2762200000000000</c:v>
                </c:pt>
                <c:pt idx="3731">
                  <c:v>2760500000000000</c:v>
                </c:pt>
                <c:pt idx="3732">
                  <c:v>2758700000000000</c:v>
                </c:pt>
                <c:pt idx="3733">
                  <c:v>2756800000000000</c:v>
                </c:pt>
                <c:pt idx="3734">
                  <c:v>2754900000000000</c:v>
                </c:pt>
                <c:pt idx="3735">
                  <c:v>2753000000000000</c:v>
                </c:pt>
                <c:pt idx="3736">
                  <c:v>2751000000000000</c:v>
                </c:pt>
                <c:pt idx="3737">
                  <c:v>2748900000000000</c:v>
                </c:pt>
                <c:pt idx="3738">
                  <c:v>2746800000000000</c:v>
                </c:pt>
                <c:pt idx="3739">
                  <c:v>2744700000000000</c:v>
                </c:pt>
                <c:pt idx="3740">
                  <c:v>2742400000000000</c:v>
                </c:pt>
                <c:pt idx="3741">
                  <c:v>2740200000000000</c:v>
                </c:pt>
                <c:pt idx="3742">
                  <c:v>2737800000000000</c:v>
                </c:pt>
                <c:pt idx="3743">
                  <c:v>2735500000000000</c:v>
                </c:pt>
                <c:pt idx="3744">
                  <c:v>2733000000000000</c:v>
                </c:pt>
                <c:pt idx="3745">
                  <c:v>2730500000000000</c:v>
                </c:pt>
                <c:pt idx="3746">
                  <c:v>2728000000000000</c:v>
                </c:pt>
                <c:pt idx="3747">
                  <c:v>2725400000000000</c:v>
                </c:pt>
                <c:pt idx="3748">
                  <c:v>2722700000000000</c:v>
                </c:pt>
                <c:pt idx="3749">
                  <c:v>2720000000000000</c:v>
                </c:pt>
                <c:pt idx="3750">
                  <c:v>2720000000000000</c:v>
                </c:pt>
                <c:pt idx="3751">
                  <c:v>2723800000000000</c:v>
                </c:pt>
                <c:pt idx="3752">
                  <c:v>2727500000000000</c:v>
                </c:pt>
                <c:pt idx="3753">
                  <c:v>2731200000000000</c:v>
                </c:pt>
                <c:pt idx="3754">
                  <c:v>2734700000000000</c:v>
                </c:pt>
                <c:pt idx="3755">
                  <c:v>2738200000000000</c:v>
                </c:pt>
                <c:pt idx="3756">
                  <c:v>2741500000000000</c:v>
                </c:pt>
                <c:pt idx="3757">
                  <c:v>2744800000000000</c:v>
                </c:pt>
                <c:pt idx="3758">
                  <c:v>2748000000000000</c:v>
                </c:pt>
                <c:pt idx="3759">
                  <c:v>2751100000000000</c:v>
                </c:pt>
                <c:pt idx="3760">
                  <c:v>2754100000000000</c:v>
                </c:pt>
                <c:pt idx="3761">
                  <c:v>2757000000000000</c:v>
                </c:pt>
                <c:pt idx="3762">
                  <c:v>2759800000000000</c:v>
                </c:pt>
                <c:pt idx="3763">
                  <c:v>2762600000000000</c:v>
                </c:pt>
                <c:pt idx="3764">
                  <c:v>2765200000000000</c:v>
                </c:pt>
                <c:pt idx="3765">
                  <c:v>2767800000000000</c:v>
                </c:pt>
                <c:pt idx="3766">
                  <c:v>2770200000000000</c:v>
                </c:pt>
                <c:pt idx="3767">
                  <c:v>2772600000000000</c:v>
                </c:pt>
                <c:pt idx="3768">
                  <c:v>2774900000000000</c:v>
                </c:pt>
                <c:pt idx="3769">
                  <c:v>2777000000000000</c:v>
                </c:pt>
                <c:pt idx="3770">
                  <c:v>2779100000000000</c:v>
                </c:pt>
                <c:pt idx="3771">
                  <c:v>2781100000000000</c:v>
                </c:pt>
                <c:pt idx="3772">
                  <c:v>2783000000000000</c:v>
                </c:pt>
                <c:pt idx="3773">
                  <c:v>2784900000000000</c:v>
                </c:pt>
                <c:pt idx="3774">
                  <c:v>2786600000000000</c:v>
                </c:pt>
                <c:pt idx="3775">
                  <c:v>2788200000000000</c:v>
                </c:pt>
                <c:pt idx="3776">
                  <c:v>2789800000000000</c:v>
                </c:pt>
                <c:pt idx="3777">
                  <c:v>2791200000000000</c:v>
                </c:pt>
                <c:pt idx="3778">
                  <c:v>2792600000000000</c:v>
                </c:pt>
                <c:pt idx="3779">
                  <c:v>2793900000000000</c:v>
                </c:pt>
                <c:pt idx="3780">
                  <c:v>2795000000000000</c:v>
                </c:pt>
                <c:pt idx="3781">
                  <c:v>2796100000000000</c:v>
                </c:pt>
                <c:pt idx="3782">
                  <c:v>2797100000000000</c:v>
                </c:pt>
                <c:pt idx="3783">
                  <c:v>2798000000000000</c:v>
                </c:pt>
                <c:pt idx="3784">
                  <c:v>2798800000000000</c:v>
                </c:pt>
                <c:pt idx="3785">
                  <c:v>2799600000000000</c:v>
                </c:pt>
                <c:pt idx="3786">
                  <c:v>2800200000000000</c:v>
                </c:pt>
                <c:pt idx="3787">
                  <c:v>2800700000000000</c:v>
                </c:pt>
                <c:pt idx="3788">
                  <c:v>2801200000000000</c:v>
                </c:pt>
                <c:pt idx="3789">
                  <c:v>2801500000000000</c:v>
                </c:pt>
                <c:pt idx="3790">
                  <c:v>2801800000000000</c:v>
                </c:pt>
                <c:pt idx="3791">
                  <c:v>2801900000000000</c:v>
                </c:pt>
                <c:pt idx="3792">
                  <c:v>2802000000000000</c:v>
                </c:pt>
                <c:pt idx="3793">
                  <c:v>2802000000000000</c:v>
                </c:pt>
                <c:pt idx="3794">
                  <c:v>2801900000000000</c:v>
                </c:pt>
                <c:pt idx="3795">
                  <c:v>2801700000000000</c:v>
                </c:pt>
                <c:pt idx="3796">
                  <c:v>2801400000000000</c:v>
                </c:pt>
                <c:pt idx="3797">
                  <c:v>2801000000000000</c:v>
                </c:pt>
                <c:pt idx="3798">
                  <c:v>2800500000000000</c:v>
                </c:pt>
                <c:pt idx="3799">
                  <c:v>2799900000000000</c:v>
                </c:pt>
                <c:pt idx="3800">
                  <c:v>2799900000000000</c:v>
                </c:pt>
                <c:pt idx="3801">
                  <c:v>2799800000000000</c:v>
                </c:pt>
                <c:pt idx="3802">
                  <c:v>2799700000000000</c:v>
                </c:pt>
                <c:pt idx="3803">
                  <c:v>2799500000000000</c:v>
                </c:pt>
                <c:pt idx="3804">
                  <c:v>2799400000000000</c:v>
                </c:pt>
                <c:pt idx="3805">
                  <c:v>2799200000000000</c:v>
                </c:pt>
                <c:pt idx="3806">
                  <c:v>2799100000000000</c:v>
                </c:pt>
                <c:pt idx="3807">
                  <c:v>2798900000000000</c:v>
                </c:pt>
                <c:pt idx="3808">
                  <c:v>2798800000000000</c:v>
                </c:pt>
                <c:pt idx="3809">
                  <c:v>2798600000000000</c:v>
                </c:pt>
                <c:pt idx="3810">
                  <c:v>2798500000000000</c:v>
                </c:pt>
                <c:pt idx="3811">
                  <c:v>2798300000000000</c:v>
                </c:pt>
                <c:pt idx="3812">
                  <c:v>2798100000000000</c:v>
                </c:pt>
                <c:pt idx="3813">
                  <c:v>2797900000000000</c:v>
                </c:pt>
                <c:pt idx="3814">
                  <c:v>2797800000000000</c:v>
                </c:pt>
                <c:pt idx="3815">
                  <c:v>2797600000000000</c:v>
                </c:pt>
                <c:pt idx="3816">
                  <c:v>2797400000000000</c:v>
                </c:pt>
                <c:pt idx="3817">
                  <c:v>2797200000000000</c:v>
                </c:pt>
                <c:pt idx="3818">
                  <c:v>2797000000000000</c:v>
                </c:pt>
                <c:pt idx="3819">
                  <c:v>2796800000000000</c:v>
                </c:pt>
                <c:pt idx="3820">
                  <c:v>2796600000000000</c:v>
                </c:pt>
                <c:pt idx="3821">
                  <c:v>2796400000000000</c:v>
                </c:pt>
                <c:pt idx="3822">
                  <c:v>2796200000000000</c:v>
                </c:pt>
                <c:pt idx="3823">
                  <c:v>2796000000000000</c:v>
                </c:pt>
                <c:pt idx="3824">
                  <c:v>2795700000000000</c:v>
                </c:pt>
                <c:pt idx="3825">
                  <c:v>2795500000000000</c:v>
                </c:pt>
                <c:pt idx="3826">
                  <c:v>2795300000000000</c:v>
                </c:pt>
                <c:pt idx="3827">
                  <c:v>2795100000000000</c:v>
                </c:pt>
                <c:pt idx="3828">
                  <c:v>2794800000000000</c:v>
                </c:pt>
                <c:pt idx="3829">
                  <c:v>2794600000000000</c:v>
                </c:pt>
                <c:pt idx="3830">
                  <c:v>2794300000000000</c:v>
                </c:pt>
                <c:pt idx="3831">
                  <c:v>2794100000000000</c:v>
                </c:pt>
                <c:pt idx="3832">
                  <c:v>2793800000000000</c:v>
                </c:pt>
                <c:pt idx="3833">
                  <c:v>2793600000000000</c:v>
                </c:pt>
                <c:pt idx="3834">
                  <c:v>2793300000000000</c:v>
                </c:pt>
                <c:pt idx="3835">
                  <c:v>2793100000000000</c:v>
                </c:pt>
                <c:pt idx="3836">
                  <c:v>2792800000000000</c:v>
                </c:pt>
                <c:pt idx="3837">
                  <c:v>2792500000000000</c:v>
                </c:pt>
                <c:pt idx="3838">
                  <c:v>2792300000000000</c:v>
                </c:pt>
                <c:pt idx="3839">
                  <c:v>2792000000000000</c:v>
                </c:pt>
                <c:pt idx="3840">
                  <c:v>2791700000000000</c:v>
                </c:pt>
                <c:pt idx="3841">
                  <c:v>2791400000000000</c:v>
                </c:pt>
                <c:pt idx="3842">
                  <c:v>2791100000000000</c:v>
                </c:pt>
                <c:pt idx="3843">
                  <c:v>2790800000000000</c:v>
                </c:pt>
                <c:pt idx="3844">
                  <c:v>2790500000000000</c:v>
                </c:pt>
                <c:pt idx="3845">
                  <c:v>2790200000000000</c:v>
                </c:pt>
                <c:pt idx="3846">
                  <c:v>2789900000000000</c:v>
                </c:pt>
                <c:pt idx="3847">
                  <c:v>2789600000000000</c:v>
                </c:pt>
                <c:pt idx="3848">
                  <c:v>2789300000000000</c:v>
                </c:pt>
                <c:pt idx="3849">
                  <c:v>2789000000000000</c:v>
                </c:pt>
                <c:pt idx="3850">
                  <c:v>2789000000000000</c:v>
                </c:pt>
                <c:pt idx="3851">
                  <c:v>2781000000000000</c:v>
                </c:pt>
                <c:pt idx="3852">
                  <c:v>2773200000000000</c:v>
                </c:pt>
                <c:pt idx="3853">
                  <c:v>2765500000000000</c:v>
                </c:pt>
                <c:pt idx="3854">
                  <c:v>2758000000000000</c:v>
                </c:pt>
                <c:pt idx="3855">
                  <c:v>2750500000000000</c:v>
                </c:pt>
                <c:pt idx="3856">
                  <c:v>2743200000000000</c:v>
                </c:pt>
                <c:pt idx="3857">
                  <c:v>2736000000000000</c:v>
                </c:pt>
                <c:pt idx="3858">
                  <c:v>2728900000000000</c:v>
                </c:pt>
                <c:pt idx="3859">
                  <c:v>2722000000000000</c:v>
                </c:pt>
                <c:pt idx="3860">
                  <c:v>2715100000000000</c:v>
                </c:pt>
                <c:pt idx="3861">
                  <c:v>2708400000000000</c:v>
                </c:pt>
                <c:pt idx="3862">
                  <c:v>2701700000000000</c:v>
                </c:pt>
                <c:pt idx="3863">
                  <c:v>2695200000000000</c:v>
                </c:pt>
                <c:pt idx="3864">
                  <c:v>2688800000000000</c:v>
                </c:pt>
                <c:pt idx="3865">
                  <c:v>2682500000000000</c:v>
                </c:pt>
                <c:pt idx="3866">
                  <c:v>2676300000000000</c:v>
                </c:pt>
                <c:pt idx="3867">
                  <c:v>2670100000000000</c:v>
                </c:pt>
                <c:pt idx="3868">
                  <c:v>2664100000000000</c:v>
                </c:pt>
                <c:pt idx="3869">
                  <c:v>2658200000000000</c:v>
                </c:pt>
                <c:pt idx="3870">
                  <c:v>2652400000000000</c:v>
                </c:pt>
                <c:pt idx="3871">
                  <c:v>2646700000000000</c:v>
                </c:pt>
                <c:pt idx="3872">
                  <c:v>2641100000000000</c:v>
                </c:pt>
                <c:pt idx="3873">
                  <c:v>2635500000000000</c:v>
                </c:pt>
                <c:pt idx="3874">
                  <c:v>2630100000000000</c:v>
                </c:pt>
                <c:pt idx="3875">
                  <c:v>2624700000000000</c:v>
                </c:pt>
                <c:pt idx="3876">
                  <c:v>2619500000000000</c:v>
                </c:pt>
                <c:pt idx="3877">
                  <c:v>2614300000000000</c:v>
                </c:pt>
                <c:pt idx="3878">
                  <c:v>2609200000000000</c:v>
                </c:pt>
                <c:pt idx="3879">
                  <c:v>2604200000000000</c:v>
                </c:pt>
                <c:pt idx="3880">
                  <c:v>2599300000000000</c:v>
                </c:pt>
                <c:pt idx="3881">
                  <c:v>2594400000000000</c:v>
                </c:pt>
                <c:pt idx="3882">
                  <c:v>2589700000000000</c:v>
                </c:pt>
                <c:pt idx="3883">
                  <c:v>2585000000000000</c:v>
                </c:pt>
                <c:pt idx="3884">
                  <c:v>2580400000000000</c:v>
                </c:pt>
                <c:pt idx="3885">
                  <c:v>2575900000000000</c:v>
                </c:pt>
                <c:pt idx="3886">
                  <c:v>2571400000000000</c:v>
                </c:pt>
                <c:pt idx="3887">
                  <c:v>2567100000000000</c:v>
                </c:pt>
                <c:pt idx="3888">
                  <c:v>2562800000000000</c:v>
                </c:pt>
                <c:pt idx="3889">
                  <c:v>2558600000000000</c:v>
                </c:pt>
                <c:pt idx="3890">
                  <c:v>2554400000000000</c:v>
                </c:pt>
                <c:pt idx="3891">
                  <c:v>2550300000000000</c:v>
                </c:pt>
                <c:pt idx="3892">
                  <c:v>2546300000000000</c:v>
                </c:pt>
                <c:pt idx="3893">
                  <c:v>2542400000000000</c:v>
                </c:pt>
                <c:pt idx="3894">
                  <c:v>2538500000000000</c:v>
                </c:pt>
                <c:pt idx="3895">
                  <c:v>2534700000000000</c:v>
                </c:pt>
                <c:pt idx="3896">
                  <c:v>2531000000000000</c:v>
                </c:pt>
                <c:pt idx="3897">
                  <c:v>2527300000000000</c:v>
                </c:pt>
                <c:pt idx="3898">
                  <c:v>2523700000000000</c:v>
                </c:pt>
                <c:pt idx="3899">
                  <c:v>2520100000000000</c:v>
                </c:pt>
                <c:pt idx="3900">
                  <c:v>2520100000000000</c:v>
                </c:pt>
                <c:pt idx="3901">
                  <c:v>2460600000000000</c:v>
                </c:pt>
                <c:pt idx="3902">
                  <c:v>2415700000000000</c:v>
                </c:pt>
                <c:pt idx="3903">
                  <c:v>2381900000000000</c:v>
                </c:pt>
                <c:pt idx="3904">
                  <c:v>2356500000000000</c:v>
                </c:pt>
                <c:pt idx="3905">
                  <c:v>2337400000000000</c:v>
                </c:pt>
                <c:pt idx="3906">
                  <c:v>2323000000000000</c:v>
                </c:pt>
                <c:pt idx="3907">
                  <c:v>2312300000000000</c:v>
                </c:pt>
                <c:pt idx="3908">
                  <c:v>2304200000000000</c:v>
                </c:pt>
                <c:pt idx="3909">
                  <c:v>2298300000000000</c:v>
                </c:pt>
                <c:pt idx="3910">
                  <c:v>2293800000000000</c:v>
                </c:pt>
                <c:pt idx="3911">
                  <c:v>2290500000000000</c:v>
                </c:pt>
                <c:pt idx="3912">
                  <c:v>2288000000000000</c:v>
                </c:pt>
                <c:pt idx="3913">
                  <c:v>2286200000000000</c:v>
                </c:pt>
                <c:pt idx="3914">
                  <c:v>2284900000000000</c:v>
                </c:pt>
                <c:pt idx="3915">
                  <c:v>2283900000000000</c:v>
                </c:pt>
                <c:pt idx="3916">
                  <c:v>2283200000000000</c:v>
                </c:pt>
                <c:pt idx="3917">
                  <c:v>2282700000000000</c:v>
                </c:pt>
                <c:pt idx="3918">
                  <c:v>2282300000000000</c:v>
                </c:pt>
                <c:pt idx="3919">
                  <c:v>2282000000000000</c:v>
                </c:pt>
                <c:pt idx="3920">
                  <c:v>2281800000000000</c:v>
                </c:pt>
                <c:pt idx="3921">
                  <c:v>2281700000000000</c:v>
                </c:pt>
                <c:pt idx="3922">
                  <c:v>2281600000000000</c:v>
                </c:pt>
                <c:pt idx="3923">
                  <c:v>2281500000000000</c:v>
                </c:pt>
                <c:pt idx="3924">
                  <c:v>2281500000000000</c:v>
                </c:pt>
                <c:pt idx="3925">
                  <c:v>2281400000000000</c:v>
                </c:pt>
                <c:pt idx="3926">
                  <c:v>2281400000000000</c:v>
                </c:pt>
                <c:pt idx="3927">
                  <c:v>2281400000000000</c:v>
                </c:pt>
                <c:pt idx="3928">
                  <c:v>2281400000000000</c:v>
                </c:pt>
                <c:pt idx="3929">
                  <c:v>2281400000000000</c:v>
                </c:pt>
                <c:pt idx="3930">
                  <c:v>2281400000000000</c:v>
                </c:pt>
                <c:pt idx="3931">
                  <c:v>2281400000000000</c:v>
                </c:pt>
                <c:pt idx="3932">
                  <c:v>2281400000000000</c:v>
                </c:pt>
                <c:pt idx="3933">
                  <c:v>2281400000000000</c:v>
                </c:pt>
                <c:pt idx="3934">
                  <c:v>2281400000000000</c:v>
                </c:pt>
                <c:pt idx="3935">
                  <c:v>2281400000000000</c:v>
                </c:pt>
                <c:pt idx="3936">
                  <c:v>2281400000000000</c:v>
                </c:pt>
                <c:pt idx="3937">
                  <c:v>2281400000000000</c:v>
                </c:pt>
                <c:pt idx="3938">
                  <c:v>2281400000000000</c:v>
                </c:pt>
                <c:pt idx="3939">
                  <c:v>2281400000000000</c:v>
                </c:pt>
                <c:pt idx="3940">
                  <c:v>2281400000000000</c:v>
                </c:pt>
                <c:pt idx="3941">
                  <c:v>2281400000000000</c:v>
                </c:pt>
                <c:pt idx="3942">
                  <c:v>2281400000000000</c:v>
                </c:pt>
                <c:pt idx="3943">
                  <c:v>2281400000000000</c:v>
                </c:pt>
                <c:pt idx="3944">
                  <c:v>2281400000000000</c:v>
                </c:pt>
                <c:pt idx="3945">
                  <c:v>2281400000000000</c:v>
                </c:pt>
                <c:pt idx="3946">
                  <c:v>2281400000000000</c:v>
                </c:pt>
                <c:pt idx="3947">
                  <c:v>2281400000000000</c:v>
                </c:pt>
                <c:pt idx="3948">
                  <c:v>2281400000000000</c:v>
                </c:pt>
                <c:pt idx="3949">
                  <c:v>2281400000000000</c:v>
                </c:pt>
                <c:pt idx="3950">
                  <c:v>2281400000000000</c:v>
                </c:pt>
                <c:pt idx="3951">
                  <c:v>2281400000000000</c:v>
                </c:pt>
                <c:pt idx="3952">
                  <c:v>2281400000000000</c:v>
                </c:pt>
                <c:pt idx="3953">
                  <c:v>2281400000000000</c:v>
                </c:pt>
                <c:pt idx="3954">
                  <c:v>2281400000000000</c:v>
                </c:pt>
                <c:pt idx="3955">
                  <c:v>2281400000000000</c:v>
                </c:pt>
                <c:pt idx="3956">
                  <c:v>2281400000000000</c:v>
                </c:pt>
                <c:pt idx="3957">
                  <c:v>2281400000000000</c:v>
                </c:pt>
                <c:pt idx="3958">
                  <c:v>2281400000000000</c:v>
                </c:pt>
                <c:pt idx="3959">
                  <c:v>2281400000000000</c:v>
                </c:pt>
                <c:pt idx="3960">
                  <c:v>2281400000000000</c:v>
                </c:pt>
                <c:pt idx="3961">
                  <c:v>2281400000000000</c:v>
                </c:pt>
                <c:pt idx="3962">
                  <c:v>2281400000000000</c:v>
                </c:pt>
                <c:pt idx="3963">
                  <c:v>2281400000000000</c:v>
                </c:pt>
                <c:pt idx="3964">
                  <c:v>2281400000000000</c:v>
                </c:pt>
                <c:pt idx="3965">
                  <c:v>2281400000000000</c:v>
                </c:pt>
                <c:pt idx="3966">
                  <c:v>2281400000000000</c:v>
                </c:pt>
                <c:pt idx="3967">
                  <c:v>2281400000000000</c:v>
                </c:pt>
                <c:pt idx="3968">
                  <c:v>2281400000000000</c:v>
                </c:pt>
                <c:pt idx="3969">
                  <c:v>2281400000000000</c:v>
                </c:pt>
                <c:pt idx="3970">
                  <c:v>2281500000000000</c:v>
                </c:pt>
                <c:pt idx="3971">
                  <c:v>2281500000000000</c:v>
                </c:pt>
                <c:pt idx="3972">
                  <c:v>2281500000000000</c:v>
                </c:pt>
                <c:pt idx="3973">
                  <c:v>2281500000000000</c:v>
                </c:pt>
                <c:pt idx="3974">
                  <c:v>2281500000000000</c:v>
                </c:pt>
                <c:pt idx="3975">
                  <c:v>2281500000000000</c:v>
                </c:pt>
                <c:pt idx="3976">
                  <c:v>2281500000000000</c:v>
                </c:pt>
                <c:pt idx="3977">
                  <c:v>2281500000000000</c:v>
                </c:pt>
                <c:pt idx="3978">
                  <c:v>2281600000000000</c:v>
                </c:pt>
                <c:pt idx="3979">
                  <c:v>2281600000000000</c:v>
                </c:pt>
                <c:pt idx="3980">
                  <c:v>2281700000000000</c:v>
                </c:pt>
                <c:pt idx="3981">
                  <c:v>2281700000000000</c:v>
                </c:pt>
                <c:pt idx="3982">
                  <c:v>2281800000000000</c:v>
                </c:pt>
                <c:pt idx="3983">
                  <c:v>2281800000000000</c:v>
                </c:pt>
                <c:pt idx="3984">
                  <c:v>2281900000000000</c:v>
                </c:pt>
                <c:pt idx="3985">
                  <c:v>2282000000000000</c:v>
                </c:pt>
                <c:pt idx="3986">
                  <c:v>2282200000000000</c:v>
                </c:pt>
                <c:pt idx="3987">
                  <c:v>2282300000000000</c:v>
                </c:pt>
                <c:pt idx="3988">
                  <c:v>2282500000000000</c:v>
                </c:pt>
                <c:pt idx="3989">
                  <c:v>2282700000000000</c:v>
                </c:pt>
                <c:pt idx="3990">
                  <c:v>2283000000000000</c:v>
                </c:pt>
                <c:pt idx="3991">
                  <c:v>2283300000000000</c:v>
                </c:pt>
                <c:pt idx="3992">
                  <c:v>2283700000000000</c:v>
                </c:pt>
                <c:pt idx="3993">
                  <c:v>2284100000000000</c:v>
                </c:pt>
                <c:pt idx="3994">
                  <c:v>2284500000000000</c:v>
                </c:pt>
                <c:pt idx="3995">
                  <c:v>2285000000000000</c:v>
                </c:pt>
                <c:pt idx="3996">
                  <c:v>2285500000000000</c:v>
                </c:pt>
                <c:pt idx="3997">
                  <c:v>2286100000000000</c:v>
                </c:pt>
                <c:pt idx="3998">
                  <c:v>2286600000000000</c:v>
                </c:pt>
                <c:pt idx="3999">
                  <c:v>2287100000000000</c:v>
                </c:pt>
                <c:pt idx="4000">
                  <c:v>2287100000000000</c:v>
                </c:pt>
                <c:pt idx="4001">
                  <c:v>2287200000000000</c:v>
                </c:pt>
                <c:pt idx="4002">
                  <c:v>2287200000000000</c:v>
                </c:pt>
                <c:pt idx="4003">
                  <c:v>2287200000000000</c:v>
                </c:pt>
                <c:pt idx="4004">
                  <c:v>2287200000000000</c:v>
                </c:pt>
                <c:pt idx="4005">
                  <c:v>2287200000000000</c:v>
                </c:pt>
                <c:pt idx="4006">
                  <c:v>2287300000000000</c:v>
                </c:pt>
                <c:pt idx="4007">
                  <c:v>2287300000000000</c:v>
                </c:pt>
                <c:pt idx="4008">
                  <c:v>2287300000000000</c:v>
                </c:pt>
                <c:pt idx="4009">
                  <c:v>2287300000000000</c:v>
                </c:pt>
                <c:pt idx="4010">
                  <c:v>2287300000000000</c:v>
                </c:pt>
                <c:pt idx="4011">
                  <c:v>2287400000000000</c:v>
                </c:pt>
                <c:pt idx="4012">
                  <c:v>2287400000000000</c:v>
                </c:pt>
                <c:pt idx="4013">
                  <c:v>2287400000000000</c:v>
                </c:pt>
                <c:pt idx="4014">
                  <c:v>2287400000000000</c:v>
                </c:pt>
                <c:pt idx="4015">
                  <c:v>2287400000000000</c:v>
                </c:pt>
                <c:pt idx="4016">
                  <c:v>2287400000000000</c:v>
                </c:pt>
                <c:pt idx="4017">
                  <c:v>2287400000000000</c:v>
                </c:pt>
                <c:pt idx="4018">
                  <c:v>2287400000000000</c:v>
                </c:pt>
                <c:pt idx="4019">
                  <c:v>2287400000000000</c:v>
                </c:pt>
                <c:pt idx="4020">
                  <c:v>2287400000000000</c:v>
                </c:pt>
                <c:pt idx="4021">
                  <c:v>2287400000000000</c:v>
                </c:pt>
                <c:pt idx="4022">
                  <c:v>2287400000000000</c:v>
                </c:pt>
                <c:pt idx="4023">
                  <c:v>2287400000000000</c:v>
                </c:pt>
                <c:pt idx="4024">
                  <c:v>2287400000000000</c:v>
                </c:pt>
                <c:pt idx="4025">
                  <c:v>2287400000000000</c:v>
                </c:pt>
                <c:pt idx="4026">
                  <c:v>2287400000000000</c:v>
                </c:pt>
                <c:pt idx="4027">
                  <c:v>2287400000000000</c:v>
                </c:pt>
                <c:pt idx="4028">
                  <c:v>2287400000000000</c:v>
                </c:pt>
                <c:pt idx="4029">
                  <c:v>2287400000000000</c:v>
                </c:pt>
                <c:pt idx="4030">
                  <c:v>2287400000000000</c:v>
                </c:pt>
                <c:pt idx="4031">
                  <c:v>2287300000000000</c:v>
                </c:pt>
                <c:pt idx="4032">
                  <c:v>2287300000000000</c:v>
                </c:pt>
                <c:pt idx="4033">
                  <c:v>2287300000000000</c:v>
                </c:pt>
                <c:pt idx="4034">
                  <c:v>2287300000000000</c:v>
                </c:pt>
                <c:pt idx="4035">
                  <c:v>2287300000000000</c:v>
                </c:pt>
                <c:pt idx="4036">
                  <c:v>2287300000000000</c:v>
                </c:pt>
                <c:pt idx="4037">
                  <c:v>2287200000000000</c:v>
                </c:pt>
                <c:pt idx="4038">
                  <c:v>2287200000000000</c:v>
                </c:pt>
                <c:pt idx="4039">
                  <c:v>2287200000000000</c:v>
                </c:pt>
                <c:pt idx="4040">
                  <c:v>2287200000000000</c:v>
                </c:pt>
                <c:pt idx="4041">
                  <c:v>2287100000000000</c:v>
                </c:pt>
                <c:pt idx="4042">
                  <c:v>2287100000000000</c:v>
                </c:pt>
                <c:pt idx="4043">
                  <c:v>2287100000000000</c:v>
                </c:pt>
                <c:pt idx="4044">
                  <c:v>2287000000000000</c:v>
                </c:pt>
                <c:pt idx="4045">
                  <c:v>2287000000000000</c:v>
                </c:pt>
                <c:pt idx="4046">
                  <c:v>2287000000000000</c:v>
                </c:pt>
                <c:pt idx="4047">
                  <c:v>2287000000000000</c:v>
                </c:pt>
                <c:pt idx="4048">
                  <c:v>2286900000000000</c:v>
                </c:pt>
                <c:pt idx="4049">
                  <c:v>2286900000000000</c:v>
                </c:pt>
                <c:pt idx="4050">
                  <c:v>2286900000000000</c:v>
                </c:pt>
                <c:pt idx="4051">
                  <c:v>2286200000000000</c:v>
                </c:pt>
                <c:pt idx="4052">
                  <c:v>2285500000000000</c:v>
                </c:pt>
                <c:pt idx="4053">
                  <c:v>2284900000000000</c:v>
                </c:pt>
                <c:pt idx="4054">
                  <c:v>2284300000000000</c:v>
                </c:pt>
                <c:pt idx="4055">
                  <c:v>2283700000000000</c:v>
                </c:pt>
                <c:pt idx="4056">
                  <c:v>2283300000000000</c:v>
                </c:pt>
                <c:pt idx="4057">
                  <c:v>2282900000000000</c:v>
                </c:pt>
                <c:pt idx="4058">
                  <c:v>2282600000000000</c:v>
                </c:pt>
                <c:pt idx="4059">
                  <c:v>2282300000000000</c:v>
                </c:pt>
                <c:pt idx="4060">
                  <c:v>2282100000000000</c:v>
                </c:pt>
                <c:pt idx="4061">
                  <c:v>2282000000000000</c:v>
                </c:pt>
                <c:pt idx="4062">
                  <c:v>2281900000000000</c:v>
                </c:pt>
                <c:pt idx="4063">
                  <c:v>2281800000000000</c:v>
                </c:pt>
                <c:pt idx="4064">
                  <c:v>2281700000000000</c:v>
                </c:pt>
                <c:pt idx="4065">
                  <c:v>2281600000000000</c:v>
                </c:pt>
                <c:pt idx="4066">
                  <c:v>2281600000000000</c:v>
                </c:pt>
                <c:pt idx="4067">
                  <c:v>2281500000000000</c:v>
                </c:pt>
                <c:pt idx="4068">
                  <c:v>2281500000000000</c:v>
                </c:pt>
                <c:pt idx="4069">
                  <c:v>2281500000000000</c:v>
                </c:pt>
                <c:pt idx="4070">
                  <c:v>2281500000000000</c:v>
                </c:pt>
                <c:pt idx="4071">
                  <c:v>2281500000000000</c:v>
                </c:pt>
                <c:pt idx="4072">
                  <c:v>2281500000000000</c:v>
                </c:pt>
                <c:pt idx="4073">
                  <c:v>2281400000000000</c:v>
                </c:pt>
                <c:pt idx="4074">
                  <c:v>2281400000000000</c:v>
                </c:pt>
                <c:pt idx="4075">
                  <c:v>2281400000000000</c:v>
                </c:pt>
                <c:pt idx="4076">
                  <c:v>2281400000000000</c:v>
                </c:pt>
                <c:pt idx="4077">
                  <c:v>2281400000000000</c:v>
                </c:pt>
                <c:pt idx="4078">
                  <c:v>2281400000000000</c:v>
                </c:pt>
                <c:pt idx="4079">
                  <c:v>2281400000000000</c:v>
                </c:pt>
                <c:pt idx="4080">
                  <c:v>2281400000000000</c:v>
                </c:pt>
                <c:pt idx="4081">
                  <c:v>2281400000000000</c:v>
                </c:pt>
                <c:pt idx="4082">
                  <c:v>2281400000000000</c:v>
                </c:pt>
                <c:pt idx="4083">
                  <c:v>2281400000000000</c:v>
                </c:pt>
                <c:pt idx="4084">
                  <c:v>2281400000000000</c:v>
                </c:pt>
                <c:pt idx="4085">
                  <c:v>2281400000000000</c:v>
                </c:pt>
                <c:pt idx="4086">
                  <c:v>2281400000000000</c:v>
                </c:pt>
                <c:pt idx="4087">
                  <c:v>2281400000000000</c:v>
                </c:pt>
                <c:pt idx="4088">
                  <c:v>2281400000000000</c:v>
                </c:pt>
                <c:pt idx="4089">
                  <c:v>2281400000000000</c:v>
                </c:pt>
                <c:pt idx="4090">
                  <c:v>2281400000000000</c:v>
                </c:pt>
                <c:pt idx="4091">
                  <c:v>2281400000000000</c:v>
                </c:pt>
                <c:pt idx="4092">
                  <c:v>2281400000000000</c:v>
                </c:pt>
                <c:pt idx="4093">
                  <c:v>2281400000000000</c:v>
                </c:pt>
                <c:pt idx="4094">
                  <c:v>2281400000000000</c:v>
                </c:pt>
                <c:pt idx="4095">
                  <c:v>2281400000000000</c:v>
                </c:pt>
                <c:pt idx="4096">
                  <c:v>2281400000000000</c:v>
                </c:pt>
                <c:pt idx="4097">
                  <c:v>2281400000000000</c:v>
                </c:pt>
                <c:pt idx="4098">
                  <c:v>2281400000000000</c:v>
                </c:pt>
                <c:pt idx="4099">
                  <c:v>2281400000000000</c:v>
                </c:pt>
                <c:pt idx="4100">
                  <c:v>2281400000000000</c:v>
                </c:pt>
                <c:pt idx="4101">
                  <c:v>2281400000000000</c:v>
                </c:pt>
                <c:pt idx="4102">
                  <c:v>2281400000000000</c:v>
                </c:pt>
                <c:pt idx="4103">
                  <c:v>2281400000000000</c:v>
                </c:pt>
                <c:pt idx="4104">
                  <c:v>2281400000000000</c:v>
                </c:pt>
                <c:pt idx="4105">
                  <c:v>2281400000000000</c:v>
                </c:pt>
                <c:pt idx="4106">
                  <c:v>2281400000000000</c:v>
                </c:pt>
                <c:pt idx="4107">
                  <c:v>2281400000000000</c:v>
                </c:pt>
                <c:pt idx="4108">
                  <c:v>2281400000000000</c:v>
                </c:pt>
                <c:pt idx="4109">
                  <c:v>2281400000000000</c:v>
                </c:pt>
                <c:pt idx="4110">
                  <c:v>2281400000000000</c:v>
                </c:pt>
                <c:pt idx="4111">
                  <c:v>2281400000000000</c:v>
                </c:pt>
                <c:pt idx="4112">
                  <c:v>2281400000000000</c:v>
                </c:pt>
                <c:pt idx="4113">
                  <c:v>2281400000000000</c:v>
                </c:pt>
                <c:pt idx="4114">
                  <c:v>2281400000000000</c:v>
                </c:pt>
                <c:pt idx="4115">
                  <c:v>2281400000000000</c:v>
                </c:pt>
                <c:pt idx="4116">
                  <c:v>2281400000000000</c:v>
                </c:pt>
                <c:pt idx="4117">
                  <c:v>2281400000000000</c:v>
                </c:pt>
                <c:pt idx="4118">
                  <c:v>2281400000000000</c:v>
                </c:pt>
                <c:pt idx="4119">
                  <c:v>2281400000000000</c:v>
                </c:pt>
                <c:pt idx="4120">
                  <c:v>2281400000000000</c:v>
                </c:pt>
                <c:pt idx="4121">
                  <c:v>2281400000000000</c:v>
                </c:pt>
                <c:pt idx="4122">
                  <c:v>2281400000000000</c:v>
                </c:pt>
                <c:pt idx="4123">
                  <c:v>2281400000000000</c:v>
                </c:pt>
                <c:pt idx="4124">
                  <c:v>2281400000000000</c:v>
                </c:pt>
                <c:pt idx="4125">
                  <c:v>2281400000000000</c:v>
                </c:pt>
                <c:pt idx="4126">
                  <c:v>2281400000000000</c:v>
                </c:pt>
                <c:pt idx="4127">
                  <c:v>2281500000000000</c:v>
                </c:pt>
                <c:pt idx="4128">
                  <c:v>2281500000000000</c:v>
                </c:pt>
                <c:pt idx="4129">
                  <c:v>2281500000000000</c:v>
                </c:pt>
                <c:pt idx="4130">
                  <c:v>2281500000000000</c:v>
                </c:pt>
                <c:pt idx="4131">
                  <c:v>2281500000000000</c:v>
                </c:pt>
                <c:pt idx="4132">
                  <c:v>2281500000000000</c:v>
                </c:pt>
                <c:pt idx="4133">
                  <c:v>2281600000000000</c:v>
                </c:pt>
                <c:pt idx="4134">
                  <c:v>2281600000000000</c:v>
                </c:pt>
                <c:pt idx="4135">
                  <c:v>2281700000000000</c:v>
                </c:pt>
                <c:pt idx="4136">
                  <c:v>2281700000000000</c:v>
                </c:pt>
                <c:pt idx="4137">
                  <c:v>2281800000000000</c:v>
                </c:pt>
                <c:pt idx="4138">
                  <c:v>2281900000000000</c:v>
                </c:pt>
                <c:pt idx="4139">
                  <c:v>2282100000000000</c:v>
                </c:pt>
                <c:pt idx="4140">
                  <c:v>2282300000000000</c:v>
                </c:pt>
                <c:pt idx="4141">
                  <c:v>2282500000000000</c:v>
                </c:pt>
                <c:pt idx="4142">
                  <c:v>2282800000000000</c:v>
                </c:pt>
                <c:pt idx="4143">
                  <c:v>2283100000000000</c:v>
                </c:pt>
                <c:pt idx="4144">
                  <c:v>2283500000000000</c:v>
                </c:pt>
                <c:pt idx="4145">
                  <c:v>2284000000000000</c:v>
                </c:pt>
                <c:pt idx="4146">
                  <c:v>2284500000000000</c:v>
                </c:pt>
                <c:pt idx="4147">
                  <c:v>2285100000000000</c:v>
                </c:pt>
                <c:pt idx="4148">
                  <c:v>2285700000000000</c:v>
                </c:pt>
                <c:pt idx="4149">
                  <c:v>2286300000000000</c:v>
                </c:pt>
                <c:pt idx="4150">
                  <c:v>2286300000000000</c:v>
                </c:pt>
                <c:pt idx="4151">
                  <c:v>2286300000000000</c:v>
                </c:pt>
                <c:pt idx="4152">
                  <c:v>2286300000000000</c:v>
                </c:pt>
                <c:pt idx="4153">
                  <c:v>2286400000000000</c:v>
                </c:pt>
                <c:pt idx="4154">
                  <c:v>2286400000000000</c:v>
                </c:pt>
                <c:pt idx="4155">
                  <c:v>2286400000000000</c:v>
                </c:pt>
                <c:pt idx="4156">
                  <c:v>2286400000000000</c:v>
                </c:pt>
                <c:pt idx="4157">
                  <c:v>2286500000000000</c:v>
                </c:pt>
                <c:pt idx="4158">
                  <c:v>2286500000000000</c:v>
                </c:pt>
                <c:pt idx="4159">
                  <c:v>2286500000000000</c:v>
                </c:pt>
                <c:pt idx="4160">
                  <c:v>2286500000000000</c:v>
                </c:pt>
                <c:pt idx="4161">
                  <c:v>2286500000000000</c:v>
                </c:pt>
                <c:pt idx="4162">
                  <c:v>2286500000000000</c:v>
                </c:pt>
                <c:pt idx="4163">
                  <c:v>2286600000000000</c:v>
                </c:pt>
                <c:pt idx="4164">
                  <c:v>2286600000000000</c:v>
                </c:pt>
                <c:pt idx="4165">
                  <c:v>2286600000000000</c:v>
                </c:pt>
                <c:pt idx="4166">
                  <c:v>2286600000000000</c:v>
                </c:pt>
                <c:pt idx="4167">
                  <c:v>2286600000000000</c:v>
                </c:pt>
                <c:pt idx="4168">
                  <c:v>2286600000000000</c:v>
                </c:pt>
                <c:pt idx="4169">
                  <c:v>2286600000000000</c:v>
                </c:pt>
                <c:pt idx="4170">
                  <c:v>2286600000000000</c:v>
                </c:pt>
                <c:pt idx="4171">
                  <c:v>2286600000000000</c:v>
                </c:pt>
                <c:pt idx="4172">
                  <c:v>2286700000000000</c:v>
                </c:pt>
                <c:pt idx="4173">
                  <c:v>2286700000000000</c:v>
                </c:pt>
                <c:pt idx="4174">
                  <c:v>2286700000000000</c:v>
                </c:pt>
                <c:pt idx="4175">
                  <c:v>2286700000000000</c:v>
                </c:pt>
                <c:pt idx="4176">
                  <c:v>2286700000000000</c:v>
                </c:pt>
                <c:pt idx="4177">
                  <c:v>2286700000000000</c:v>
                </c:pt>
                <c:pt idx="4178">
                  <c:v>2286600000000000</c:v>
                </c:pt>
                <c:pt idx="4179">
                  <c:v>2286600000000000</c:v>
                </c:pt>
                <c:pt idx="4180">
                  <c:v>2286600000000000</c:v>
                </c:pt>
                <c:pt idx="4181">
                  <c:v>2286600000000000</c:v>
                </c:pt>
                <c:pt idx="4182">
                  <c:v>2286600000000000</c:v>
                </c:pt>
                <c:pt idx="4183">
                  <c:v>2286600000000000</c:v>
                </c:pt>
                <c:pt idx="4184">
                  <c:v>2286600000000000</c:v>
                </c:pt>
                <c:pt idx="4185">
                  <c:v>2286600000000000</c:v>
                </c:pt>
                <c:pt idx="4186">
                  <c:v>2286600000000000</c:v>
                </c:pt>
                <c:pt idx="4187">
                  <c:v>2286500000000000</c:v>
                </c:pt>
                <c:pt idx="4188">
                  <c:v>2286500000000000</c:v>
                </c:pt>
                <c:pt idx="4189">
                  <c:v>2286500000000000</c:v>
                </c:pt>
                <c:pt idx="4190">
                  <c:v>2286500000000000</c:v>
                </c:pt>
                <c:pt idx="4191">
                  <c:v>2286500000000000</c:v>
                </c:pt>
                <c:pt idx="4192">
                  <c:v>2286500000000000</c:v>
                </c:pt>
                <c:pt idx="4193">
                  <c:v>2286400000000000</c:v>
                </c:pt>
                <c:pt idx="4194">
                  <c:v>2286400000000000</c:v>
                </c:pt>
                <c:pt idx="4195">
                  <c:v>2286400000000000</c:v>
                </c:pt>
                <c:pt idx="4196">
                  <c:v>2286400000000000</c:v>
                </c:pt>
                <c:pt idx="4197">
                  <c:v>2286300000000000</c:v>
                </c:pt>
                <c:pt idx="4198">
                  <c:v>2286300000000000</c:v>
                </c:pt>
                <c:pt idx="4199">
                  <c:v>2286300000000000</c:v>
                </c:pt>
                <c:pt idx="4200">
                  <c:v>2286300000000000</c:v>
                </c:pt>
                <c:pt idx="4201">
                  <c:v>2285900000000000</c:v>
                </c:pt>
                <c:pt idx="4202">
                  <c:v>2285400000000000</c:v>
                </c:pt>
                <c:pt idx="4203">
                  <c:v>2284900000000000</c:v>
                </c:pt>
                <c:pt idx="4204">
                  <c:v>2284500000000000</c:v>
                </c:pt>
                <c:pt idx="4205">
                  <c:v>2284100000000000</c:v>
                </c:pt>
                <c:pt idx="4206">
                  <c:v>2283700000000000</c:v>
                </c:pt>
                <c:pt idx="4207">
                  <c:v>2283400000000000</c:v>
                </c:pt>
                <c:pt idx="4208">
                  <c:v>2283100000000000</c:v>
                </c:pt>
                <c:pt idx="4209">
                  <c:v>2282800000000000</c:v>
                </c:pt>
                <c:pt idx="4210">
                  <c:v>2282600000000000</c:v>
                </c:pt>
                <c:pt idx="4211">
                  <c:v>2282400000000000</c:v>
                </c:pt>
                <c:pt idx="4212">
                  <c:v>2282200000000000</c:v>
                </c:pt>
                <c:pt idx="4213">
                  <c:v>2282100000000000</c:v>
                </c:pt>
                <c:pt idx="4214">
                  <c:v>2282000000000000</c:v>
                </c:pt>
                <c:pt idx="4215">
                  <c:v>2281900000000000</c:v>
                </c:pt>
                <c:pt idx="4216">
                  <c:v>2281800000000000</c:v>
                </c:pt>
                <c:pt idx="4217">
                  <c:v>2281700000000000</c:v>
                </c:pt>
                <c:pt idx="4218">
                  <c:v>2281700000000000</c:v>
                </c:pt>
                <c:pt idx="4219">
                  <c:v>2281600000000000</c:v>
                </c:pt>
                <c:pt idx="4220">
                  <c:v>2281600000000000</c:v>
                </c:pt>
                <c:pt idx="4221">
                  <c:v>2281600000000000</c:v>
                </c:pt>
                <c:pt idx="4222">
                  <c:v>2281500000000000</c:v>
                </c:pt>
                <c:pt idx="4223">
                  <c:v>2281500000000000</c:v>
                </c:pt>
                <c:pt idx="4224">
                  <c:v>2281500000000000</c:v>
                </c:pt>
                <c:pt idx="4225">
                  <c:v>2281500000000000</c:v>
                </c:pt>
                <c:pt idx="4226">
                  <c:v>2281500000000000</c:v>
                </c:pt>
                <c:pt idx="4227">
                  <c:v>2281500000000000</c:v>
                </c:pt>
                <c:pt idx="4228">
                  <c:v>2281500000000000</c:v>
                </c:pt>
                <c:pt idx="4229">
                  <c:v>2281500000000000</c:v>
                </c:pt>
                <c:pt idx="4230">
                  <c:v>2281400000000000</c:v>
                </c:pt>
                <c:pt idx="4231">
                  <c:v>2281400000000000</c:v>
                </c:pt>
                <c:pt idx="4232">
                  <c:v>2281400000000000</c:v>
                </c:pt>
                <c:pt idx="4233">
                  <c:v>2281400000000000</c:v>
                </c:pt>
                <c:pt idx="4234">
                  <c:v>2281400000000000</c:v>
                </c:pt>
                <c:pt idx="4235">
                  <c:v>2281400000000000</c:v>
                </c:pt>
                <c:pt idx="4236">
                  <c:v>2281400000000000</c:v>
                </c:pt>
                <c:pt idx="4237">
                  <c:v>2281400000000000</c:v>
                </c:pt>
                <c:pt idx="4238">
                  <c:v>2281400000000000</c:v>
                </c:pt>
                <c:pt idx="4239">
                  <c:v>2281400000000000</c:v>
                </c:pt>
                <c:pt idx="4240">
                  <c:v>2281400000000000</c:v>
                </c:pt>
                <c:pt idx="4241">
                  <c:v>2281400000000000</c:v>
                </c:pt>
                <c:pt idx="4242">
                  <c:v>2281400000000000</c:v>
                </c:pt>
                <c:pt idx="4243">
                  <c:v>2281400000000000</c:v>
                </c:pt>
                <c:pt idx="4244">
                  <c:v>2281400000000000</c:v>
                </c:pt>
                <c:pt idx="4245">
                  <c:v>2281400000000000</c:v>
                </c:pt>
                <c:pt idx="4246">
                  <c:v>2281400000000000</c:v>
                </c:pt>
                <c:pt idx="4247">
                  <c:v>2281400000000000</c:v>
                </c:pt>
                <c:pt idx="4248">
                  <c:v>2281400000000000</c:v>
                </c:pt>
                <c:pt idx="4249">
                  <c:v>2281400000000000</c:v>
                </c:pt>
                <c:pt idx="4250">
                  <c:v>2281400000000000</c:v>
                </c:pt>
                <c:pt idx="4251">
                  <c:v>2281400000000000</c:v>
                </c:pt>
                <c:pt idx="4252">
                  <c:v>2281400000000000</c:v>
                </c:pt>
                <c:pt idx="4253">
                  <c:v>2281400000000000</c:v>
                </c:pt>
                <c:pt idx="4254">
                  <c:v>2281400000000000</c:v>
                </c:pt>
                <c:pt idx="4255">
                  <c:v>2281400000000000</c:v>
                </c:pt>
                <c:pt idx="4256">
                  <c:v>2281400000000000</c:v>
                </c:pt>
                <c:pt idx="4257">
                  <c:v>2281400000000000</c:v>
                </c:pt>
                <c:pt idx="4258">
                  <c:v>2281400000000000</c:v>
                </c:pt>
                <c:pt idx="4259">
                  <c:v>2281400000000000</c:v>
                </c:pt>
                <c:pt idx="4260">
                  <c:v>2281400000000000</c:v>
                </c:pt>
                <c:pt idx="4261">
                  <c:v>2281400000000000</c:v>
                </c:pt>
                <c:pt idx="4262">
                  <c:v>2281400000000000</c:v>
                </c:pt>
                <c:pt idx="4263">
                  <c:v>2281400000000000</c:v>
                </c:pt>
                <c:pt idx="4264">
                  <c:v>2281400000000000</c:v>
                </c:pt>
                <c:pt idx="4265">
                  <c:v>2281400000000000</c:v>
                </c:pt>
                <c:pt idx="4266">
                  <c:v>2281400000000000</c:v>
                </c:pt>
                <c:pt idx="4267">
                  <c:v>2281400000000000</c:v>
                </c:pt>
                <c:pt idx="4268">
                  <c:v>2281400000000000</c:v>
                </c:pt>
                <c:pt idx="4269">
                  <c:v>2281400000000000</c:v>
                </c:pt>
                <c:pt idx="4270">
                  <c:v>2281400000000000</c:v>
                </c:pt>
                <c:pt idx="4271">
                  <c:v>2281500000000000</c:v>
                </c:pt>
                <c:pt idx="4272">
                  <c:v>2281500000000000</c:v>
                </c:pt>
                <c:pt idx="4273">
                  <c:v>2281500000000000</c:v>
                </c:pt>
                <c:pt idx="4274">
                  <c:v>2281500000000000</c:v>
                </c:pt>
                <c:pt idx="4275">
                  <c:v>2281500000000000</c:v>
                </c:pt>
                <c:pt idx="4276">
                  <c:v>2281500000000000</c:v>
                </c:pt>
                <c:pt idx="4277">
                  <c:v>2281500000000000</c:v>
                </c:pt>
                <c:pt idx="4278">
                  <c:v>2281600000000000</c:v>
                </c:pt>
                <c:pt idx="4279">
                  <c:v>2281600000000000</c:v>
                </c:pt>
                <c:pt idx="4280">
                  <c:v>2281600000000000</c:v>
                </c:pt>
                <c:pt idx="4281">
                  <c:v>2281700000000000</c:v>
                </c:pt>
                <c:pt idx="4282">
                  <c:v>2281700000000000</c:v>
                </c:pt>
                <c:pt idx="4283">
                  <c:v>2281800000000000</c:v>
                </c:pt>
                <c:pt idx="4284">
                  <c:v>2281800000000000</c:v>
                </c:pt>
                <c:pt idx="4285">
                  <c:v>2281900000000000</c:v>
                </c:pt>
                <c:pt idx="4286">
                  <c:v>2282000000000000</c:v>
                </c:pt>
                <c:pt idx="4287">
                  <c:v>2282200000000000</c:v>
                </c:pt>
                <c:pt idx="4288">
                  <c:v>2282300000000000</c:v>
                </c:pt>
                <c:pt idx="4289">
                  <c:v>2282500000000000</c:v>
                </c:pt>
                <c:pt idx="4290">
                  <c:v>2282700000000000</c:v>
                </c:pt>
                <c:pt idx="4291">
                  <c:v>2282900000000000</c:v>
                </c:pt>
                <c:pt idx="4292">
                  <c:v>2283200000000000</c:v>
                </c:pt>
                <c:pt idx="4293">
                  <c:v>2283500000000000</c:v>
                </c:pt>
                <c:pt idx="4294">
                  <c:v>2283900000000000</c:v>
                </c:pt>
                <c:pt idx="4295">
                  <c:v>2284200000000000</c:v>
                </c:pt>
                <c:pt idx="4296">
                  <c:v>2284600000000000</c:v>
                </c:pt>
                <c:pt idx="4297">
                  <c:v>2285000000000000</c:v>
                </c:pt>
                <c:pt idx="4298">
                  <c:v>2285400000000000</c:v>
                </c:pt>
                <c:pt idx="4299">
                  <c:v>2285800000000000</c:v>
                </c:pt>
                <c:pt idx="4300">
                  <c:v>2285800000000000</c:v>
                </c:pt>
                <c:pt idx="4301">
                  <c:v>2285800000000000</c:v>
                </c:pt>
                <c:pt idx="4302">
                  <c:v>2285800000000000</c:v>
                </c:pt>
                <c:pt idx="4303">
                  <c:v>2285900000000000</c:v>
                </c:pt>
                <c:pt idx="4304">
                  <c:v>2285900000000000</c:v>
                </c:pt>
                <c:pt idx="4305">
                  <c:v>2285900000000000</c:v>
                </c:pt>
                <c:pt idx="4306">
                  <c:v>2285900000000000</c:v>
                </c:pt>
                <c:pt idx="4307">
                  <c:v>2285900000000000</c:v>
                </c:pt>
                <c:pt idx="4308">
                  <c:v>2286000000000000</c:v>
                </c:pt>
                <c:pt idx="4309">
                  <c:v>2286000000000000</c:v>
                </c:pt>
                <c:pt idx="4310">
                  <c:v>2286000000000000</c:v>
                </c:pt>
                <c:pt idx="4311">
                  <c:v>2286000000000000</c:v>
                </c:pt>
                <c:pt idx="4312">
                  <c:v>2286000000000000</c:v>
                </c:pt>
                <c:pt idx="4313">
                  <c:v>2286000000000000</c:v>
                </c:pt>
                <c:pt idx="4314">
                  <c:v>2286000000000000</c:v>
                </c:pt>
                <c:pt idx="4315">
                  <c:v>2286100000000000</c:v>
                </c:pt>
                <c:pt idx="4316">
                  <c:v>2286100000000000</c:v>
                </c:pt>
                <c:pt idx="4317">
                  <c:v>2286100000000000</c:v>
                </c:pt>
                <c:pt idx="4318">
                  <c:v>2286100000000000</c:v>
                </c:pt>
                <c:pt idx="4319">
                  <c:v>2286100000000000</c:v>
                </c:pt>
                <c:pt idx="4320">
                  <c:v>2286100000000000</c:v>
                </c:pt>
                <c:pt idx="4321">
                  <c:v>2286100000000000</c:v>
                </c:pt>
                <c:pt idx="4322">
                  <c:v>2286100000000000</c:v>
                </c:pt>
                <c:pt idx="4323">
                  <c:v>2286100000000000</c:v>
                </c:pt>
                <c:pt idx="4324">
                  <c:v>2286100000000000</c:v>
                </c:pt>
                <c:pt idx="4325">
                  <c:v>2286100000000000</c:v>
                </c:pt>
                <c:pt idx="4326">
                  <c:v>2286100000000000</c:v>
                </c:pt>
                <c:pt idx="4327">
                  <c:v>2286100000000000</c:v>
                </c:pt>
                <c:pt idx="4328">
                  <c:v>2286100000000000</c:v>
                </c:pt>
                <c:pt idx="4329">
                  <c:v>2286100000000000</c:v>
                </c:pt>
                <c:pt idx="4330">
                  <c:v>2286000000000000</c:v>
                </c:pt>
                <c:pt idx="4331">
                  <c:v>2286000000000000</c:v>
                </c:pt>
                <c:pt idx="4332">
                  <c:v>2286000000000000</c:v>
                </c:pt>
                <c:pt idx="4333">
                  <c:v>2286000000000000</c:v>
                </c:pt>
                <c:pt idx="4334">
                  <c:v>2286000000000000</c:v>
                </c:pt>
                <c:pt idx="4335">
                  <c:v>2286000000000000</c:v>
                </c:pt>
                <c:pt idx="4336">
                  <c:v>2286000000000000</c:v>
                </c:pt>
                <c:pt idx="4337">
                  <c:v>2285900000000000</c:v>
                </c:pt>
                <c:pt idx="4338">
                  <c:v>2285900000000000</c:v>
                </c:pt>
                <c:pt idx="4339">
                  <c:v>2285900000000000</c:v>
                </c:pt>
                <c:pt idx="4340">
                  <c:v>2285900000000000</c:v>
                </c:pt>
                <c:pt idx="4341">
                  <c:v>2285900000000000</c:v>
                </c:pt>
                <c:pt idx="4342">
                  <c:v>2285800000000000</c:v>
                </c:pt>
                <c:pt idx="4343">
                  <c:v>2285800000000000</c:v>
                </c:pt>
                <c:pt idx="4344">
                  <c:v>2285800000000000</c:v>
                </c:pt>
                <c:pt idx="4345">
                  <c:v>2285800000000000</c:v>
                </c:pt>
                <c:pt idx="4346">
                  <c:v>2285700000000000</c:v>
                </c:pt>
                <c:pt idx="4347">
                  <c:v>2285700000000000</c:v>
                </c:pt>
                <c:pt idx="4348">
                  <c:v>2285700000000000</c:v>
                </c:pt>
                <c:pt idx="4349">
                  <c:v>2285600000000000</c:v>
                </c:pt>
                <c:pt idx="4350">
                  <c:v>2285600000000000</c:v>
                </c:pt>
                <c:pt idx="4351">
                  <c:v>2285500000000000</c:v>
                </c:pt>
                <c:pt idx="4352">
                  <c:v>2285400000000000</c:v>
                </c:pt>
                <c:pt idx="4353">
                  <c:v>2285300000000000</c:v>
                </c:pt>
                <c:pt idx="4354">
                  <c:v>2285100000000000</c:v>
                </c:pt>
                <c:pt idx="4355">
                  <c:v>2285000000000000</c:v>
                </c:pt>
                <c:pt idx="4356">
                  <c:v>2284900000000000</c:v>
                </c:pt>
                <c:pt idx="4357">
                  <c:v>2284700000000000</c:v>
                </c:pt>
                <c:pt idx="4358">
                  <c:v>2284600000000000</c:v>
                </c:pt>
                <c:pt idx="4359">
                  <c:v>2284500000000000</c:v>
                </c:pt>
                <c:pt idx="4360">
                  <c:v>2284400000000000</c:v>
                </c:pt>
                <c:pt idx="4361">
                  <c:v>2284200000000000</c:v>
                </c:pt>
                <c:pt idx="4362">
                  <c:v>2284100000000000</c:v>
                </c:pt>
                <c:pt idx="4363">
                  <c:v>2284000000000000</c:v>
                </c:pt>
                <c:pt idx="4364">
                  <c:v>2283900000000000</c:v>
                </c:pt>
                <c:pt idx="4365">
                  <c:v>2283800000000000</c:v>
                </c:pt>
                <c:pt idx="4366">
                  <c:v>2283700000000000</c:v>
                </c:pt>
                <c:pt idx="4367">
                  <c:v>2283600000000000</c:v>
                </c:pt>
                <c:pt idx="4368">
                  <c:v>2283500000000000</c:v>
                </c:pt>
                <c:pt idx="4369">
                  <c:v>2283400000000000</c:v>
                </c:pt>
                <c:pt idx="4370">
                  <c:v>2283400000000000</c:v>
                </c:pt>
                <c:pt idx="4371">
                  <c:v>2283300000000000</c:v>
                </c:pt>
                <c:pt idx="4372">
                  <c:v>2283200000000000</c:v>
                </c:pt>
                <c:pt idx="4373">
                  <c:v>2283200000000000</c:v>
                </c:pt>
                <c:pt idx="4374">
                  <c:v>2283100000000000</c:v>
                </c:pt>
                <c:pt idx="4375">
                  <c:v>2283100000000000</c:v>
                </c:pt>
                <c:pt idx="4376">
                  <c:v>2283000000000000</c:v>
                </c:pt>
                <c:pt idx="4377">
                  <c:v>2283000000000000</c:v>
                </c:pt>
                <c:pt idx="4378">
                  <c:v>2283000000000000</c:v>
                </c:pt>
                <c:pt idx="4379">
                  <c:v>2283000000000000</c:v>
                </c:pt>
                <c:pt idx="4380">
                  <c:v>2282900000000000</c:v>
                </c:pt>
                <c:pt idx="4381">
                  <c:v>2282900000000000</c:v>
                </c:pt>
                <c:pt idx="4382">
                  <c:v>2282900000000000</c:v>
                </c:pt>
                <c:pt idx="4383">
                  <c:v>2282900000000000</c:v>
                </c:pt>
                <c:pt idx="4384">
                  <c:v>2282900000000000</c:v>
                </c:pt>
                <c:pt idx="4385">
                  <c:v>2282900000000000</c:v>
                </c:pt>
                <c:pt idx="4386">
                  <c:v>2282900000000000</c:v>
                </c:pt>
                <c:pt idx="4387">
                  <c:v>2283000000000000</c:v>
                </c:pt>
                <c:pt idx="4388">
                  <c:v>2283000000000000</c:v>
                </c:pt>
                <c:pt idx="4389">
                  <c:v>2283000000000000</c:v>
                </c:pt>
                <c:pt idx="4390">
                  <c:v>2283000000000000</c:v>
                </c:pt>
                <c:pt idx="4391">
                  <c:v>2283000000000000</c:v>
                </c:pt>
                <c:pt idx="4392">
                  <c:v>2283100000000000</c:v>
                </c:pt>
                <c:pt idx="4393">
                  <c:v>2283100000000000</c:v>
                </c:pt>
                <c:pt idx="4394">
                  <c:v>2283100000000000</c:v>
                </c:pt>
                <c:pt idx="4395">
                  <c:v>2283100000000000</c:v>
                </c:pt>
                <c:pt idx="4396">
                  <c:v>2283200000000000</c:v>
                </c:pt>
                <c:pt idx="4397">
                  <c:v>2283200000000000</c:v>
                </c:pt>
                <c:pt idx="4398">
                  <c:v>2283200000000000</c:v>
                </c:pt>
                <c:pt idx="4399">
                  <c:v>2283200000000000</c:v>
                </c:pt>
                <c:pt idx="4400">
                  <c:v>2283200000000000</c:v>
                </c:pt>
                <c:pt idx="4401">
                  <c:v>2283200000000000</c:v>
                </c:pt>
                <c:pt idx="4402">
                  <c:v>2283200000000000</c:v>
                </c:pt>
                <c:pt idx="4403">
                  <c:v>2283200000000000</c:v>
                </c:pt>
                <c:pt idx="4404">
                  <c:v>2283200000000000</c:v>
                </c:pt>
                <c:pt idx="4405">
                  <c:v>2283200000000000</c:v>
                </c:pt>
                <c:pt idx="4406">
                  <c:v>2283200000000000</c:v>
                </c:pt>
                <c:pt idx="4407">
                  <c:v>2283200000000000</c:v>
                </c:pt>
                <c:pt idx="4408">
                  <c:v>2283200000000000</c:v>
                </c:pt>
                <c:pt idx="4409">
                  <c:v>2283200000000000</c:v>
                </c:pt>
                <c:pt idx="4410">
                  <c:v>2283200000000000</c:v>
                </c:pt>
                <c:pt idx="4411">
                  <c:v>2283200000000000</c:v>
                </c:pt>
                <c:pt idx="4412">
                  <c:v>2283200000000000</c:v>
                </c:pt>
                <c:pt idx="4413">
                  <c:v>2283200000000000</c:v>
                </c:pt>
                <c:pt idx="4414">
                  <c:v>2283200000000000</c:v>
                </c:pt>
                <c:pt idx="4415">
                  <c:v>2283200000000000</c:v>
                </c:pt>
                <c:pt idx="4416">
                  <c:v>2283200000000000</c:v>
                </c:pt>
                <c:pt idx="4417">
                  <c:v>2283200000000000</c:v>
                </c:pt>
                <c:pt idx="4418">
                  <c:v>2283200000000000</c:v>
                </c:pt>
                <c:pt idx="4419">
                  <c:v>2283200000000000</c:v>
                </c:pt>
                <c:pt idx="4420">
                  <c:v>2283200000000000</c:v>
                </c:pt>
                <c:pt idx="4421">
                  <c:v>2283200000000000</c:v>
                </c:pt>
                <c:pt idx="4422">
                  <c:v>2283200000000000</c:v>
                </c:pt>
                <c:pt idx="4423">
                  <c:v>2283200000000000</c:v>
                </c:pt>
                <c:pt idx="4424">
                  <c:v>2283200000000000</c:v>
                </c:pt>
                <c:pt idx="4425">
                  <c:v>2283200000000000</c:v>
                </c:pt>
                <c:pt idx="4426">
                  <c:v>2283200000000000</c:v>
                </c:pt>
                <c:pt idx="4427">
                  <c:v>2283200000000000</c:v>
                </c:pt>
                <c:pt idx="4428">
                  <c:v>2283200000000000</c:v>
                </c:pt>
                <c:pt idx="4429">
                  <c:v>2283200000000000</c:v>
                </c:pt>
                <c:pt idx="4430">
                  <c:v>2283200000000000</c:v>
                </c:pt>
                <c:pt idx="4431">
                  <c:v>2283200000000000</c:v>
                </c:pt>
                <c:pt idx="4432">
                  <c:v>2283200000000000</c:v>
                </c:pt>
                <c:pt idx="4433">
                  <c:v>2283200000000000</c:v>
                </c:pt>
                <c:pt idx="4434">
                  <c:v>2283200000000000</c:v>
                </c:pt>
                <c:pt idx="4435">
                  <c:v>2283200000000000</c:v>
                </c:pt>
                <c:pt idx="4436">
                  <c:v>2283200000000000</c:v>
                </c:pt>
                <c:pt idx="4437">
                  <c:v>2283200000000000</c:v>
                </c:pt>
                <c:pt idx="4438">
                  <c:v>2283200000000000</c:v>
                </c:pt>
                <c:pt idx="4439">
                  <c:v>2283200000000000</c:v>
                </c:pt>
                <c:pt idx="4440">
                  <c:v>2283200000000000</c:v>
                </c:pt>
                <c:pt idx="4441">
                  <c:v>2283200000000000</c:v>
                </c:pt>
                <c:pt idx="4442">
                  <c:v>2283200000000000</c:v>
                </c:pt>
                <c:pt idx="4443">
                  <c:v>2283200000000000</c:v>
                </c:pt>
                <c:pt idx="4444">
                  <c:v>2283200000000000</c:v>
                </c:pt>
                <c:pt idx="4445">
                  <c:v>2283200000000000</c:v>
                </c:pt>
                <c:pt idx="4446">
                  <c:v>2283200000000000</c:v>
                </c:pt>
                <c:pt idx="4447">
                  <c:v>2283200000000000</c:v>
                </c:pt>
                <c:pt idx="4448">
                  <c:v>2283200000000000</c:v>
                </c:pt>
                <c:pt idx="4449">
                  <c:v>2283200000000000</c:v>
                </c:pt>
                <c:pt idx="4450">
                  <c:v>2283200000000000</c:v>
                </c:pt>
                <c:pt idx="4451">
                  <c:v>2283100000000000</c:v>
                </c:pt>
                <c:pt idx="4452">
                  <c:v>2282900000000000</c:v>
                </c:pt>
                <c:pt idx="4453">
                  <c:v>2282800000000000</c:v>
                </c:pt>
                <c:pt idx="4454">
                  <c:v>2282700000000000</c:v>
                </c:pt>
                <c:pt idx="4455">
                  <c:v>2282500000000000</c:v>
                </c:pt>
                <c:pt idx="4456">
                  <c:v>2282400000000000</c:v>
                </c:pt>
                <c:pt idx="4457">
                  <c:v>2282300000000000</c:v>
                </c:pt>
                <c:pt idx="4458">
                  <c:v>2282200000000000</c:v>
                </c:pt>
                <c:pt idx="4459">
                  <c:v>2282100000000000</c:v>
                </c:pt>
                <c:pt idx="4460">
                  <c:v>2282000000000000</c:v>
                </c:pt>
                <c:pt idx="4461">
                  <c:v>2281900000000000</c:v>
                </c:pt>
                <c:pt idx="4462">
                  <c:v>2281900000000000</c:v>
                </c:pt>
                <c:pt idx="4463">
                  <c:v>2281800000000000</c:v>
                </c:pt>
                <c:pt idx="4464">
                  <c:v>2281700000000000</c:v>
                </c:pt>
                <c:pt idx="4465">
                  <c:v>2281700000000000</c:v>
                </c:pt>
                <c:pt idx="4466">
                  <c:v>2281700000000000</c:v>
                </c:pt>
                <c:pt idx="4467">
                  <c:v>2281600000000000</c:v>
                </c:pt>
                <c:pt idx="4468">
                  <c:v>2281600000000000</c:v>
                </c:pt>
                <c:pt idx="4469">
                  <c:v>2281600000000000</c:v>
                </c:pt>
                <c:pt idx="4470">
                  <c:v>2281500000000000</c:v>
                </c:pt>
                <c:pt idx="4471">
                  <c:v>2281500000000000</c:v>
                </c:pt>
                <c:pt idx="4472">
                  <c:v>2281500000000000</c:v>
                </c:pt>
                <c:pt idx="4473">
                  <c:v>2281500000000000</c:v>
                </c:pt>
                <c:pt idx="4474">
                  <c:v>2281500000000000</c:v>
                </c:pt>
                <c:pt idx="4475">
                  <c:v>2281500000000000</c:v>
                </c:pt>
                <c:pt idx="4476">
                  <c:v>2281500000000000</c:v>
                </c:pt>
                <c:pt idx="4477">
                  <c:v>2281500000000000</c:v>
                </c:pt>
                <c:pt idx="4478">
                  <c:v>2281500000000000</c:v>
                </c:pt>
                <c:pt idx="4479">
                  <c:v>2281500000000000</c:v>
                </c:pt>
                <c:pt idx="4480">
                  <c:v>2281400000000000</c:v>
                </c:pt>
                <c:pt idx="4481">
                  <c:v>2281400000000000</c:v>
                </c:pt>
                <c:pt idx="4482">
                  <c:v>2281400000000000</c:v>
                </c:pt>
                <c:pt idx="4483">
                  <c:v>2281400000000000</c:v>
                </c:pt>
                <c:pt idx="4484">
                  <c:v>2281400000000000</c:v>
                </c:pt>
                <c:pt idx="4485">
                  <c:v>2281400000000000</c:v>
                </c:pt>
                <c:pt idx="4486">
                  <c:v>2281400000000000</c:v>
                </c:pt>
                <c:pt idx="4487">
                  <c:v>2281400000000000</c:v>
                </c:pt>
                <c:pt idx="4488">
                  <c:v>2281400000000000</c:v>
                </c:pt>
                <c:pt idx="4489">
                  <c:v>2281400000000000</c:v>
                </c:pt>
                <c:pt idx="4490">
                  <c:v>2281400000000000</c:v>
                </c:pt>
                <c:pt idx="4491">
                  <c:v>2281400000000000</c:v>
                </c:pt>
                <c:pt idx="4492">
                  <c:v>2281400000000000</c:v>
                </c:pt>
                <c:pt idx="4493">
                  <c:v>2281400000000000</c:v>
                </c:pt>
                <c:pt idx="4494">
                  <c:v>2281400000000000</c:v>
                </c:pt>
                <c:pt idx="4495">
                  <c:v>2281400000000000</c:v>
                </c:pt>
                <c:pt idx="4496">
                  <c:v>2281400000000000</c:v>
                </c:pt>
                <c:pt idx="4497">
                  <c:v>2281400000000000</c:v>
                </c:pt>
                <c:pt idx="4498">
                  <c:v>2281400000000000</c:v>
                </c:pt>
                <c:pt idx="4499">
                  <c:v>2281400000000000</c:v>
                </c:pt>
                <c:pt idx="4500">
                  <c:v>2281400000000000</c:v>
                </c:pt>
                <c:pt idx="4501">
                  <c:v>2281400000000000</c:v>
                </c:pt>
                <c:pt idx="4502">
                  <c:v>2281400000000000</c:v>
                </c:pt>
                <c:pt idx="4503">
                  <c:v>2281400000000000</c:v>
                </c:pt>
                <c:pt idx="4504">
                  <c:v>2281400000000000</c:v>
                </c:pt>
                <c:pt idx="4505">
                  <c:v>2281400000000000</c:v>
                </c:pt>
                <c:pt idx="4506">
                  <c:v>2281400000000000</c:v>
                </c:pt>
                <c:pt idx="4507">
                  <c:v>2281400000000000</c:v>
                </c:pt>
                <c:pt idx="4508">
                  <c:v>2281400000000000</c:v>
                </c:pt>
                <c:pt idx="4509">
                  <c:v>2281400000000000</c:v>
                </c:pt>
                <c:pt idx="4510">
                  <c:v>2281400000000000</c:v>
                </c:pt>
                <c:pt idx="4511">
                  <c:v>2281400000000000</c:v>
                </c:pt>
                <c:pt idx="4512">
                  <c:v>2281400000000000</c:v>
                </c:pt>
                <c:pt idx="4513">
                  <c:v>2281400000000000</c:v>
                </c:pt>
                <c:pt idx="4514">
                  <c:v>2281400000000000</c:v>
                </c:pt>
                <c:pt idx="4515">
                  <c:v>2281400000000000</c:v>
                </c:pt>
                <c:pt idx="4516">
                  <c:v>2281400000000000</c:v>
                </c:pt>
                <c:pt idx="4517">
                  <c:v>2281500000000000</c:v>
                </c:pt>
                <c:pt idx="4518">
                  <c:v>2281500000000000</c:v>
                </c:pt>
                <c:pt idx="4519">
                  <c:v>2281500000000000</c:v>
                </c:pt>
                <c:pt idx="4520">
                  <c:v>2281500000000000</c:v>
                </c:pt>
                <c:pt idx="4521">
                  <c:v>2281500000000000</c:v>
                </c:pt>
                <c:pt idx="4522">
                  <c:v>2281500000000000</c:v>
                </c:pt>
                <c:pt idx="4523">
                  <c:v>2281500000000000</c:v>
                </c:pt>
                <c:pt idx="4524">
                  <c:v>2281500000000000</c:v>
                </c:pt>
                <c:pt idx="4525">
                  <c:v>2281500000000000</c:v>
                </c:pt>
                <c:pt idx="4526">
                  <c:v>2281600000000000</c:v>
                </c:pt>
                <c:pt idx="4527">
                  <c:v>2281600000000000</c:v>
                </c:pt>
                <c:pt idx="4528">
                  <c:v>2281600000000000</c:v>
                </c:pt>
                <c:pt idx="4529">
                  <c:v>2281700000000000</c:v>
                </c:pt>
                <c:pt idx="4530">
                  <c:v>2281700000000000</c:v>
                </c:pt>
                <c:pt idx="4531">
                  <c:v>2281800000000000</c:v>
                </c:pt>
                <c:pt idx="4532">
                  <c:v>2281800000000000</c:v>
                </c:pt>
                <c:pt idx="4533">
                  <c:v>2281900000000000</c:v>
                </c:pt>
                <c:pt idx="4534">
                  <c:v>2282000000000000</c:v>
                </c:pt>
                <c:pt idx="4535">
                  <c:v>2282100000000000</c:v>
                </c:pt>
                <c:pt idx="4536">
                  <c:v>2282200000000000</c:v>
                </c:pt>
                <c:pt idx="4537">
                  <c:v>2282300000000000</c:v>
                </c:pt>
                <c:pt idx="4538">
                  <c:v>2282400000000000</c:v>
                </c:pt>
                <c:pt idx="4539">
                  <c:v>2282600000000000</c:v>
                </c:pt>
                <c:pt idx="4540">
                  <c:v>2282800000000000</c:v>
                </c:pt>
                <c:pt idx="4541">
                  <c:v>2283000000000000</c:v>
                </c:pt>
                <c:pt idx="4542">
                  <c:v>2283200000000000</c:v>
                </c:pt>
                <c:pt idx="4543">
                  <c:v>2283400000000000</c:v>
                </c:pt>
                <c:pt idx="4544">
                  <c:v>2283700000000000</c:v>
                </c:pt>
                <c:pt idx="4545">
                  <c:v>2284000000000000</c:v>
                </c:pt>
                <c:pt idx="4546">
                  <c:v>2284200000000000</c:v>
                </c:pt>
                <c:pt idx="4547">
                  <c:v>2284500000000000</c:v>
                </c:pt>
                <c:pt idx="4548">
                  <c:v>2284800000000000</c:v>
                </c:pt>
                <c:pt idx="4549">
                  <c:v>2285000000000000</c:v>
                </c:pt>
                <c:pt idx="4550">
                  <c:v>2285000000000000</c:v>
                </c:pt>
                <c:pt idx="4551">
                  <c:v>2285000000000000</c:v>
                </c:pt>
                <c:pt idx="4552">
                  <c:v>2285000000000000</c:v>
                </c:pt>
                <c:pt idx="4553">
                  <c:v>2285000000000000</c:v>
                </c:pt>
                <c:pt idx="4554">
                  <c:v>2285000000000000</c:v>
                </c:pt>
                <c:pt idx="4555">
                  <c:v>2285100000000000</c:v>
                </c:pt>
                <c:pt idx="4556">
                  <c:v>2285100000000000</c:v>
                </c:pt>
                <c:pt idx="4557">
                  <c:v>2285100000000000</c:v>
                </c:pt>
                <c:pt idx="4558">
                  <c:v>2285100000000000</c:v>
                </c:pt>
                <c:pt idx="4559">
                  <c:v>2285100000000000</c:v>
                </c:pt>
                <c:pt idx="4560">
                  <c:v>2285100000000000</c:v>
                </c:pt>
                <c:pt idx="4561">
                  <c:v>2285100000000000</c:v>
                </c:pt>
                <c:pt idx="4562">
                  <c:v>2285100000000000</c:v>
                </c:pt>
                <c:pt idx="4563">
                  <c:v>2285100000000000</c:v>
                </c:pt>
                <c:pt idx="4564">
                  <c:v>2285100000000000</c:v>
                </c:pt>
                <c:pt idx="4565">
                  <c:v>2285100000000000</c:v>
                </c:pt>
                <c:pt idx="4566">
                  <c:v>2285100000000000</c:v>
                </c:pt>
                <c:pt idx="4567">
                  <c:v>2285100000000000</c:v>
                </c:pt>
                <c:pt idx="4568">
                  <c:v>2285100000000000</c:v>
                </c:pt>
                <c:pt idx="4569">
                  <c:v>2285100000000000</c:v>
                </c:pt>
                <c:pt idx="4570">
                  <c:v>2285100000000000</c:v>
                </c:pt>
                <c:pt idx="4571">
                  <c:v>2285100000000000</c:v>
                </c:pt>
                <c:pt idx="4572">
                  <c:v>2285100000000000</c:v>
                </c:pt>
                <c:pt idx="4573">
                  <c:v>2285200000000000</c:v>
                </c:pt>
                <c:pt idx="4574">
                  <c:v>2285200000000000</c:v>
                </c:pt>
                <c:pt idx="4575">
                  <c:v>2285200000000000</c:v>
                </c:pt>
                <c:pt idx="4576">
                  <c:v>2285200000000000</c:v>
                </c:pt>
                <c:pt idx="4577">
                  <c:v>2285200000000000</c:v>
                </c:pt>
                <c:pt idx="4578">
                  <c:v>2285200000000000</c:v>
                </c:pt>
                <c:pt idx="4579">
                  <c:v>2285200000000000</c:v>
                </c:pt>
                <c:pt idx="4580">
                  <c:v>2285200000000000</c:v>
                </c:pt>
                <c:pt idx="4581">
                  <c:v>2285200000000000</c:v>
                </c:pt>
                <c:pt idx="4582">
                  <c:v>2285200000000000</c:v>
                </c:pt>
                <c:pt idx="4583">
                  <c:v>2285200000000000</c:v>
                </c:pt>
                <c:pt idx="4584">
                  <c:v>2285200000000000</c:v>
                </c:pt>
                <c:pt idx="4585">
                  <c:v>2285200000000000</c:v>
                </c:pt>
                <c:pt idx="4586">
                  <c:v>2285200000000000</c:v>
                </c:pt>
                <c:pt idx="4587">
                  <c:v>2285200000000000</c:v>
                </c:pt>
                <c:pt idx="4588">
                  <c:v>2285200000000000</c:v>
                </c:pt>
                <c:pt idx="4589">
                  <c:v>2285200000000000</c:v>
                </c:pt>
                <c:pt idx="4590">
                  <c:v>2285200000000000</c:v>
                </c:pt>
                <c:pt idx="4591">
                  <c:v>2285200000000000</c:v>
                </c:pt>
                <c:pt idx="4592">
                  <c:v>2285200000000000</c:v>
                </c:pt>
                <c:pt idx="4593">
                  <c:v>2285200000000000</c:v>
                </c:pt>
                <c:pt idx="4594">
                  <c:v>2285200000000000</c:v>
                </c:pt>
                <c:pt idx="4595">
                  <c:v>2285200000000000</c:v>
                </c:pt>
                <c:pt idx="4596">
                  <c:v>2285200000000000</c:v>
                </c:pt>
                <c:pt idx="4597">
                  <c:v>2285200000000000</c:v>
                </c:pt>
                <c:pt idx="4598">
                  <c:v>2285200000000000</c:v>
                </c:pt>
                <c:pt idx="4599">
                  <c:v>2285200000000000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'DynE1e18 NEGe-'!$A$6:$A$4805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'DynE1e18 NEGe-'!$G$6:$G$4805</c:f>
              <c:numCache>
                <c:formatCode>0.00E+00</c:formatCode>
                <c:ptCount val="4800"/>
                <c:pt idx="0">
                  <c:v>1.3956E+16</c:v>
                </c:pt>
                <c:pt idx="1">
                  <c:v>1.3956E+16</c:v>
                </c:pt>
                <c:pt idx="2">
                  <c:v>1.3956E+16</c:v>
                </c:pt>
                <c:pt idx="3">
                  <c:v>1.3956E+16</c:v>
                </c:pt>
                <c:pt idx="4">
                  <c:v>1.3956E+16</c:v>
                </c:pt>
                <c:pt idx="5">
                  <c:v>1.3956E+16</c:v>
                </c:pt>
                <c:pt idx="6">
                  <c:v>1.3956E+16</c:v>
                </c:pt>
                <c:pt idx="7">
                  <c:v>1.3956E+16</c:v>
                </c:pt>
                <c:pt idx="8">
                  <c:v>1.3956E+16</c:v>
                </c:pt>
                <c:pt idx="9">
                  <c:v>1.3956E+16</c:v>
                </c:pt>
                <c:pt idx="10">
                  <c:v>1.3956E+16</c:v>
                </c:pt>
                <c:pt idx="11">
                  <c:v>1.3956E+16</c:v>
                </c:pt>
                <c:pt idx="12">
                  <c:v>1.3956E+16</c:v>
                </c:pt>
                <c:pt idx="13">
                  <c:v>1.3956E+16</c:v>
                </c:pt>
                <c:pt idx="14">
                  <c:v>1.3956E+16</c:v>
                </c:pt>
                <c:pt idx="15">
                  <c:v>1.3956E+16</c:v>
                </c:pt>
                <c:pt idx="16">
                  <c:v>1.3956E+16</c:v>
                </c:pt>
                <c:pt idx="17">
                  <c:v>1.3956E+16</c:v>
                </c:pt>
                <c:pt idx="18">
                  <c:v>1.3956E+16</c:v>
                </c:pt>
                <c:pt idx="19">
                  <c:v>1.3956E+16</c:v>
                </c:pt>
                <c:pt idx="20">
                  <c:v>1.3956E+16</c:v>
                </c:pt>
                <c:pt idx="21">
                  <c:v>1.3956E+16</c:v>
                </c:pt>
                <c:pt idx="22">
                  <c:v>1.3956E+16</c:v>
                </c:pt>
                <c:pt idx="23">
                  <c:v>1.3956E+16</c:v>
                </c:pt>
                <c:pt idx="24">
                  <c:v>1.3956E+16</c:v>
                </c:pt>
                <c:pt idx="25">
                  <c:v>1.3956E+16</c:v>
                </c:pt>
                <c:pt idx="26">
                  <c:v>1.3956E+16</c:v>
                </c:pt>
                <c:pt idx="27">
                  <c:v>1.3956E+16</c:v>
                </c:pt>
                <c:pt idx="28">
                  <c:v>1.3956E+16</c:v>
                </c:pt>
                <c:pt idx="29">
                  <c:v>1.3956E+16</c:v>
                </c:pt>
                <c:pt idx="30">
                  <c:v>1.3956E+16</c:v>
                </c:pt>
                <c:pt idx="31">
                  <c:v>1.3956E+16</c:v>
                </c:pt>
                <c:pt idx="32">
                  <c:v>1.3955E+16</c:v>
                </c:pt>
                <c:pt idx="33">
                  <c:v>1.3955E+16</c:v>
                </c:pt>
                <c:pt idx="34">
                  <c:v>1.3955E+16</c:v>
                </c:pt>
                <c:pt idx="35">
                  <c:v>1.3955E+16</c:v>
                </c:pt>
                <c:pt idx="36">
                  <c:v>1.3955E+16</c:v>
                </c:pt>
                <c:pt idx="37">
                  <c:v>1.3955E+16</c:v>
                </c:pt>
                <c:pt idx="38">
                  <c:v>1.3955E+16</c:v>
                </c:pt>
                <c:pt idx="39">
                  <c:v>1.3955E+16</c:v>
                </c:pt>
                <c:pt idx="40">
                  <c:v>1.3955E+16</c:v>
                </c:pt>
                <c:pt idx="41">
                  <c:v>1.3955E+16</c:v>
                </c:pt>
                <c:pt idx="42">
                  <c:v>1.3955E+16</c:v>
                </c:pt>
                <c:pt idx="43">
                  <c:v>1.3955E+16</c:v>
                </c:pt>
                <c:pt idx="44">
                  <c:v>1.3955E+16</c:v>
                </c:pt>
                <c:pt idx="45">
                  <c:v>1.3955E+16</c:v>
                </c:pt>
                <c:pt idx="46">
                  <c:v>1.3955E+16</c:v>
                </c:pt>
                <c:pt idx="47">
                  <c:v>1.3955E+16</c:v>
                </c:pt>
                <c:pt idx="48">
                  <c:v>1.3954E+16</c:v>
                </c:pt>
                <c:pt idx="49">
                  <c:v>1.3954E+16</c:v>
                </c:pt>
                <c:pt idx="50">
                  <c:v>1.3954E+16</c:v>
                </c:pt>
                <c:pt idx="51">
                  <c:v>1.3952E+16</c:v>
                </c:pt>
                <c:pt idx="52">
                  <c:v>1.395E+16</c:v>
                </c:pt>
                <c:pt idx="53">
                  <c:v>1.3947E+16</c:v>
                </c:pt>
                <c:pt idx="54">
                  <c:v>1.3944E+16</c:v>
                </c:pt>
                <c:pt idx="55">
                  <c:v>1.3941E+16</c:v>
                </c:pt>
                <c:pt idx="56">
                  <c:v>1.3939E+16</c:v>
                </c:pt>
                <c:pt idx="57">
                  <c:v>1.3937E+16</c:v>
                </c:pt>
                <c:pt idx="58">
                  <c:v>1.3934E+16</c:v>
                </c:pt>
                <c:pt idx="59">
                  <c:v>1.3933E+16</c:v>
                </c:pt>
                <c:pt idx="60">
                  <c:v>1.3931E+16</c:v>
                </c:pt>
                <c:pt idx="61">
                  <c:v>1.3929E+16</c:v>
                </c:pt>
                <c:pt idx="62">
                  <c:v>1.3928E+16</c:v>
                </c:pt>
                <c:pt idx="63">
                  <c:v>1.3927E+16</c:v>
                </c:pt>
                <c:pt idx="64">
                  <c:v>1.3926E+16</c:v>
                </c:pt>
                <c:pt idx="65">
                  <c:v>1.3925E+16</c:v>
                </c:pt>
                <c:pt idx="66">
                  <c:v>1.3924E+16</c:v>
                </c:pt>
                <c:pt idx="67">
                  <c:v>1.3923E+16</c:v>
                </c:pt>
                <c:pt idx="68">
                  <c:v>1.3923E+16</c:v>
                </c:pt>
                <c:pt idx="69">
                  <c:v>1.3922E+16</c:v>
                </c:pt>
                <c:pt idx="70">
                  <c:v>1.3922E+16</c:v>
                </c:pt>
                <c:pt idx="71">
                  <c:v>1.3922E+16</c:v>
                </c:pt>
                <c:pt idx="72">
                  <c:v>1.3921E+16</c:v>
                </c:pt>
                <c:pt idx="73">
                  <c:v>1.3921E+16</c:v>
                </c:pt>
                <c:pt idx="74">
                  <c:v>1.3921E+16</c:v>
                </c:pt>
                <c:pt idx="75">
                  <c:v>1.3921E+16</c:v>
                </c:pt>
                <c:pt idx="76">
                  <c:v>1.3921E+16</c:v>
                </c:pt>
                <c:pt idx="77">
                  <c:v>1.392E+16</c:v>
                </c:pt>
                <c:pt idx="78">
                  <c:v>1.392E+16</c:v>
                </c:pt>
                <c:pt idx="79">
                  <c:v>1.392E+16</c:v>
                </c:pt>
                <c:pt idx="80">
                  <c:v>1.392E+16</c:v>
                </c:pt>
                <c:pt idx="81">
                  <c:v>1.392E+16</c:v>
                </c:pt>
                <c:pt idx="82">
                  <c:v>1.392E+16</c:v>
                </c:pt>
                <c:pt idx="83">
                  <c:v>1.392E+16</c:v>
                </c:pt>
                <c:pt idx="84">
                  <c:v>1.392E+16</c:v>
                </c:pt>
                <c:pt idx="85">
                  <c:v>1.392E+16</c:v>
                </c:pt>
                <c:pt idx="86">
                  <c:v>1.392E+16</c:v>
                </c:pt>
                <c:pt idx="87">
                  <c:v>1.392E+16</c:v>
                </c:pt>
                <c:pt idx="88">
                  <c:v>1.392E+16</c:v>
                </c:pt>
                <c:pt idx="89">
                  <c:v>1.392E+16</c:v>
                </c:pt>
                <c:pt idx="90">
                  <c:v>1.392E+16</c:v>
                </c:pt>
                <c:pt idx="91">
                  <c:v>1.392E+16</c:v>
                </c:pt>
                <c:pt idx="92">
                  <c:v>1.392E+16</c:v>
                </c:pt>
                <c:pt idx="93">
                  <c:v>1.392E+16</c:v>
                </c:pt>
                <c:pt idx="94">
                  <c:v>1.392E+16</c:v>
                </c:pt>
                <c:pt idx="95">
                  <c:v>1.392E+16</c:v>
                </c:pt>
                <c:pt idx="96">
                  <c:v>1.392E+16</c:v>
                </c:pt>
                <c:pt idx="97">
                  <c:v>1.392E+16</c:v>
                </c:pt>
                <c:pt idx="98">
                  <c:v>1.392E+16</c:v>
                </c:pt>
                <c:pt idx="99">
                  <c:v>1.392E+16</c:v>
                </c:pt>
                <c:pt idx="100">
                  <c:v>1.392E+16</c:v>
                </c:pt>
                <c:pt idx="101">
                  <c:v>1.392E+16</c:v>
                </c:pt>
                <c:pt idx="102">
                  <c:v>1.392E+16</c:v>
                </c:pt>
                <c:pt idx="103">
                  <c:v>1.392E+16</c:v>
                </c:pt>
                <c:pt idx="104">
                  <c:v>1.392E+16</c:v>
                </c:pt>
                <c:pt idx="105">
                  <c:v>1.392E+16</c:v>
                </c:pt>
                <c:pt idx="106">
                  <c:v>1.392E+16</c:v>
                </c:pt>
                <c:pt idx="107">
                  <c:v>1.392E+16</c:v>
                </c:pt>
                <c:pt idx="108">
                  <c:v>1.392E+16</c:v>
                </c:pt>
                <c:pt idx="109">
                  <c:v>1.392E+16</c:v>
                </c:pt>
                <c:pt idx="110">
                  <c:v>1.392E+16</c:v>
                </c:pt>
                <c:pt idx="111">
                  <c:v>1.392E+16</c:v>
                </c:pt>
                <c:pt idx="112">
                  <c:v>1.392E+16</c:v>
                </c:pt>
                <c:pt idx="113">
                  <c:v>1.392E+16</c:v>
                </c:pt>
                <c:pt idx="114">
                  <c:v>1.392E+16</c:v>
                </c:pt>
                <c:pt idx="115">
                  <c:v>1.392E+16</c:v>
                </c:pt>
                <c:pt idx="116">
                  <c:v>1.392E+16</c:v>
                </c:pt>
                <c:pt idx="117">
                  <c:v>1.392E+16</c:v>
                </c:pt>
                <c:pt idx="118">
                  <c:v>1.392E+16</c:v>
                </c:pt>
                <c:pt idx="119">
                  <c:v>1.392E+16</c:v>
                </c:pt>
                <c:pt idx="120">
                  <c:v>1.392E+16</c:v>
                </c:pt>
                <c:pt idx="121">
                  <c:v>1.392E+16</c:v>
                </c:pt>
                <c:pt idx="122">
                  <c:v>1.3921E+16</c:v>
                </c:pt>
                <c:pt idx="123">
                  <c:v>1.3921E+16</c:v>
                </c:pt>
                <c:pt idx="124">
                  <c:v>1.3921E+16</c:v>
                </c:pt>
                <c:pt idx="125">
                  <c:v>1.3921E+16</c:v>
                </c:pt>
                <c:pt idx="126">
                  <c:v>1.3921E+16</c:v>
                </c:pt>
                <c:pt idx="127">
                  <c:v>1.3922E+16</c:v>
                </c:pt>
                <c:pt idx="128">
                  <c:v>1.3922E+16</c:v>
                </c:pt>
                <c:pt idx="129">
                  <c:v>1.3922E+16</c:v>
                </c:pt>
                <c:pt idx="130">
                  <c:v>1.3923E+16</c:v>
                </c:pt>
                <c:pt idx="131">
                  <c:v>1.3923E+16</c:v>
                </c:pt>
                <c:pt idx="132">
                  <c:v>1.3924E+16</c:v>
                </c:pt>
                <c:pt idx="133">
                  <c:v>1.3925E+16</c:v>
                </c:pt>
                <c:pt idx="134">
                  <c:v>1.3925E+16</c:v>
                </c:pt>
                <c:pt idx="135">
                  <c:v>1.3926E+16</c:v>
                </c:pt>
                <c:pt idx="136">
                  <c:v>1.3928E+16</c:v>
                </c:pt>
                <c:pt idx="137">
                  <c:v>1.3929E+16</c:v>
                </c:pt>
                <c:pt idx="138">
                  <c:v>1.393E+16</c:v>
                </c:pt>
                <c:pt idx="139">
                  <c:v>1.3932E+16</c:v>
                </c:pt>
                <c:pt idx="140">
                  <c:v>1.3934E+16</c:v>
                </c:pt>
                <c:pt idx="141">
                  <c:v>1.3936E+16</c:v>
                </c:pt>
                <c:pt idx="142">
                  <c:v>1.3938E+16</c:v>
                </c:pt>
                <c:pt idx="143">
                  <c:v>1.3941E+16</c:v>
                </c:pt>
                <c:pt idx="144">
                  <c:v>1.3944E+16</c:v>
                </c:pt>
                <c:pt idx="145">
                  <c:v>1.3947E+16</c:v>
                </c:pt>
                <c:pt idx="146">
                  <c:v>1.395E+16</c:v>
                </c:pt>
                <c:pt idx="147">
                  <c:v>1.3953E+16</c:v>
                </c:pt>
                <c:pt idx="148">
                  <c:v>1.3956E+16</c:v>
                </c:pt>
                <c:pt idx="149">
                  <c:v>1.3959E+16</c:v>
                </c:pt>
                <c:pt idx="150">
                  <c:v>1.3959E+16</c:v>
                </c:pt>
                <c:pt idx="151">
                  <c:v>1.3959E+16</c:v>
                </c:pt>
                <c:pt idx="152">
                  <c:v>1.3959E+16</c:v>
                </c:pt>
                <c:pt idx="153">
                  <c:v>1.396E+16</c:v>
                </c:pt>
                <c:pt idx="154">
                  <c:v>1.396E+16</c:v>
                </c:pt>
                <c:pt idx="155">
                  <c:v>1.396E+16</c:v>
                </c:pt>
                <c:pt idx="156">
                  <c:v>1.396E+16</c:v>
                </c:pt>
                <c:pt idx="157">
                  <c:v>1.396E+16</c:v>
                </c:pt>
                <c:pt idx="158">
                  <c:v>1.396E+16</c:v>
                </c:pt>
                <c:pt idx="159">
                  <c:v>1.3961E+16</c:v>
                </c:pt>
                <c:pt idx="160">
                  <c:v>1.3961E+16</c:v>
                </c:pt>
                <c:pt idx="161">
                  <c:v>1.3961E+16</c:v>
                </c:pt>
                <c:pt idx="162">
                  <c:v>1.3961E+16</c:v>
                </c:pt>
                <c:pt idx="163">
                  <c:v>1.3961E+16</c:v>
                </c:pt>
                <c:pt idx="164">
                  <c:v>1.3961E+16</c:v>
                </c:pt>
                <c:pt idx="165">
                  <c:v>1.3961E+16</c:v>
                </c:pt>
                <c:pt idx="166">
                  <c:v>1.3961E+16</c:v>
                </c:pt>
                <c:pt idx="167">
                  <c:v>1.3961E+16</c:v>
                </c:pt>
                <c:pt idx="168">
                  <c:v>1.3962E+16</c:v>
                </c:pt>
                <c:pt idx="169">
                  <c:v>1.3962E+16</c:v>
                </c:pt>
                <c:pt idx="170">
                  <c:v>1.3962E+16</c:v>
                </c:pt>
                <c:pt idx="171">
                  <c:v>1.3962E+16</c:v>
                </c:pt>
                <c:pt idx="172">
                  <c:v>1.3962E+16</c:v>
                </c:pt>
                <c:pt idx="173">
                  <c:v>1.3962E+16</c:v>
                </c:pt>
                <c:pt idx="174">
                  <c:v>1.3962E+16</c:v>
                </c:pt>
                <c:pt idx="175">
                  <c:v>1.3962E+16</c:v>
                </c:pt>
                <c:pt idx="176">
                  <c:v>1.3962E+16</c:v>
                </c:pt>
                <c:pt idx="177">
                  <c:v>1.3962E+16</c:v>
                </c:pt>
                <c:pt idx="178">
                  <c:v>1.3962E+16</c:v>
                </c:pt>
                <c:pt idx="179">
                  <c:v>1.3962E+16</c:v>
                </c:pt>
                <c:pt idx="180">
                  <c:v>1.3962E+16</c:v>
                </c:pt>
                <c:pt idx="181">
                  <c:v>1.3962E+16</c:v>
                </c:pt>
                <c:pt idx="182">
                  <c:v>1.3962E+16</c:v>
                </c:pt>
                <c:pt idx="183">
                  <c:v>1.3962E+16</c:v>
                </c:pt>
                <c:pt idx="184">
                  <c:v>1.3962E+16</c:v>
                </c:pt>
                <c:pt idx="185">
                  <c:v>1.3962E+16</c:v>
                </c:pt>
                <c:pt idx="186">
                  <c:v>1.3962E+16</c:v>
                </c:pt>
                <c:pt idx="187">
                  <c:v>1.3962E+16</c:v>
                </c:pt>
                <c:pt idx="188">
                  <c:v>1.3962E+16</c:v>
                </c:pt>
                <c:pt idx="189">
                  <c:v>1.3962E+16</c:v>
                </c:pt>
                <c:pt idx="190">
                  <c:v>1.3962E+16</c:v>
                </c:pt>
                <c:pt idx="191">
                  <c:v>1.3962E+16</c:v>
                </c:pt>
                <c:pt idx="192">
                  <c:v>1.3961E+16</c:v>
                </c:pt>
                <c:pt idx="193">
                  <c:v>1.3961E+16</c:v>
                </c:pt>
                <c:pt idx="194">
                  <c:v>1.3961E+16</c:v>
                </c:pt>
                <c:pt idx="195">
                  <c:v>1.3961E+16</c:v>
                </c:pt>
                <c:pt idx="196">
                  <c:v>1.3961E+16</c:v>
                </c:pt>
                <c:pt idx="197">
                  <c:v>1.3961E+16</c:v>
                </c:pt>
                <c:pt idx="198">
                  <c:v>1.3961E+16</c:v>
                </c:pt>
                <c:pt idx="199">
                  <c:v>1.3961E+16</c:v>
                </c:pt>
                <c:pt idx="200">
                  <c:v>1.3961E+16</c:v>
                </c:pt>
                <c:pt idx="201">
                  <c:v>1.3959E+16</c:v>
                </c:pt>
                <c:pt idx="202">
                  <c:v>1.3958E+16</c:v>
                </c:pt>
                <c:pt idx="203">
                  <c:v>1.3956E+16</c:v>
                </c:pt>
                <c:pt idx="204">
                  <c:v>1.3955E+16</c:v>
                </c:pt>
                <c:pt idx="205">
                  <c:v>1.3953E+16</c:v>
                </c:pt>
                <c:pt idx="206">
                  <c:v>1.3952E+16</c:v>
                </c:pt>
                <c:pt idx="207">
                  <c:v>1.395E+16</c:v>
                </c:pt>
                <c:pt idx="208">
                  <c:v>1.3948E+16</c:v>
                </c:pt>
                <c:pt idx="209">
                  <c:v>1.3947E+16</c:v>
                </c:pt>
                <c:pt idx="210">
                  <c:v>1.3946E+16</c:v>
                </c:pt>
                <c:pt idx="211">
                  <c:v>1.3944E+16</c:v>
                </c:pt>
                <c:pt idx="212">
                  <c:v>1.3943E+16</c:v>
                </c:pt>
                <c:pt idx="213">
                  <c:v>1.3942E+16</c:v>
                </c:pt>
                <c:pt idx="214">
                  <c:v>1.3941E+16</c:v>
                </c:pt>
                <c:pt idx="215">
                  <c:v>1.394E+16</c:v>
                </c:pt>
                <c:pt idx="216">
                  <c:v>1.3939E+16</c:v>
                </c:pt>
                <c:pt idx="217">
                  <c:v>1.3938E+16</c:v>
                </c:pt>
                <c:pt idx="218">
                  <c:v>1.3937E+16</c:v>
                </c:pt>
                <c:pt idx="219">
                  <c:v>1.3937E+16</c:v>
                </c:pt>
                <c:pt idx="220">
                  <c:v>1.3936E+16</c:v>
                </c:pt>
                <c:pt idx="221">
                  <c:v>1.3936E+16</c:v>
                </c:pt>
                <c:pt idx="222">
                  <c:v>1.3936E+16</c:v>
                </c:pt>
                <c:pt idx="223">
                  <c:v>1.3936E+16</c:v>
                </c:pt>
                <c:pt idx="224">
                  <c:v>1.3936E+16</c:v>
                </c:pt>
                <c:pt idx="225">
                  <c:v>1.3936E+16</c:v>
                </c:pt>
                <c:pt idx="226">
                  <c:v>1.3936E+16</c:v>
                </c:pt>
                <c:pt idx="227">
                  <c:v>1.3936E+16</c:v>
                </c:pt>
                <c:pt idx="228">
                  <c:v>1.3937E+16</c:v>
                </c:pt>
                <c:pt idx="229">
                  <c:v>1.3937E+16</c:v>
                </c:pt>
                <c:pt idx="230">
                  <c:v>1.3938E+16</c:v>
                </c:pt>
                <c:pt idx="231">
                  <c:v>1.3939E+16</c:v>
                </c:pt>
                <c:pt idx="232">
                  <c:v>1.3939E+16</c:v>
                </c:pt>
                <c:pt idx="233">
                  <c:v>1.394E+16</c:v>
                </c:pt>
                <c:pt idx="234">
                  <c:v>1.3941E+16</c:v>
                </c:pt>
                <c:pt idx="235">
                  <c:v>1.3943E+16</c:v>
                </c:pt>
                <c:pt idx="236">
                  <c:v>1.3944E+16</c:v>
                </c:pt>
                <c:pt idx="237">
                  <c:v>1.3945E+16</c:v>
                </c:pt>
                <c:pt idx="238">
                  <c:v>1.3947E+16</c:v>
                </c:pt>
                <c:pt idx="239">
                  <c:v>1.3949E+16</c:v>
                </c:pt>
                <c:pt idx="240">
                  <c:v>1.395E+16</c:v>
                </c:pt>
                <c:pt idx="241">
                  <c:v>1.3952E+16</c:v>
                </c:pt>
                <c:pt idx="242">
                  <c:v>1.3954E+16</c:v>
                </c:pt>
                <c:pt idx="243">
                  <c:v>1.3956E+16</c:v>
                </c:pt>
                <c:pt idx="244">
                  <c:v>1.3958E+16</c:v>
                </c:pt>
                <c:pt idx="245">
                  <c:v>1.396E+16</c:v>
                </c:pt>
                <c:pt idx="246">
                  <c:v>1.3962E+16</c:v>
                </c:pt>
                <c:pt idx="247">
                  <c:v>1.3964E+16</c:v>
                </c:pt>
                <c:pt idx="248">
                  <c:v>1.3966E+16</c:v>
                </c:pt>
                <c:pt idx="249">
                  <c:v>1.3967E+16</c:v>
                </c:pt>
                <c:pt idx="250">
                  <c:v>1.3967E+16</c:v>
                </c:pt>
                <c:pt idx="251">
                  <c:v>1.3968E+16</c:v>
                </c:pt>
                <c:pt idx="252">
                  <c:v>1.3968E+16</c:v>
                </c:pt>
                <c:pt idx="253">
                  <c:v>1.3968E+16</c:v>
                </c:pt>
                <c:pt idx="254">
                  <c:v>1.3968E+16</c:v>
                </c:pt>
                <c:pt idx="255">
                  <c:v>1.3969E+16</c:v>
                </c:pt>
                <c:pt idx="256">
                  <c:v>1.3969E+16</c:v>
                </c:pt>
                <c:pt idx="257">
                  <c:v>1.3969E+16</c:v>
                </c:pt>
                <c:pt idx="258">
                  <c:v>1.3969E+16</c:v>
                </c:pt>
                <c:pt idx="259">
                  <c:v>1.3969E+16</c:v>
                </c:pt>
                <c:pt idx="260">
                  <c:v>1.397E+16</c:v>
                </c:pt>
                <c:pt idx="261">
                  <c:v>1.397E+16</c:v>
                </c:pt>
                <c:pt idx="262">
                  <c:v>1.397E+16</c:v>
                </c:pt>
                <c:pt idx="263">
                  <c:v>1.397E+16</c:v>
                </c:pt>
                <c:pt idx="264">
                  <c:v>1.397E+16</c:v>
                </c:pt>
                <c:pt idx="265">
                  <c:v>1.397E+16</c:v>
                </c:pt>
                <c:pt idx="266">
                  <c:v>1.397E+16</c:v>
                </c:pt>
                <c:pt idx="267">
                  <c:v>1.3971E+16</c:v>
                </c:pt>
                <c:pt idx="268">
                  <c:v>1.3971E+16</c:v>
                </c:pt>
                <c:pt idx="269">
                  <c:v>1.3971E+16</c:v>
                </c:pt>
                <c:pt idx="270">
                  <c:v>1.3971E+16</c:v>
                </c:pt>
                <c:pt idx="271">
                  <c:v>1.3971E+16</c:v>
                </c:pt>
                <c:pt idx="272">
                  <c:v>1.3971E+16</c:v>
                </c:pt>
                <c:pt idx="273">
                  <c:v>1.3971E+16</c:v>
                </c:pt>
                <c:pt idx="274">
                  <c:v>1.3971E+16</c:v>
                </c:pt>
                <c:pt idx="275">
                  <c:v>1.3971E+16</c:v>
                </c:pt>
                <c:pt idx="276">
                  <c:v>1.3971E+16</c:v>
                </c:pt>
                <c:pt idx="277">
                  <c:v>1.3971E+16</c:v>
                </c:pt>
                <c:pt idx="278">
                  <c:v>1.3971E+16</c:v>
                </c:pt>
                <c:pt idx="279">
                  <c:v>1.3971E+16</c:v>
                </c:pt>
                <c:pt idx="280">
                  <c:v>1.3971E+16</c:v>
                </c:pt>
                <c:pt idx="281">
                  <c:v>1.397E+16</c:v>
                </c:pt>
                <c:pt idx="282">
                  <c:v>1.397E+16</c:v>
                </c:pt>
                <c:pt idx="283">
                  <c:v>1.397E+16</c:v>
                </c:pt>
                <c:pt idx="284">
                  <c:v>1.397E+16</c:v>
                </c:pt>
                <c:pt idx="285">
                  <c:v>1.397E+16</c:v>
                </c:pt>
                <c:pt idx="286">
                  <c:v>1.397E+16</c:v>
                </c:pt>
                <c:pt idx="287">
                  <c:v>1.397E+16</c:v>
                </c:pt>
                <c:pt idx="288">
                  <c:v>1.397E+16</c:v>
                </c:pt>
                <c:pt idx="289">
                  <c:v>1.3969E+16</c:v>
                </c:pt>
                <c:pt idx="290">
                  <c:v>1.3969E+16</c:v>
                </c:pt>
                <c:pt idx="291">
                  <c:v>1.3969E+16</c:v>
                </c:pt>
                <c:pt idx="292">
                  <c:v>1.3969E+16</c:v>
                </c:pt>
                <c:pt idx="293">
                  <c:v>1.3968E+16</c:v>
                </c:pt>
                <c:pt idx="294">
                  <c:v>1.3968E+16</c:v>
                </c:pt>
                <c:pt idx="295">
                  <c:v>1.3968E+16</c:v>
                </c:pt>
                <c:pt idx="296">
                  <c:v>1.3968E+16</c:v>
                </c:pt>
                <c:pt idx="297">
                  <c:v>1.3967E+16</c:v>
                </c:pt>
                <c:pt idx="298">
                  <c:v>1.3967E+16</c:v>
                </c:pt>
                <c:pt idx="299">
                  <c:v>1.3967E+16</c:v>
                </c:pt>
                <c:pt idx="300">
                  <c:v>1.3967E+16</c:v>
                </c:pt>
                <c:pt idx="301">
                  <c:v>1.3963E+16</c:v>
                </c:pt>
                <c:pt idx="302">
                  <c:v>1.3958E+16</c:v>
                </c:pt>
                <c:pt idx="303">
                  <c:v>1.3954E+16</c:v>
                </c:pt>
                <c:pt idx="304">
                  <c:v>1.3949E+16</c:v>
                </c:pt>
                <c:pt idx="305">
                  <c:v>1.3945E+16</c:v>
                </c:pt>
                <c:pt idx="306">
                  <c:v>1.3942E+16</c:v>
                </c:pt>
                <c:pt idx="307">
                  <c:v>1.3938E+16</c:v>
                </c:pt>
                <c:pt idx="308">
                  <c:v>1.3936E+16</c:v>
                </c:pt>
                <c:pt idx="309">
                  <c:v>1.3933E+16</c:v>
                </c:pt>
                <c:pt idx="310">
                  <c:v>1.3931E+16</c:v>
                </c:pt>
                <c:pt idx="311">
                  <c:v>1.3929E+16</c:v>
                </c:pt>
                <c:pt idx="312">
                  <c:v>1.3927E+16</c:v>
                </c:pt>
                <c:pt idx="313">
                  <c:v>1.3926E+16</c:v>
                </c:pt>
                <c:pt idx="314">
                  <c:v>1.3925E+16</c:v>
                </c:pt>
                <c:pt idx="315">
                  <c:v>1.3924E+16</c:v>
                </c:pt>
                <c:pt idx="316">
                  <c:v>1.3923E+16</c:v>
                </c:pt>
                <c:pt idx="317">
                  <c:v>1.3923E+16</c:v>
                </c:pt>
                <c:pt idx="318">
                  <c:v>1.3922E+16</c:v>
                </c:pt>
                <c:pt idx="319">
                  <c:v>1.3922E+16</c:v>
                </c:pt>
                <c:pt idx="320">
                  <c:v>1.3921E+16</c:v>
                </c:pt>
                <c:pt idx="321">
                  <c:v>1.3921E+16</c:v>
                </c:pt>
                <c:pt idx="322">
                  <c:v>1.3921E+16</c:v>
                </c:pt>
                <c:pt idx="323">
                  <c:v>1.3921E+16</c:v>
                </c:pt>
                <c:pt idx="324">
                  <c:v>1.392E+16</c:v>
                </c:pt>
                <c:pt idx="325">
                  <c:v>1.392E+16</c:v>
                </c:pt>
                <c:pt idx="326">
                  <c:v>1.392E+16</c:v>
                </c:pt>
                <c:pt idx="327">
                  <c:v>1.392E+16</c:v>
                </c:pt>
                <c:pt idx="328">
                  <c:v>1.392E+16</c:v>
                </c:pt>
                <c:pt idx="329">
                  <c:v>1.392E+16</c:v>
                </c:pt>
                <c:pt idx="330">
                  <c:v>1.392E+16</c:v>
                </c:pt>
                <c:pt idx="331">
                  <c:v>1.392E+16</c:v>
                </c:pt>
                <c:pt idx="332">
                  <c:v>1.392E+16</c:v>
                </c:pt>
                <c:pt idx="333">
                  <c:v>1.392E+16</c:v>
                </c:pt>
                <c:pt idx="334">
                  <c:v>1.392E+16</c:v>
                </c:pt>
                <c:pt idx="335">
                  <c:v>1.392E+16</c:v>
                </c:pt>
                <c:pt idx="336">
                  <c:v>1.392E+16</c:v>
                </c:pt>
                <c:pt idx="337">
                  <c:v>1.392E+16</c:v>
                </c:pt>
                <c:pt idx="338">
                  <c:v>1.392E+16</c:v>
                </c:pt>
                <c:pt idx="339">
                  <c:v>1.392E+16</c:v>
                </c:pt>
                <c:pt idx="340">
                  <c:v>1.392E+16</c:v>
                </c:pt>
                <c:pt idx="341">
                  <c:v>1.392E+16</c:v>
                </c:pt>
                <c:pt idx="342">
                  <c:v>1.392E+16</c:v>
                </c:pt>
                <c:pt idx="343">
                  <c:v>1.392E+16</c:v>
                </c:pt>
                <c:pt idx="344">
                  <c:v>1.392E+16</c:v>
                </c:pt>
                <c:pt idx="345">
                  <c:v>1.392E+16</c:v>
                </c:pt>
                <c:pt idx="346">
                  <c:v>1.392E+16</c:v>
                </c:pt>
                <c:pt idx="347">
                  <c:v>1.392E+16</c:v>
                </c:pt>
                <c:pt idx="348">
                  <c:v>1.392E+16</c:v>
                </c:pt>
                <c:pt idx="349">
                  <c:v>1.392E+16</c:v>
                </c:pt>
                <c:pt idx="350">
                  <c:v>1.392E+16</c:v>
                </c:pt>
                <c:pt idx="351">
                  <c:v>1.392E+16</c:v>
                </c:pt>
                <c:pt idx="352">
                  <c:v>1.392E+16</c:v>
                </c:pt>
                <c:pt idx="353">
                  <c:v>1.392E+16</c:v>
                </c:pt>
                <c:pt idx="354">
                  <c:v>1.392E+16</c:v>
                </c:pt>
                <c:pt idx="355">
                  <c:v>1.392E+16</c:v>
                </c:pt>
                <c:pt idx="356">
                  <c:v>1.392E+16</c:v>
                </c:pt>
                <c:pt idx="357">
                  <c:v>1.392E+16</c:v>
                </c:pt>
                <c:pt idx="358">
                  <c:v>1.392E+16</c:v>
                </c:pt>
                <c:pt idx="359">
                  <c:v>1.392E+16</c:v>
                </c:pt>
                <c:pt idx="360">
                  <c:v>1.392E+16</c:v>
                </c:pt>
                <c:pt idx="361">
                  <c:v>1.392E+16</c:v>
                </c:pt>
                <c:pt idx="362">
                  <c:v>1.392E+16</c:v>
                </c:pt>
                <c:pt idx="363">
                  <c:v>1.392E+16</c:v>
                </c:pt>
                <c:pt idx="364">
                  <c:v>1.392E+16</c:v>
                </c:pt>
                <c:pt idx="365">
                  <c:v>1.392E+16</c:v>
                </c:pt>
                <c:pt idx="366">
                  <c:v>1.392E+16</c:v>
                </c:pt>
                <c:pt idx="367">
                  <c:v>1.392E+16</c:v>
                </c:pt>
                <c:pt idx="368">
                  <c:v>1.392E+16</c:v>
                </c:pt>
                <c:pt idx="369">
                  <c:v>1.392E+16</c:v>
                </c:pt>
                <c:pt idx="370">
                  <c:v>1.392E+16</c:v>
                </c:pt>
                <c:pt idx="371">
                  <c:v>1.392E+16</c:v>
                </c:pt>
                <c:pt idx="372">
                  <c:v>1.392E+16</c:v>
                </c:pt>
                <c:pt idx="373">
                  <c:v>1.392E+16</c:v>
                </c:pt>
                <c:pt idx="374">
                  <c:v>1.392E+16</c:v>
                </c:pt>
                <c:pt idx="375">
                  <c:v>1.392E+16</c:v>
                </c:pt>
                <c:pt idx="376">
                  <c:v>1.3921E+16</c:v>
                </c:pt>
                <c:pt idx="377">
                  <c:v>1.3921E+16</c:v>
                </c:pt>
                <c:pt idx="378">
                  <c:v>1.3921E+16</c:v>
                </c:pt>
                <c:pt idx="379">
                  <c:v>1.3921E+16</c:v>
                </c:pt>
                <c:pt idx="380">
                  <c:v>1.3922E+16</c:v>
                </c:pt>
                <c:pt idx="381">
                  <c:v>1.3922E+16</c:v>
                </c:pt>
                <c:pt idx="382">
                  <c:v>1.3923E+16</c:v>
                </c:pt>
                <c:pt idx="383">
                  <c:v>1.3923E+16</c:v>
                </c:pt>
                <c:pt idx="384">
                  <c:v>1.3924E+16</c:v>
                </c:pt>
                <c:pt idx="385">
                  <c:v>1.3925E+16</c:v>
                </c:pt>
                <c:pt idx="386">
                  <c:v>1.3926E+16</c:v>
                </c:pt>
                <c:pt idx="387">
                  <c:v>1.3927E+16</c:v>
                </c:pt>
                <c:pt idx="388">
                  <c:v>1.3929E+16</c:v>
                </c:pt>
                <c:pt idx="389">
                  <c:v>1.3931E+16</c:v>
                </c:pt>
                <c:pt idx="390">
                  <c:v>1.3933E+16</c:v>
                </c:pt>
                <c:pt idx="391">
                  <c:v>1.3935E+16</c:v>
                </c:pt>
                <c:pt idx="392">
                  <c:v>1.3938E+16</c:v>
                </c:pt>
                <c:pt idx="393">
                  <c:v>1.3942E+16</c:v>
                </c:pt>
                <c:pt idx="394">
                  <c:v>1.3945E+16</c:v>
                </c:pt>
                <c:pt idx="395">
                  <c:v>1.3949E+16</c:v>
                </c:pt>
                <c:pt idx="396">
                  <c:v>1.3954E+16</c:v>
                </c:pt>
                <c:pt idx="397">
                  <c:v>1.3958E+16</c:v>
                </c:pt>
                <c:pt idx="398">
                  <c:v>1.3963E+16</c:v>
                </c:pt>
                <c:pt idx="399">
                  <c:v>1.3966E+16</c:v>
                </c:pt>
                <c:pt idx="400">
                  <c:v>1.3966E+16</c:v>
                </c:pt>
                <c:pt idx="401">
                  <c:v>1.3967E+16</c:v>
                </c:pt>
                <c:pt idx="402">
                  <c:v>1.3967E+16</c:v>
                </c:pt>
                <c:pt idx="403">
                  <c:v>1.3967E+16</c:v>
                </c:pt>
                <c:pt idx="404">
                  <c:v>1.3968E+16</c:v>
                </c:pt>
                <c:pt idx="405">
                  <c:v>1.3968E+16</c:v>
                </c:pt>
                <c:pt idx="406">
                  <c:v>1.3968E+16</c:v>
                </c:pt>
                <c:pt idx="407">
                  <c:v>1.3968E+16</c:v>
                </c:pt>
                <c:pt idx="408">
                  <c:v>1.3968E+16</c:v>
                </c:pt>
                <c:pt idx="409">
                  <c:v>1.3969E+16</c:v>
                </c:pt>
                <c:pt idx="410">
                  <c:v>1.3969E+16</c:v>
                </c:pt>
                <c:pt idx="411">
                  <c:v>1.3969E+16</c:v>
                </c:pt>
                <c:pt idx="412">
                  <c:v>1.3969E+16</c:v>
                </c:pt>
                <c:pt idx="413">
                  <c:v>1.3969E+16</c:v>
                </c:pt>
                <c:pt idx="414">
                  <c:v>1.397E+16</c:v>
                </c:pt>
                <c:pt idx="415">
                  <c:v>1.397E+16</c:v>
                </c:pt>
                <c:pt idx="416">
                  <c:v>1.397E+16</c:v>
                </c:pt>
                <c:pt idx="417">
                  <c:v>1.397E+16</c:v>
                </c:pt>
                <c:pt idx="418">
                  <c:v>1.397E+16</c:v>
                </c:pt>
                <c:pt idx="419">
                  <c:v>1.397E+16</c:v>
                </c:pt>
                <c:pt idx="420">
                  <c:v>1.397E+16</c:v>
                </c:pt>
                <c:pt idx="421">
                  <c:v>1.397E+16</c:v>
                </c:pt>
                <c:pt idx="422">
                  <c:v>1.397E+16</c:v>
                </c:pt>
                <c:pt idx="423">
                  <c:v>1.397E+16</c:v>
                </c:pt>
                <c:pt idx="424">
                  <c:v>1.397E+16</c:v>
                </c:pt>
                <c:pt idx="425">
                  <c:v>1.397E+16</c:v>
                </c:pt>
                <c:pt idx="426">
                  <c:v>1.397E+16</c:v>
                </c:pt>
                <c:pt idx="427">
                  <c:v>1.397E+16</c:v>
                </c:pt>
                <c:pt idx="428">
                  <c:v>1.397E+16</c:v>
                </c:pt>
                <c:pt idx="429">
                  <c:v>1.397E+16</c:v>
                </c:pt>
                <c:pt idx="430">
                  <c:v>1.397E+16</c:v>
                </c:pt>
                <c:pt idx="431">
                  <c:v>1.397E+16</c:v>
                </c:pt>
                <c:pt idx="432">
                  <c:v>1.397E+16</c:v>
                </c:pt>
                <c:pt idx="433">
                  <c:v>1.397E+16</c:v>
                </c:pt>
                <c:pt idx="434">
                  <c:v>1.397E+16</c:v>
                </c:pt>
                <c:pt idx="435">
                  <c:v>1.397E+16</c:v>
                </c:pt>
                <c:pt idx="436">
                  <c:v>1.3969E+16</c:v>
                </c:pt>
                <c:pt idx="437">
                  <c:v>1.3969E+16</c:v>
                </c:pt>
                <c:pt idx="438">
                  <c:v>1.3969E+16</c:v>
                </c:pt>
                <c:pt idx="439">
                  <c:v>1.3969E+16</c:v>
                </c:pt>
                <c:pt idx="440">
                  <c:v>1.3969E+16</c:v>
                </c:pt>
                <c:pt idx="441">
                  <c:v>1.3968E+16</c:v>
                </c:pt>
                <c:pt idx="442">
                  <c:v>1.3968E+16</c:v>
                </c:pt>
                <c:pt idx="443">
                  <c:v>1.3968E+16</c:v>
                </c:pt>
                <c:pt idx="444">
                  <c:v>1.3968E+16</c:v>
                </c:pt>
                <c:pt idx="445">
                  <c:v>1.3968E+16</c:v>
                </c:pt>
                <c:pt idx="446">
                  <c:v>1.3967E+16</c:v>
                </c:pt>
                <c:pt idx="447">
                  <c:v>1.3967E+16</c:v>
                </c:pt>
                <c:pt idx="448">
                  <c:v>1.3967E+16</c:v>
                </c:pt>
                <c:pt idx="449">
                  <c:v>1.3966E+16</c:v>
                </c:pt>
                <c:pt idx="450">
                  <c:v>1.3966E+16</c:v>
                </c:pt>
                <c:pt idx="451">
                  <c:v>1.3961E+16</c:v>
                </c:pt>
                <c:pt idx="452">
                  <c:v>1.3955E+16</c:v>
                </c:pt>
                <c:pt idx="453">
                  <c:v>1.3949E+16</c:v>
                </c:pt>
                <c:pt idx="454">
                  <c:v>1.3944E+16</c:v>
                </c:pt>
                <c:pt idx="455">
                  <c:v>1.394E+16</c:v>
                </c:pt>
                <c:pt idx="456">
                  <c:v>1.3936E+16</c:v>
                </c:pt>
                <c:pt idx="457">
                  <c:v>1.3932E+16</c:v>
                </c:pt>
                <c:pt idx="458">
                  <c:v>1.393E+16</c:v>
                </c:pt>
                <c:pt idx="459">
                  <c:v>1.3928E+16</c:v>
                </c:pt>
                <c:pt idx="460">
                  <c:v>1.3926E+16</c:v>
                </c:pt>
                <c:pt idx="461">
                  <c:v>1.3925E+16</c:v>
                </c:pt>
                <c:pt idx="462">
                  <c:v>1.3923E+16</c:v>
                </c:pt>
                <c:pt idx="463">
                  <c:v>1.3923E+16</c:v>
                </c:pt>
                <c:pt idx="464">
                  <c:v>1.3922E+16</c:v>
                </c:pt>
                <c:pt idx="465">
                  <c:v>1.3921E+16</c:v>
                </c:pt>
                <c:pt idx="466">
                  <c:v>1.3921E+16</c:v>
                </c:pt>
                <c:pt idx="467">
                  <c:v>1.3921E+16</c:v>
                </c:pt>
                <c:pt idx="468">
                  <c:v>1.3921E+16</c:v>
                </c:pt>
                <c:pt idx="469">
                  <c:v>1.392E+16</c:v>
                </c:pt>
                <c:pt idx="470">
                  <c:v>1.392E+16</c:v>
                </c:pt>
                <c:pt idx="471">
                  <c:v>1.392E+16</c:v>
                </c:pt>
                <c:pt idx="472">
                  <c:v>1.392E+16</c:v>
                </c:pt>
                <c:pt idx="473">
                  <c:v>1.392E+16</c:v>
                </c:pt>
                <c:pt idx="474">
                  <c:v>1.392E+16</c:v>
                </c:pt>
                <c:pt idx="475">
                  <c:v>1.392E+16</c:v>
                </c:pt>
                <c:pt idx="476">
                  <c:v>1.392E+16</c:v>
                </c:pt>
                <c:pt idx="477">
                  <c:v>1.392E+16</c:v>
                </c:pt>
                <c:pt idx="478">
                  <c:v>1.392E+16</c:v>
                </c:pt>
                <c:pt idx="479">
                  <c:v>1.392E+16</c:v>
                </c:pt>
                <c:pt idx="480">
                  <c:v>1.392E+16</c:v>
                </c:pt>
                <c:pt idx="481">
                  <c:v>1.392E+16</c:v>
                </c:pt>
                <c:pt idx="482">
                  <c:v>1.392E+16</c:v>
                </c:pt>
                <c:pt idx="483">
                  <c:v>1.392E+16</c:v>
                </c:pt>
                <c:pt idx="484">
                  <c:v>1.392E+16</c:v>
                </c:pt>
                <c:pt idx="485">
                  <c:v>1.392E+16</c:v>
                </c:pt>
                <c:pt idx="486">
                  <c:v>1.392E+16</c:v>
                </c:pt>
                <c:pt idx="487">
                  <c:v>1.392E+16</c:v>
                </c:pt>
                <c:pt idx="488">
                  <c:v>1.392E+16</c:v>
                </c:pt>
                <c:pt idx="489">
                  <c:v>1.392E+16</c:v>
                </c:pt>
                <c:pt idx="490">
                  <c:v>1.392E+16</c:v>
                </c:pt>
                <c:pt idx="491">
                  <c:v>1.392E+16</c:v>
                </c:pt>
                <c:pt idx="492">
                  <c:v>1.392E+16</c:v>
                </c:pt>
                <c:pt idx="493">
                  <c:v>1.392E+16</c:v>
                </c:pt>
                <c:pt idx="494">
                  <c:v>1.392E+16</c:v>
                </c:pt>
                <c:pt idx="495">
                  <c:v>1.392E+16</c:v>
                </c:pt>
                <c:pt idx="496">
                  <c:v>1.392E+16</c:v>
                </c:pt>
                <c:pt idx="497">
                  <c:v>1.392E+16</c:v>
                </c:pt>
                <c:pt idx="498">
                  <c:v>1.392E+16</c:v>
                </c:pt>
                <c:pt idx="499">
                  <c:v>1.392E+16</c:v>
                </c:pt>
                <c:pt idx="500">
                  <c:v>1.392E+16</c:v>
                </c:pt>
                <c:pt idx="501">
                  <c:v>1.392E+16</c:v>
                </c:pt>
                <c:pt idx="502">
                  <c:v>1.392E+16</c:v>
                </c:pt>
                <c:pt idx="503">
                  <c:v>1.392E+16</c:v>
                </c:pt>
                <c:pt idx="504">
                  <c:v>1.392E+16</c:v>
                </c:pt>
                <c:pt idx="505">
                  <c:v>1.392E+16</c:v>
                </c:pt>
                <c:pt idx="506">
                  <c:v>1.392E+16</c:v>
                </c:pt>
                <c:pt idx="507">
                  <c:v>1.392E+16</c:v>
                </c:pt>
                <c:pt idx="508">
                  <c:v>1.392E+16</c:v>
                </c:pt>
                <c:pt idx="509">
                  <c:v>1.392E+16</c:v>
                </c:pt>
                <c:pt idx="510">
                  <c:v>1.392E+16</c:v>
                </c:pt>
                <c:pt idx="511">
                  <c:v>1.392E+16</c:v>
                </c:pt>
                <c:pt idx="512">
                  <c:v>1.392E+16</c:v>
                </c:pt>
                <c:pt idx="513">
                  <c:v>1.392E+16</c:v>
                </c:pt>
                <c:pt idx="514">
                  <c:v>1.392E+16</c:v>
                </c:pt>
                <c:pt idx="515">
                  <c:v>1.392E+16</c:v>
                </c:pt>
                <c:pt idx="516">
                  <c:v>1.392E+16</c:v>
                </c:pt>
                <c:pt idx="517">
                  <c:v>1.392E+16</c:v>
                </c:pt>
                <c:pt idx="518">
                  <c:v>1.392E+16</c:v>
                </c:pt>
                <c:pt idx="519">
                  <c:v>1.392E+16</c:v>
                </c:pt>
                <c:pt idx="520">
                  <c:v>1.392E+16</c:v>
                </c:pt>
                <c:pt idx="521">
                  <c:v>1.392E+16</c:v>
                </c:pt>
                <c:pt idx="522">
                  <c:v>1.392E+16</c:v>
                </c:pt>
                <c:pt idx="523">
                  <c:v>1.392E+16</c:v>
                </c:pt>
                <c:pt idx="524">
                  <c:v>1.392E+16</c:v>
                </c:pt>
                <c:pt idx="525">
                  <c:v>1.392E+16</c:v>
                </c:pt>
                <c:pt idx="526">
                  <c:v>1.392E+16</c:v>
                </c:pt>
                <c:pt idx="527">
                  <c:v>1.392E+16</c:v>
                </c:pt>
                <c:pt idx="528">
                  <c:v>1.392E+16</c:v>
                </c:pt>
                <c:pt idx="529">
                  <c:v>1.392E+16</c:v>
                </c:pt>
                <c:pt idx="530">
                  <c:v>1.392E+16</c:v>
                </c:pt>
                <c:pt idx="531">
                  <c:v>1.3921E+16</c:v>
                </c:pt>
                <c:pt idx="532">
                  <c:v>1.3921E+16</c:v>
                </c:pt>
                <c:pt idx="533">
                  <c:v>1.3921E+16</c:v>
                </c:pt>
                <c:pt idx="534">
                  <c:v>1.3922E+16</c:v>
                </c:pt>
                <c:pt idx="535">
                  <c:v>1.3922E+16</c:v>
                </c:pt>
                <c:pt idx="536">
                  <c:v>1.3923E+16</c:v>
                </c:pt>
                <c:pt idx="537">
                  <c:v>1.3924E+16</c:v>
                </c:pt>
                <c:pt idx="538">
                  <c:v>1.3925E+16</c:v>
                </c:pt>
                <c:pt idx="539">
                  <c:v>1.3927E+16</c:v>
                </c:pt>
                <c:pt idx="540">
                  <c:v>1.3928E+16</c:v>
                </c:pt>
                <c:pt idx="541">
                  <c:v>1.3931E+16</c:v>
                </c:pt>
                <c:pt idx="542">
                  <c:v>1.3934E+16</c:v>
                </c:pt>
                <c:pt idx="543">
                  <c:v>1.3937E+16</c:v>
                </c:pt>
                <c:pt idx="544">
                  <c:v>1.3942E+16</c:v>
                </c:pt>
                <c:pt idx="545">
                  <c:v>1.3947E+16</c:v>
                </c:pt>
                <c:pt idx="546">
                  <c:v>1.3953E+16</c:v>
                </c:pt>
                <c:pt idx="547">
                  <c:v>1.3959E+16</c:v>
                </c:pt>
                <c:pt idx="548">
                  <c:v>1.3966E+16</c:v>
                </c:pt>
                <c:pt idx="549">
                  <c:v>1.3972E+16</c:v>
                </c:pt>
                <c:pt idx="550">
                  <c:v>1.3972E+16</c:v>
                </c:pt>
                <c:pt idx="551">
                  <c:v>1.3973E+16</c:v>
                </c:pt>
                <c:pt idx="552">
                  <c:v>1.3973E+16</c:v>
                </c:pt>
                <c:pt idx="553">
                  <c:v>1.3973E+16</c:v>
                </c:pt>
                <c:pt idx="554">
                  <c:v>1.3974E+16</c:v>
                </c:pt>
                <c:pt idx="555">
                  <c:v>1.3974E+16</c:v>
                </c:pt>
                <c:pt idx="556">
                  <c:v>1.3974E+16</c:v>
                </c:pt>
                <c:pt idx="557">
                  <c:v>1.3975E+16</c:v>
                </c:pt>
                <c:pt idx="558">
                  <c:v>1.3975E+16</c:v>
                </c:pt>
                <c:pt idx="559">
                  <c:v>1.3975E+16</c:v>
                </c:pt>
                <c:pt idx="560">
                  <c:v>1.3975E+16</c:v>
                </c:pt>
                <c:pt idx="561">
                  <c:v>1.3976E+16</c:v>
                </c:pt>
                <c:pt idx="562">
                  <c:v>1.3976E+16</c:v>
                </c:pt>
                <c:pt idx="563">
                  <c:v>1.3976E+16</c:v>
                </c:pt>
                <c:pt idx="564">
                  <c:v>1.3976E+16</c:v>
                </c:pt>
                <c:pt idx="565">
                  <c:v>1.3976E+16</c:v>
                </c:pt>
                <c:pt idx="566">
                  <c:v>1.3977E+16</c:v>
                </c:pt>
                <c:pt idx="567">
                  <c:v>1.3977E+16</c:v>
                </c:pt>
                <c:pt idx="568">
                  <c:v>1.3977E+16</c:v>
                </c:pt>
                <c:pt idx="569">
                  <c:v>1.3977E+16</c:v>
                </c:pt>
                <c:pt idx="570">
                  <c:v>1.3977E+16</c:v>
                </c:pt>
                <c:pt idx="571">
                  <c:v>1.3977E+16</c:v>
                </c:pt>
                <c:pt idx="572">
                  <c:v>1.3977E+16</c:v>
                </c:pt>
                <c:pt idx="573">
                  <c:v>1.3977E+16</c:v>
                </c:pt>
                <c:pt idx="574">
                  <c:v>1.3978E+16</c:v>
                </c:pt>
                <c:pt idx="575">
                  <c:v>1.3978E+16</c:v>
                </c:pt>
                <c:pt idx="576">
                  <c:v>1.3978E+16</c:v>
                </c:pt>
                <c:pt idx="577">
                  <c:v>1.3978E+16</c:v>
                </c:pt>
                <c:pt idx="578">
                  <c:v>1.3978E+16</c:v>
                </c:pt>
                <c:pt idx="579">
                  <c:v>1.3978E+16</c:v>
                </c:pt>
                <c:pt idx="580">
                  <c:v>1.3978E+16</c:v>
                </c:pt>
                <c:pt idx="581">
                  <c:v>1.3978E+16</c:v>
                </c:pt>
                <c:pt idx="582">
                  <c:v>1.3978E+16</c:v>
                </c:pt>
                <c:pt idx="583">
                  <c:v>1.3978E+16</c:v>
                </c:pt>
                <c:pt idx="584">
                  <c:v>1.3977E+16</c:v>
                </c:pt>
                <c:pt idx="585">
                  <c:v>1.3977E+16</c:v>
                </c:pt>
                <c:pt idx="586">
                  <c:v>1.3977E+16</c:v>
                </c:pt>
                <c:pt idx="587">
                  <c:v>1.3977E+16</c:v>
                </c:pt>
                <c:pt idx="588">
                  <c:v>1.3977E+16</c:v>
                </c:pt>
                <c:pt idx="589">
                  <c:v>1.3977E+16</c:v>
                </c:pt>
                <c:pt idx="590">
                  <c:v>1.3977E+16</c:v>
                </c:pt>
                <c:pt idx="591">
                  <c:v>1.3977E+16</c:v>
                </c:pt>
                <c:pt idx="592">
                  <c:v>1.3976E+16</c:v>
                </c:pt>
                <c:pt idx="593">
                  <c:v>1.3976E+16</c:v>
                </c:pt>
                <c:pt idx="594">
                  <c:v>1.3976E+16</c:v>
                </c:pt>
                <c:pt idx="595">
                  <c:v>1.3976E+16</c:v>
                </c:pt>
                <c:pt idx="596">
                  <c:v>1.3976E+16</c:v>
                </c:pt>
                <c:pt idx="597">
                  <c:v>1.3975E+16</c:v>
                </c:pt>
                <c:pt idx="598">
                  <c:v>1.3975E+16</c:v>
                </c:pt>
                <c:pt idx="599">
                  <c:v>1.3975E+16</c:v>
                </c:pt>
                <c:pt idx="600">
                  <c:v>1.3975E+16</c:v>
                </c:pt>
                <c:pt idx="601">
                  <c:v>1.397E+16</c:v>
                </c:pt>
                <c:pt idx="602">
                  <c:v>1.3965E+16</c:v>
                </c:pt>
                <c:pt idx="603">
                  <c:v>1.3959E+16</c:v>
                </c:pt>
                <c:pt idx="604">
                  <c:v>1.3954E+16</c:v>
                </c:pt>
                <c:pt idx="605">
                  <c:v>1.3949E+16</c:v>
                </c:pt>
                <c:pt idx="606">
                  <c:v>1.3945E+16</c:v>
                </c:pt>
                <c:pt idx="607">
                  <c:v>1.3941E+16</c:v>
                </c:pt>
                <c:pt idx="608">
                  <c:v>1.3938E+16</c:v>
                </c:pt>
                <c:pt idx="609">
                  <c:v>1.3935E+16</c:v>
                </c:pt>
                <c:pt idx="610">
                  <c:v>1.3932E+16</c:v>
                </c:pt>
                <c:pt idx="611">
                  <c:v>1.393E+16</c:v>
                </c:pt>
                <c:pt idx="612">
                  <c:v>1.3928E+16</c:v>
                </c:pt>
                <c:pt idx="613">
                  <c:v>1.3927E+16</c:v>
                </c:pt>
                <c:pt idx="614">
                  <c:v>1.3926E+16</c:v>
                </c:pt>
                <c:pt idx="615">
                  <c:v>1.3925E+16</c:v>
                </c:pt>
                <c:pt idx="616">
                  <c:v>1.3924E+16</c:v>
                </c:pt>
                <c:pt idx="617">
                  <c:v>1.3923E+16</c:v>
                </c:pt>
                <c:pt idx="618">
                  <c:v>1.3922E+16</c:v>
                </c:pt>
                <c:pt idx="619">
                  <c:v>1.3922E+16</c:v>
                </c:pt>
                <c:pt idx="620">
                  <c:v>1.3921E+16</c:v>
                </c:pt>
                <c:pt idx="621">
                  <c:v>1.3921E+16</c:v>
                </c:pt>
                <c:pt idx="622">
                  <c:v>1.3921E+16</c:v>
                </c:pt>
                <c:pt idx="623">
                  <c:v>1.3921E+16</c:v>
                </c:pt>
                <c:pt idx="624">
                  <c:v>1.3921E+16</c:v>
                </c:pt>
                <c:pt idx="625">
                  <c:v>1.392E+16</c:v>
                </c:pt>
                <c:pt idx="626">
                  <c:v>1.392E+16</c:v>
                </c:pt>
                <c:pt idx="627">
                  <c:v>1.392E+16</c:v>
                </c:pt>
                <c:pt idx="628">
                  <c:v>1.392E+16</c:v>
                </c:pt>
                <c:pt idx="629">
                  <c:v>1.392E+16</c:v>
                </c:pt>
                <c:pt idx="630">
                  <c:v>1.392E+16</c:v>
                </c:pt>
                <c:pt idx="631">
                  <c:v>1.392E+16</c:v>
                </c:pt>
                <c:pt idx="632">
                  <c:v>1.392E+16</c:v>
                </c:pt>
                <c:pt idx="633">
                  <c:v>1.392E+16</c:v>
                </c:pt>
                <c:pt idx="634">
                  <c:v>1.392E+16</c:v>
                </c:pt>
                <c:pt idx="635">
                  <c:v>1.392E+16</c:v>
                </c:pt>
                <c:pt idx="636">
                  <c:v>1.392E+16</c:v>
                </c:pt>
                <c:pt idx="637">
                  <c:v>1.392E+16</c:v>
                </c:pt>
                <c:pt idx="638">
                  <c:v>1.392E+16</c:v>
                </c:pt>
                <c:pt idx="639">
                  <c:v>1.392E+16</c:v>
                </c:pt>
                <c:pt idx="640">
                  <c:v>1.392E+16</c:v>
                </c:pt>
                <c:pt idx="641">
                  <c:v>1.392E+16</c:v>
                </c:pt>
                <c:pt idx="642">
                  <c:v>1.392E+16</c:v>
                </c:pt>
                <c:pt idx="643">
                  <c:v>1.392E+16</c:v>
                </c:pt>
                <c:pt idx="644">
                  <c:v>1.392E+16</c:v>
                </c:pt>
                <c:pt idx="645">
                  <c:v>1.392E+16</c:v>
                </c:pt>
                <c:pt idx="646">
                  <c:v>1.392E+16</c:v>
                </c:pt>
                <c:pt idx="647">
                  <c:v>1.392E+16</c:v>
                </c:pt>
                <c:pt idx="648">
                  <c:v>1.392E+16</c:v>
                </c:pt>
                <c:pt idx="649">
                  <c:v>1.392E+16</c:v>
                </c:pt>
                <c:pt idx="650">
                  <c:v>1.392E+16</c:v>
                </c:pt>
                <c:pt idx="651">
                  <c:v>1.392E+16</c:v>
                </c:pt>
                <c:pt idx="652">
                  <c:v>1.392E+16</c:v>
                </c:pt>
                <c:pt idx="653">
                  <c:v>1.392E+16</c:v>
                </c:pt>
                <c:pt idx="654">
                  <c:v>1.392E+16</c:v>
                </c:pt>
                <c:pt idx="655">
                  <c:v>1.392E+16</c:v>
                </c:pt>
                <c:pt idx="656">
                  <c:v>1.392E+16</c:v>
                </c:pt>
                <c:pt idx="657">
                  <c:v>1.392E+16</c:v>
                </c:pt>
                <c:pt idx="658">
                  <c:v>1.3919E+16</c:v>
                </c:pt>
                <c:pt idx="659">
                  <c:v>1.3919E+16</c:v>
                </c:pt>
                <c:pt idx="660">
                  <c:v>1.3919E+16</c:v>
                </c:pt>
                <c:pt idx="661">
                  <c:v>1.3919E+16</c:v>
                </c:pt>
                <c:pt idx="662">
                  <c:v>1.3919E+16</c:v>
                </c:pt>
                <c:pt idx="663">
                  <c:v>1.3919E+16</c:v>
                </c:pt>
                <c:pt idx="664">
                  <c:v>1.3919E+16</c:v>
                </c:pt>
                <c:pt idx="665">
                  <c:v>1.3918E+16</c:v>
                </c:pt>
                <c:pt idx="666">
                  <c:v>1.3918E+16</c:v>
                </c:pt>
                <c:pt idx="667">
                  <c:v>1.3917E+16</c:v>
                </c:pt>
                <c:pt idx="668">
                  <c:v>1.3917E+16</c:v>
                </c:pt>
                <c:pt idx="669">
                  <c:v>1.3916E+16</c:v>
                </c:pt>
                <c:pt idx="670">
                  <c:v>1.3915E+16</c:v>
                </c:pt>
                <c:pt idx="671">
                  <c:v>1.3913E+16</c:v>
                </c:pt>
                <c:pt idx="672">
                  <c:v>1.3911E+16</c:v>
                </c:pt>
                <c:pt idx="673">
                  <c:v>1.3909E+16</c:v>
                </c:pt>
                <c:pt idx="674">
                  <c:v>1.3906E+16</c:v>
                </c:pt>
                <c:pt idx="675">
                  <c:v>1.3902E+16</c:v>
                </c:pt>
                <c:pt idx="676">
                  <c:v>1.3898E+16</c:v>
                </c:pt>
                <c:pt idx="677">
                  <c:v>1.3892E+16</c:v>
                </c:pt>
                <c:pt idx="678">
                  <c:v>1.3884E+16</c:v>
                </c:pt>
                <c:pt idx="679">
                  <c:v>1.3874E+16</c:v>
                </c:pt>
                <c:pt idx="680">
                  <c:v>1.3862E+16</c:v>
                </c:pt>
                <c:pt idx="681">
                  <c:v>1.3846E+16</c:v>
                </c:pt>
                <c:pt idx="682">
                  <c:v>1.3826E+16</c:v>
                </c:pt>
                <c:pt idx="683">
                  <c:v>1.38E+16</c:v>
                </c:pt>
                <c:pt idx="684">
                  <c:v>1.3767E+16</c:v>
                </c:pt>
                <c:pt idx="685">
                  <c:v>1.3726E+16</c:v>
                </c:pt>
                <c:pt idx="686">
                  <c:v>1.3673E+16</c:v>
                </c:pt>
                <c:pt idx="687">
                  <c:v>1.3605E+16</c:v>
                </c:pt>
                <c:pt idx="688">
                  <c:v>1.352E+16</c:v>
                </c:pt>
                <c:pt idx="689">
                  <c:v>1.3411E+16</c:v>
                </c:pt>
                <c:pt idx="690">
                  <c:v>1.3272E+16</c:v>
                </c:pt>
                <c:pt idx="691">
                  <c:v>1.3095E+16</c:v>
                </c:pt>
                <c:pt idx="692">
                  <c:v>1.2871E+16</c:v>
                </c:pt>
                <c:pt idx="693">
                  <c:v>1.2585E+16</c:v>
                </c:pt>
                <c:pt idx="694">
                  <c:v>1.2222E+16</c:v>
                </c:pt>
                <c:pt idx="695">
                  <c:v>1.176E+16</c:v>
                </c:pt>
                <c:pt idx="696">
                  <c:v>1.1172E+16</c:v>
                </c:pt>
                <c:pt idx="697">
                  <c:v>1.0424E+16</c:v>
                </c:pt>
                <c:pt idx="698">
                  <c:v>9473300000000000</c:v>
                </c:pt>
                <c:pt idx="699">
                  <c:v>8264300000000000</c:v>
                </c:pt>
                <c:pt idx="700">
                  <c:v>8264300000000000</c:v>
                </c:pt>
                <c:pt idx="701">
                  <c:v>8193700000000000</c:v>
                </c:pt>
                <c:pt idx="702">
                  <c:v>8122100000000000</c:v>
                </c:pt>
                <c:pt idx="703">
                  <c:v>8049300000000000</c:v>
                </c:pt>
                <c:pt idx="704">
                  <c:v>7975500000000000</c:v>
                </c:pt>
                <c:pt idx="705">
                  <c:v>7900600000000000</c:v>
                </c:pt>
                <c:pt idx="706">
                  <c:v>7824500000000000</c:v>
                </c:pt>
                <c:pt idx="707">
                  <c:v>7747300000000000</c:v>
                </c:pt>
                <c:pt idx="708">
                  <c:v>7668900000000000</c:v>
                </c:pt>
                <c:pt idx="709">
                  <c:v>7589300000000000</c:v>
                </c:pt>
                <c:pt idx="710">
                  <c:v>7508600000000000</c:v>
                </c:pt>
                <c:pt idx="711">
                  <c:v>7426600000000000</c:v>
                </c:pt>
                <c:pt idx="712">
                  <c:v>7343500000000000</c:v>
                </c:pt>
                <c:pt idx="713">
                  <c:v>7259100000000000</c:v>
                </c:pt>
                <c:pt idx="714">
                  <c:v>7173400000000000</c:v>
                </c:pt>
                <c:pt idx="715">
                  <c:v>7086500000000000</c:v>
                </c:pt>
                <c:pt idx="716">
                  <c:v>6998300000000000</c:v>
                </c:pt>
                <c:pt idx="717">
                  <c:v>6908800000000000</c:v>
                </c:pt>
                <c:pt idx="718">
                  <c:v>6818000000000000</c:v>
                </c:pt>
                <c:pt idx="719">
                  <c:v>6725900000000000</c:v>
                </c:pt>
                <c:pt idx="720">
                  <c:v>6632400000000000</c:v>
                </c:pt>
                <c:pt idx="721">
                  <c:v>6537600000000000</c:v>
                </c:pt>
                <c:pt idx="722">
                  <c:v>6441300000000000</c:v>
                </c:pt>
                <c:pt idx="723">
                  <c:v>6343700000000000</c:v>
                </c:pt>
                <c:pt idx="724">
                  <c:v>6244700000000000</c:v>
                </c:pt>
                <c:pt idx="725">
                  <c:v>6144200000000000</c:v>
                </c:pt>
                <c:pt idx="726">
                  <c:v>6042200000000000</c:v>
                </c:pt>
                <c:pt idx="727">
                  <c:v>5938800000000000</c:v>
                </c:pt>
                <c:pt idx="728">
                  <c:v>5833900000000000</c:v>
                </c:pt>
                <c:pt idx="729">
                  <c:v>5727400000000000</c:v>
                </c:pt>
                <c:pt idx="730">
                  <c:v>5619400000000000</c:v>
                </c:pt>
                <c:pt idx="731">
                  <c:v>5509900000000000</c:v>
                </c:pt>
                <c:pt idx="732">
                  <c:v>5398800000000000</c:v>
                </c:pt>
                <c:pt idx="733">
                  <c:v>5286100000000000</c:v>
                </c:pt>
                <c:pt idx="734">
                  <c:v>5171800000000000</c:v>
                </c:pt>
                <c:pt idx="735">
                  <c:v>5055800000000000</c:v>
                </c:pt>
                <c:pt idx="736">
                  <c:v>4938200000000000</c:v>
                </c:pt>
                <c:pt idx="737">
                  <c:v>4818900000000000</c:v>
                </c:pt>
                <c:pt idx="738">
                  <c:v>4697900000000000</c:v>
                </c:pt>
                <c:pt idx="739">
                  <c:v>4575200000000000</c:v>
                </c:pt>
                <c:pt idx="740">
                  <c:v>4450700000000000</c:v>
                </c:pt>
                <c:pt idx="741">
                  <c:v>4324500000000000</c:v>
                </c:pt>
                <c:pt idx="742">
                  <c:v>4196400000000000</c:v>
                </c:pt>
                <c:pt idx="743">
                  <c:v>4066500000000000</c:v>
                </c:pt>
                <c:pt idx="744">
                  <c:v>3934800000000000</c:v>
                </c:pt>
                <c:pt idx="745">
                  <c:v>3801300000000000</c:v>
                </c:pt>
                <c:pt idx="746">
                  <c:v>3665800000000000</c:v>
                </c:pt>
                <c:pt idx="747">
                  <c:v>3528400000000000</c:v>
                </c:pt>
                <c:pt idx="748">
                  <c:v>3389000000000000</c:v>
                </c:pt>
                <c:pt idx="749">
                  <c:v>3247700000000000</c:v>
                </c:pt>
                <c:pt idx="750">
                  <c:v>3247700000000000</c:v>
                </c:pt>
                <c:pt idx="751">
                  <c:v>3260600000000000</c:v>
                </c:pt>
                <c:pt idx="752">
                  <c:v>3272200000000000</c:v>
                </c:pt>
                <c:pt idx="753">
                  <c:v>3282700000000000</c:v>
                </c:pt>
                <c:pt idx="754">
                  <c:v>3291900000000000</c:v>
                </c:pt>
                <c:pt idx="755">
                  <c:v>3300000000000000</c:v>
                </c:pt>
                <c:pt idx="756">
                  <c:v>3306900000000000</c:v>
                </c:pt>
                <c:pt idx="757">
                  <c:v>3312600000000000</c:v>
                </c:pt>
                <c:pt idx="758">
                  <c:v>3317100000000000</c:v>
                </c:pt>
                <c:pt idx="759">
                  <c:v>3320400000000000</c:v>
                </c:pt>
                <c:pt idx="760">
                  <c:v>3322600000000000</c:v>
                </c:pt>
                <c:pt idx="761">
                  <c:v>3323500000000000</c:v>
                </c:pt>
                <c:pt idx="762">
                  <c:v>3323300000000000</c:v>
                </c:pt>
                <c:pt idx="763">
                  <c:v>3321900000000000</c:v>
                </c:pt>
                <c:pt idx="764">
                  <c:v>3319300000000000</c:v>
                </c:pt>
                <c:pt idx="765">
                  <c:v>3315500000000000</c:v>
                </c:pt>
                <c:pt idx="766">
                  <c:v>3310500000000000</c:v>
                </c:pt>
                <c:pt idx="767">
                  <c:v>3304400000000000</c:v>
                </c:pt>
                <c:pt idx="768">
                  <c:v>3297000000000000</c:v>
                </c:pt>
                <c:pt idx="769">
                  <c:v>3288500000000000</c:v>
                </c:pt>
                <c:pt idx="770">
                  <c:v>3278800000000000</c:v>
                </c:pt>
                <c:pt idx="771">
                  <c:v>3267900000000000</c:v>
                </c:pt>
                <c:pt idx="772">
                  <c:v>3255800000000000</c:v>
                </c:pt>
                <c:pt idx="773">
                  <c:v>3242500000000000</c:v>
                </c:pt>
                <c:pt idx="774">
                  <c:v>3228000000000000</c:v>
                </c:pt>
                <c:pt idx="775">
                  <c:v>3212400000000000</c:v>
                </c:pt>
                <c:pt idx="776">
                  <c:v>3195600000000000</c:v>
                </c:pt>
                <c:pt idx="777">
                  <c:v>3177500000000000</c:v>
                </c:pt>
                <c:pt idx="778">
                  <c:v>3158300000000000</c:v>
                </c:pt>
                <c:pt idx="779">
                  <c:v>3138000000000000</c:v>
                </c:pt>
                <c:pt idx="780">
                  <c:v>3116400000000000</c:v>
                </c:pt>
                <c:pt idx="781">
                  <c:v>3093600000000000</c:v>
                </c:pt>
                <c:pt idx="782">
                  <c:v>3069700000000000</c:v>
                </c:pt>
                <c:pt idx="783">
                  <c:v>3044600000000000</c:v>
                </c:pt>
                <c:pt idx="784">
                  <c:v>3018200000000000</c:v>
                </c:pt>
                <c:pt idx="785">
                  <c:v>2990700000000000</c:v>
                </c:pt>
                <c:pt idx="786">
                  <c:v>2962100000000000</c:v>
                </c:pt>
                <c:pt idx="787">
                  <c:v>2932200000000000</c:v>
                </c:pt>
                <c:pt idx="788">
                  <c:v>2901200000000000</c:v>
                </c:pt>
                <c:pt idx="789">
                  <c:v>2868900000000000</c:v>
                </c:pt>
                <c:pt idx="790">
                  <c:v>2835500000000000</c:v>
                </c:pt>
                <c:pt idx="791">
                  <c:v>2800900000000000</c:v>
                </c:pt>
                <c:pt idx="792">
                  <c:v>2765100000000000</c:v>
                </c:pt>
                <c:pt idx="793">
                  <c:v>2728200000000000</c:v>
                </c:pt>
                <c:pt idx="794">
                  <c:v>2690000000000000</c:v>
                </c:pt>
                <c:pt idx="795">
                  <c:v>2650700000000000</c:v>
                </c:pt>
                <c:pt idx="796">
                  <c:v>2610200000000000</c:v>
                </c:pt>
                <c:pt idx="797">
                  <c:v>2568500000000000</c:v>
                </c:pt>
                <c:pt idx="798">
                  <c:v>2525600000000000</c:v>
                </c:pt>
                <c:pt idx="799">
                  <c:v>2481600000000000</c:v>
                </c:pt>
                <c:pt idx="800">
                  <c:v>2481600000000000</c:v>
                </c:pt>
                <c:pt idx="801">
                  <c:v>2452400000000000</c:v>
                </c:pt>
                <c:pt idx="802">
                  <c:v>2422700000000000</c:v>
                </c:pt>
                <c:pt idx="803">
                  <c:v>2392600000000000</c:v>
                </c:pt>
                <c:pt idx="804">
                  <c:v>2361900000000000</c:v>
                </c:pt>
                <c:pt idx="805">
                  <c:v>2330800000000000</c:v>
                </c:pt>
                <c:pt idx="806">
                  <c:v>2299100000000000</c:v>
                </c:pt>
                <c:pt idx="807">
                  <c:v>2267000000000000</c:v>
                </c:pt>
                <c:pt idx="808">
                  <c:v>2234400000000000</c:v>
                </c:pt>
                <c:pt idx="809">
                  <c:v>2201200000000000</c:v>
                </c:pt>
                <c:pt idx="810">
                  <c:v>2167600000000000</c:v>
                </c:pt>
                <c:pt idx="811">
                  <c:v>2133500000000000</c:v>
                </c:pt>
                <c:pt idx="812">
                  <c:v>2098900000000000</c:v>
                </c:pt>
                <c:pt idx="813">
                  <c:v>2063800000000000</c:v>
                </c:pt>
                <c:pt idx="814">
                  <c:v>2028200000000000</c:v>
                </c:pt>
                <c:pt idx="815">
                  <c:v>1992100000000000</c:v>
                </c:pt>
                <c:pt idx="816">
                  <c:v>1955500000000000</c:v>
                </c:pt>
                <c:pt idx="817">
                  <c:v>1918400000000000</c:v>
                </c:pt>
                <c:pt idx="818">
                  <c:v>1880800000000000</c:v>
                </c:pt>
                <c:pt idx="819">
                  <c:v>1842800000000000</c:v>
                </c:pt>
                <c:pt idx="820">
                  <c:v>1804200000000000</c:v>
                </c:pt>
                <c:pt idx="821">
                  <c:v>1765100000000000</c:v>
                </c:pt>
                <c:pt idx="822">
                  <c:v>1725600000000000</c:v>
                </c:pt>
                <c:pt idx="823">
                  <c:v>1685500000000000</c:v>
                </c:pt>
                <c:pt idx="824">
                  <c:v>1645000000000000</c:v>
                </c:pt>
                <c:pt idx="825">
                  <c:v>1603900000000000</c:v>
                </c:pt>
                <c:pt idx="826">
                  <c:v>1562400000000000</c:v>
                </c:pt>
                <c:pt idx="827">
                  <c:v>1520400000000000</c:v>
                </c:pt>
                <c:pt idx="828">
                  <c:v>1477900000000000</c:v>
                </c:pt>
                <c:pt idx="829">
                  <c:v>1434800000000000</c:v>
                </c:pt>
                <c:pt idx="830">
                  <c:v>1391300000000000</c:v>
                </c:pt>
                <c:pt idx="831">
                  <c:v>1347300000000000</c:v>
                </c:pt>
                <c:pt idx="832">
                  <c:v>1302800000000000</c:v>
                </c:pt>
                <c:pt idx="833">
                  <c:v>1257900000000000</c:v>
                </c:pt>
                <c:pt idx="834">
                  <c:v>1212400000000000</c:v>
                </c:pt>
                <c:pt idx="835">
                  <c:v>1166400000000000</c:v>
                </c:pt>
                <c:pt idx="836">
                  <c:v>1120000000000000</c:v>
                </c:pt>
                <c:pt idx="837">
                  <c:v>1073000000000000</c:v>
                </c:pt>
                <c:pt idx="838">
                  <c:v>1025500000000000</c:v>
                </c:pt>
                <c:pt idx="839">
                  <c:v>977610000000000</c:v>
                </c:pt>
                <c:pt idx="840">
                  <c:v>929170000000000</c:v>
                </c:pt>
                <c:pt idx="841">
                  <c:v>880250000000000</c:v>
                </c:pt>
                <c:pt idx="842">
                  <c:v>830830000000000</c:v>
                </c:pt>
                <c:pt idx="843">
                  <c:v>780920000000000</c:v>
                </c:pt>
                <c:pt idx="844">
                  <c:v>730520000000000</c:v>
                </c:pt>
                <c:pt idx="845">
                  <c:v>679620000000000</c:v>
                </c:pt>
                <c:pt idx="846">
                  <c:v>628240000000000</c:v>
                </c:pt>
                <c:pt idx="847">
                  <c:v>576360000000000</c:v>
                </c:pt>
                <c:pt idx="848">
                  <c:v>523990000000000</c:v>
                </c:pt>
                <c:pt idx="849">
                  <c:v>471130000000000</c:v>
                </c:pt>
                <c:pt idx="850">
                  <c:v>471130000000000</c:v>
                </c:pt>
                <c:pt idx="851">
                  <c:v>388000000000000</c:v>
                </c:pt>
                <c:pt idx="852">
                  <c:v>319580000000000</c:v>
                </c:pt>
                <c:pt idx="853">
                  <c:v>263270000000000</c:v>
                </c:pt>
                <c:pt idx="854">
                  <c:v>216930000000000</c:v>
                </c:pt>
                <c:pt idx="855">
                  <c:v>178790000000000</c:v>
                </c:pt>
                <c:pt idx="856">
                  <c:v>147410000000000</c:v>
                </c:pt>
                <c:pt idx="857">
                  <c:v>121570000000000</c:v>
                </c:pt>
                <c:pt idx="858">
                  <c:v>100310000000000</c:v>
                </c:pt>
                <c:pt idx="859">
                  <c:v>82816000000000</c:v>
                </c:pt>
                <c:pt idx="860">
                  <c:v>68416000000000</c:v>
                </c:pt>
                <c:pt idx="861">
                  <c:v>56564000000000</c:v>
                </c:pt>
                <c:pt idx="862">
                  <c:v>46811000000000</c:v>
                </c:pt>
                <c:pt idx="863">
                  <c:v>38783000000000</c:v>
                </c:pt>
                <c:pt idx="864">
                  <c:v>32177000000000</c:v>
                </c:pt>
                <c:pt idx="865">
                  <c:v>26740000000000</c:v>
                </c:pt>
                <c:pt idx="866">
                  <c:v>22265000000000</c:v>
                </c:pt>
                <c:pt idx="867">
                  <c:v>18582000000000</c:v>
                </c:pt>
                <c:pt idx="868">
                  <c:v>15551000000000</c:v>
                </c:pt>
                <c:pt idx="869">
                  <c:v>13057000000000</c:v>
                </c:pt>
                <c:pt idx="870">
                  <c:v>11004000000000</c:v>
                </c:pt>
                <c:pt idx="871">
                  <c:v>9314300000000</c:v>
                </c:pt>
                <c:pt idx="872">
                  <c:v>7923800000000</c:v>
                </c:pt>
                <c:pt idx="873">
                  <c:v>6779300000000</c:v>
                </c:pt>
                <c:pt idx="874">
                  <c:v>5837400000000</c:v>
                </c:pt>
                <c:pt idx="875">
                  <c:v>5062200000000</c:v>
                </c:pt>
                <c:pt idx="876">
                  <c:v>4424300000000</c:v>
                </c:pt>
                <c:pt idx="877">
                  <c:v>3899200000000</c:v>
                </c:pt>
                <c:pt idx="878">
                  <c:v>3467000000000</c:v>
                </c:pt>
                <c:pt idx="879">
                  <c:v>3111400000000</c:v>
                </c:pt>
                <c:pt idx="880">
                  <c:v>2818600000000</c:v>
                </c:pt>
                <c:pt idx="881">
                  <c:v>2577700000000</c:v>
                </c:pt>
                <c:pt idx="882">
                  <c:v>2379400000000</c:v>
                </c:pt>
                <c:pt idx="883">
                  <c:v>2216200000000</c:v>
                </c:pt>
                <c:pt idx="884">
                  <c:v>2081900000000</c:v>
                </c:pt>
                <c:pt idx="885">
                  <c:v>1971300000000</c:v>
                </c:pt>
                <c:pt idx="886">
                  <c:v>1880300000000</c:v>
                </c:pt>
                <c:pt idx="887">
                  <c:v>1805400000000</c:v>
                </c:pt>
                <c:pt idx="888">
                  <c:v>1743700000000</c:v>
                </c:pt>
                <c:pt idx="889">
                  <c:v>1693000000000</c:v>
                </c:pt>
                <c:pt idx="890">
                  <c:v>1651200000000</c:v>
                </c:pt>
                <c:pt idx="891">
                  <c:v>1616800000000</c:v>
                </c:pt>
                <c:pt idx="892">
                  <c:v>1588500000000</c:v>
                </c:pt>
                <c:pt idx="893">
                  <c:v>1565100000000</c:v>
                </c:pt>
                <c:pt idx="894">
                  <c:v>1545900000000</c:v>
                </c:pt>
                <c:pt idx="895">
                  <c:v>1530100000000</c:v>
                </c:pt>
                <c:pt idx="896">
                  <c:v>1517100000000</c:v>
                </c:pt>
                <c:pt idx="897">
                  <c:v>1506400000000</c:v>
                </c:pt>
                <c:pt idx="898">
                  <c:v>1497500000000</c:v>
                </c:pt>
                <c:pt idx="899">
                  <c:v>1490300000000</c:v>
                </c:pt>
                <c:pt idx="900">
                  <c:v>1490300000000</c:v>
                </c:pt>
                <c:pt idx="901">
                  <c:v>1484300000000</c:v>
                </c:pt>
                <c:pt idx="902">
                  <c:v>1479300000000</c:v>
                </c:pt>
                <c:pt idx="903">
                  <c:v>1475200000000</c:v>
                </c:pt>
                <c:pt idx="904">
                  <c:v>1471900000000</c:v>
                </c:pt>
                <c:pt idx="905">
                  <c:v>1469100000000</c:v>
                </c:pt>
                <c:pt idx="906">
                  <c:v>1466800000000</c:v>
                </c:pt>
                <c:pt idx="907">
                  <c:v>1464900000000</c:v>
                </c:pt>
                <c:pt idx="908">
                  <c:v>1463300000000</c:v>
                </c:pt>
                <c:pt idx="909">
                  <c:v>1462000000000</c:v>
                </c:pt>
                <c:pt idx="910">
                  <c:v>1461000000000</c:v>
                </c:pt>
                <c:pt idx="911">
                  <c:v>1460100000000</c:v>
                </c:pt>
                <c:pt idx="912">
                  <c:v>1459300000000</c:v>
                </c:pt>
                <c:pt idx="913">
                  <c:v>1458700000000</c:v>
                </c:pt>
                <c:pt idx="914">
                  <c:v>1458200000000</c:v>
                </c:pt>
                <c:pt idx="915">
                  <c:v>1457800000000</c:v>
                </c:pt>
                <c:pt idx="916">
                  <c:v>1457400000000</c:v>
                </c:pt>
                <c:pt idx="917">
                  <c:v>1457100000000</c:v>
                </c:pt>
                <c:pt idx="918">
                  <c:v>1456800000000</c:v>
                </c:pt>
                <c:pt idx="919">
                  <c:v>1456600000000</c:v>
                </c:pt>
                <c:pt idx="920">
                  <c:v>1456400000000</c:v>
                </c:pt>
                <c:pt idx="921">
                  <c:v>1456300000000</c:v>
                </c:pt>
                <c:pt idx="922">
                  <c:v>1456100000000</c:v>
                </c:pt>
                <c:pt idx="923">
                  <c:v>1456000000000</c:v>
                </c:pt>
                <c:pt idx="924">
                  <c:v>1455900000000</c:v>
                </c:pt>
                <c:pt idx="925">
                  <c:v>1455800000000</c:v>
                </c:pt>
                <c:pt idx="926">
                  <c:v>1455700000000</c:v>
                </c:pt>
                <c:pt idx="927">
                  <c:v>1455600000000</c:v>
                </c:pt>
                <c:pt idx="928">
                  <c:v>1455600000000</c:v>
                </c:pt>
                <c:pt idx="929">
                  <c:v>1455500000000</c:v>
                </c:pt>
                <c:pt idx="930">
                  <c:v>1455500000000</c:v>
                </c:pt>
                <c:pt idx="931">
                  <c:v>1455400000000</c:v>
                </c:pt>
                <c:pt idx="932">
                  <c:v>1455400000000</c:v>
                </c:pt>
                <c:pt idx="933">
                  <c:v>1455300000000</c:v>
                </c:pt>
                <c:pt idx="934">
                  <c:v>1455300000000</c:v>
                </c:pt>
                <c:pt idx="935">
                  <c:v>1455200000000</c:v>
                </c:pt>
                <c:pt idx="936">
                  <c:v>1455200000000</c:v>
                </c:pt>
                <c:pt idx="937">
                  <c:v>1455200000000</c:v>
                </c:pt>
                <c:pt idx="938">
                  <c:v>1455100000000</c:v>
                </c:pt>
                <c:pt idx="939">
                  <c:v>1455100000000</c:v>
                </c:pt>
                <c:pt idx="940">
                  <c:v>1455100000000</c:v>
                </c:pt>
                <c:pt idx="941">
                  <c:v>1455000000000</c:v>
                </c:pt>
                <c:pt idx="942">
                  <c:v>1455000000000</c:v>
                </c:pt>
                <c:pt idx="943">
                  <c:v>1455000000000</c:v>
                </c:pt>
                <c:pt idx="944">
                  <c:v>1454900000000</c:v>
                </c:pt>
                <c:pt idx="945">
                  <c:v>1454900000000</c:v>
                </c:pt>
                <c:pt idx="946">
                  <c:v>1454900000000</c:v>
                </c:pt>
                <c:pt idx="947">
                  <c:v>1454900000000</c:v>
                </c:pt>
                <c:pt idx="948">
                  <c:v>1454800000000</c:v>
                </c:pt>
                <c:pt idx="949">
                  <c:v>1454800000000</c:v>
                </c:pt>
                <c:pt idx="950">
                  <c:v>1454800000000</c:v>
                </c:pt>
                <c:pt idx="951">
                  <c:v>1454800000000</c:v>
                </c:pt>
                <c:pt idx="952">
                  <c:v>1454800000000</c:v>
                </c:pt>
                <c:pt idx="953">
                  <c:v>1454700000000</c:v>
                </c:pt>
                <c:pt idx="954">
                  <c:v>1454700000000</c:v>
                </c:pt>
                <c:pt idx="955">
                  <c:v>1454700000000</c:v>
                </c:pt>
                <c:pt idx="956">
                  <c:v>1454700000000</c:v>
                </c:pt>
                <c:pt idx="957">
                  <c:v>1454600000000</c:v>
                </c:pt>
                <c:pt idx="958">
                  <c:v>1454600000000</c:v>
                </c:pt>
                <c:pt idx="959">
                  <c:v>1454600000000</c:v>
                </c:pt>
                <c:pt idx="960">
                  <c:v>1454600000000</c:v>
                </c:pt>
                <c:pt idx="961">
                  <c:v>1454500000000</c:v>
                </c:pt>
                <c:pt idx="962">
                  <c:v>1454500000000</c:v>
                </c:pt>
                <c:pt idx="963">
                  <c:v>1454500000000</c:v>
                </c:pt>
                <c:pt idx="964">
                  <c:v>1454500000000</c:v>
                </c:pt>
                <c:pt idx="965">
                  <c:v>1454500000000</c:v>
                </c:pt>
                <c:pt idx="966">
                  <c:v>1454500000000</c:v>
                </c:pt>
                <c:pt idx="967">
                  <c:v>1454400000000</c:v>
                </c:pt>
                <c:pt idx="968">
                  <c:v>1454400000000</c:v>
                </c:pt>
                <c:pt idx="969">
                  <c:v>1454400000000</c:v>
                </c:pt>
                <c:pt idx="970">
                  <c:v>1454400000000</c:v>
                </c:pt>
                <c:pt idx="971">
                  <c:v>1454400000000</c:v>
                </c:pt>
                <c:pt idx="972">
                  <c:v>1454400000000</c:v>
                </c:pt>
                <c:pt idx="973">
                  <c:v>1454400000000</c:v>
                </c:pt>
                <c:pt idx="974">
                  <c:v>1454400000000</c:v>
                </c:pt>
                <c:pt idx="975">
                  <c:v>1454400000000</c:v>
                </c:pt>
                <c:pt idx="976">
                  <c:v>1454400000000</c:v>
                </c:pt>
                <c:pt idx="977">
                  <c:v>1454500000000</c:v>
                </c:pt>
                <c:pt idx="978">
                  <c:v>1454500000000</c:v>
                </c:pt>
                <c:pt idx="979">
                  <c:v>1454600000000</c:v>
                </c:pt>
                <c:pt idx="980">
                  <c:v>1454600000000</c:v>
                </c:pt>
                <c:pt idx="981">
                  <c:v>1454700000000</c:v>
                </c:pt>
                <c:pt idx="982">
                  <c:v>1454800000000</c:v>
                </c:pt>
                <c:pt idx="983">
                  <c:v>1454900000000</c:v>
                </c:pt>
                <c:pt idx="984">
                  <c:v>1455100000000</c:v>
                </c:pt>
                <c:pt idx="985">
                  <c:v>1455300000000</c:v>
                </c:pt>
                <c:pt idx="986">
                  <c:v>1455500000000</c:v>
                </c:pt>
                <c:pt idx="987">
                  <c:v>1455800000000</c:v>
                </c:pt>
                <c:pt idx="988">
                  <c:v>1456100000000</c:v>
                </c:pt>
                <c:pt idx="989">
                  <c:v>1456600000000</c:v>
                </c:pt>
                <c:pt idx="990">
                  <c:v>1457100000000</c:v>
                </c:pt>
                <c:pt idx="991">
                  <c:v>1457700000000</c:v>
                </c:pt>
                <c:pt idx="992">
                  <c:v>1458500000000</c:v>
                </c:pt>
                <c:pt idx="993">
                  <c:v>1459500000000</c:v>
                </c:pt>
                <c:pt idx="994">
                  <c:v>1460700000000</c:v>
                </c:pt>
                <c:pt idx="995">
                  <c:v>1462100000000</c:v>
                </c:pt>
                <c:pt idx="996">
                  <c:v>1463800000000</c:v>
                </c:pt>
                <c:pt idx="997">
                  <c:v>1465900000000</c:v>
                </c:pt>
                <c:pt idx="998">
                  <c:v>1468500000000</c:v>
                </c:pt>
                <c:pt idx="999">
                  <c:v>1471600000000</c:v>
                </c:pt>
                <c:pt idx="1000">
                  <c:v>1471600000000</c:v>
                </c:pt>
                <c:pt idx="1001">
                  <c:v>1475400000000</c:v>
                </c:pt>
                <c:pt idx="1002">
                  <c:v>1480000000000</c:v>
                </c:pt>
                <c:pt idx="1003">
                  <c:v>1485600000000</c:v>
                </c:pt>
                <c:pt idx="1004">
                  <c:v>1492400000000</c:v>
                </c:pt>
                <c:pt idx="1005">
                  <c:v>1500700000000</c:v>
                </c:pt>
                <c:pt idx="1006">
                  <c:v>1510800000000</c:v>
                </c:pt>
                <c:pt idx="1007">
                  <c:v>1523000000000</c:v>
                </c:pt>
                <c:pt idx="1008">
                  <c:v>1537800000000</c:v>
                </c:pt>
                <c:pt idx="1009">
                  <c:v>1555900000000</c:v>
                </c:pt>
                <c:pt idx="1010">
                  <c:v>1577800000000</c:v>
                </c:pt>
                <c:pt idx="1011">
                  <c:v>1604500000000</c:v>
                </c:pt>
                <c:pt idx="1012">
                  <c:v>1636900000000</c:v>
                </c:pt>
                <c:pt idx="1013">
                  <c:v>1676300000000</c:v>
                </c:pt>
                <c:pt idx="1014">
                  <c:v>1724100000000</c:v>
                </c:pt>
                <c:pt idx="1015">
                  <c:v>1782200000000</c:v>
                </c:pt>
                <c:pt idx="1016">
                  <c:v>1852800000000</c:v>
                </c:pt>
                <c:pt idx="1017">
                  <c:v>1938600000000</c:v>
                </c:pt>
                <c:pt idx="1018">
                  <c:v>2042900000000</c:v>
                </c:pt>
                <c:pt idx="1019">
                  <c:v>2169600000000</c:v>
                </c:pt>
                <c:pt idx="1020">
                  <c:v>2323500000000</c:v>
                </c:pt>
                <c:pt idx="1021">
                  <c:v>2510500000000</c:v>
                </c:pt>
                <c:pt idx="1022">
                  <c:v>2737800000000</c:v>
                </c:pt>
                <c:pt idx="1023">
                  <c:v>3014000000000</c:v>
                </c:pt>
                <c:pt idx="1024">
                  <c:v>3349500000000</c:v>
                </c:pt>
                <c:pt idx="1025">
                  <c:v>3757200000000</c:v>
                </c:pt>
                <c:pt idx="1026">
                  <c:v>4252600000000</c:v>
                </c:pt>
                <c:pt idx="1027">
                  <c:v>4854500000000</c:v>
                </c:pt>
                <c:pt idx="1028">
                  <c:v>5585900000000</c:v>
                </c:pt>
                <c:pt idx="1029">
                  <c:v>6474600000000</c:v>
                </c:pt>
                <c:pt idx="1030">
                  <c:v>7554400000000</c:v>
                </c:pt>
                <c:pt idx="1031">
                  <c:v>8866400000000</c:v>
                </c:pt>
                <c:pt idx="1032">
                  <c:v>10461000000000</c:v>
                </c:pt>
                <c:pt idx="1033">
                  <c:v>12398000000000</c:v>
                </c:pt>
                <c:pt idx="1034">
                  <c:v>14751000000000</c:v>
                </c:pt>
                <c:pt idx="1035">
                  <c:v>17611000000000</c:v>
                </c:pt>
                <c:pt idx="1036">
                  <c:v>21086000000000</c:v>
                </c:pt>
                <c:pt idx="1037">
                  <c:v>25308000000000</c:v>
                </c:pt>
                <c:pt idx="1038">
                  <c:v>30439000000000</c:v>
                </c:pt>
                <c:pt idx="1039">
                  <c:v>36672000000000</c:v>
                </c:pt>
                <c:pt idx="1040">
                  <c:v>44247000000000</c:v>
                </c:pt>
                <c:pt idx="1041">
                  <c:v>53450000000000</c:v>
                </c:pt>
                <c:pt idx="1042">
                  <c:v>64633000000000</c:v>
                </c:pt>
                <c:pt idx="1043">
                  <c:v>78221000000000</c:v>
                </c:pt>
                <c:pt idx="1044">
                  <c:v>94731000000000</c:v>
                </c:pt>
                <c:pt idx="1045">
                  <c:v>114790000000000</c:v>
                </c:pt>
                <c:pt idx="1046">
                  <c:v>139170000000000</c:v>
                </c:pt>
                <c:pt idx="1047">
                  <c:v>168780000000000</c:v>
                </c:pt>
                <c:pt idx="1048">
                  <c:v>204770000000000</c:v>
                </c:pt>
                <c:pt idx="1049">
                  <c:v>248500000000000</c:v>
                </c:pt>
                <c:pt idx="1050">
                  <c:v>248500000000000</c:v>
                </c:pt>
                <c:pt idx="1051">
                  <c:v>314500000000000</c:v>
                </c:pt>
                <c:pt idx="1052">
                  <c:v>377770000000000</c:v>
                </c:pt>
                <c:pt idx="1053">
                  <c:v>438290000000000</c:v>
                </c:pt>
                <c:pt idx="1054">
                  <c:v>496070000000000</c:v>
                </c:pt>
                <c:pt idx="1055">
                  <c:v>551100000000000</c:v>
                </c:pt>
                <c:pt idx="1056">
                  <c:v>603400000000000</c:v>
                </c:pt>
                <c:pt idx="1057">
                  <c:v>652940000000000</c:v>
                </c:pt>
                <c:pt idx="1058">
                  <c:v>699750000000000</c:v>
                </c:pt>
                <c:pt idx="1059">
                  <c:v>743810000000000</c:v>
                </c:pt>
                <c:pt idx="1060">
                  <c:v>785120000000000</c:v>
                </c:pt>
                <c:pt idx="1061">
                  <c:v>823680000000000</c:v>
                </c:pt>
                <c:pt idx="1062">
                  <c:v>859500000000000</c:v>
                </c:pt>
                <c:pt idx="1063">
                  <c:v>892570000000000</c:v>
                </c:pt>
                <c:pt idx="1064">
                  <c:v>922900000000000</c:v>
                </c:pt>
                <c:pt idx="1065">
                  <c:v>950480000000000</c:v>
                </c:pt>
                <c:pt idx="1066">
                  <c:v>975310000000000</c:v>
                </c:pt>
                <c:pt idx="1067">
                  <c:v>997390000000000</c:v>
                </c:pt>
                <c:pt idx="1068">
                  <c:v>1016700000000000</c:v>
                </c:pt>
                <c:pt idx="1069">
                  <c:v>1033300000000000</c:v>
                </c:pt>
                <c:pt idx="1070">
                  <c:v>1047100000000000</c:v>
                </c:pt>
                <c:pt idx="1071">
                  <c:v>1058200000000000</c:v>
                </c:pt>
                <c:pt idx="1072">
                  <c:v>1066600000000000</c:v>
                </c:pt>
                <c:pt idx="1073">
                  <c:v>1072200000000000</c:v>
                </c:pt>
                <c:pt idx="1074">
                  <c:v>1075000000000000</c:v>
                </c:pt>
                <c:pt idx="1075">
                  <c:v>1075100000000000</c:v>
                </c:pt>
                <c:pt idx="1076">
                  <c:v>1072400000000000</c:v>
                </c:pt>
                <c:pt idx="1077">
                  <c:v>1067000000000000</c:v>
                </c:pt>
                <c:pt idx="1078">
                  <c:v>1058900000000000</c:v>
                </c:pt>
                <c:pt idx="1079">
                  <c:v>1048000000000000</c:v>
                </c:pt>
                <c:pt idx="1080">
                  <c:v>1034300000000000</c:v>
                </c:pt>
                <c:pt idx="1081">
                  <c:v>1017900000000000</c:v>
                </c:pt>
                <c:pt idx="1082">
                  <c:v>998730000000000</c:v>
                </c:pt>
                <c:pt idx="1083">
                  <c:v>976830000000000</c:v>
                </c:pt>
                <c:pt idx="1084">
                  <c:v>952180000000000</c:v>
                </c:pt>
                <c:pt idx="1085">
                  <c:v>924780000000000</c:v>
                </c:pt>
                <c:pt idx="1086">
                  <c:v>894630000000000</c:v>
                </c:pt>
                <c:pt idx="1087">
                  <c:v>861740000000000</c:v>
                </c:pt>
                <c:pt idx="1088">
                  <c:v>826090000000000</c:v>
                </c:pt>
                <c:pt idx="1089">
                  <c:v>787700000000000</c:v>
                </c:pt>
                <c:pt idx="1090">
                  <c:v>746570000000000</c:v>
                </c:pt>
                <c:pt idx="1091">
                  <c:v>702680000000000</c:v>
                </c:pt>
                <c:pt idx="1092">
                  <c:v>656050000000000</c:v>
                </c:pt>
                <c:pt idx="1093">
                  <c:v>606680000000000</c:v>
                </c:pt>
                <c:pt idx="1094">
                  <c:v>554560000000000</c:v>
                </c:pt>
                <c:pt idx="1095">
                  <c:v>499690000000000</c:v>
                </c:pt>
                <c:pt idx="1096">
                  <c:v>442080000000000</c:v>
                </c:pt>
                <c:pt idx="1097">
                  <c:v>381730000000000</c:v>
                </c:pt>
                <c:pt idx="1098">
                  <c:v>318640000000000</c:v>
                </c:pt>
                <c:pt idx="1099">
                  <c:v>252800000000000</c:v>
                </c:pt>
                <c:pt idx="1100">
                  <c:v>252800000000000</c:v>
                </c:pt>
                <c:pt idx="1101">
                  <c:v>198490000000000</c:v>
                </c:pt>
                <c:pt idx="1102">
                  <c:v>155920000000000</c:v>
                </c:pt>
                <c:pt idx="1103">
                  <c:v>122550000000000</c:v>
                </c:pt>
                <c:pt idx="1104">
                  <c:v>96383000000000</c:v>
                </c:pt>
                <c:pt idx="1105">
                  <c:v>75872000000000</c:v>
                </c:pt>
                <c:pt idx="1106">
                  <c:v>59794000000000</c:v>
                </c:pt>
                <c:pt idx="1107">
                  <c:v>47189000000000</c:v>
                </c:pt>
                <c:pt idx="1108">
                  <c:v>37308000000000</c:v>
                </c:pt>
                <c:pt idx="1109">
                  <c:v>29561000000000</c:v>
                </c:pt>
                <c:pt idx="1110">
                  <c:v>23489000000000</c:v>
                </c:pt>
                <c:pt idx="1111">
                  <c:v>18728000000000</c:v>
                </c:pt>
                <c:pt idx="1112">
                  <c:v>14996000000000</c:v>
                </c:pt>
                <c:pt idx="1113">
                  <c:v>12070000000000</c:v>
                </c:pt>
                <c:pt idx="1114">
                  <c:v>9776600000000</c:v>
                </c:pt>
                <c:pt idx="1115">
                  <c:v>7978500000000</c:v>
                </c:pt>
                <c:pt idx="1116">
                  <c:v>6569000000000</c:v>
                </c:pt>
                <c:pt idx="1117">
                  <c:v>5464000000000</c:v>
                </c:pt>
                <c:pt idx="1118">
                  <c:v>4597700000000</c:v>
                </c:pt>
                <c:pt idx="1119">
                  <c:v>3918600000000</c:v>
                </c:pt>
                <c:pt idx="1120">
                  <c:v>3386300000000</c:v>
                </c:pt>
                <c:pt idx="1121">
                  <c:v>2968900000000</c:v>
                </c:pt>
                <c:pt idx="1122">
                  <c:v>2641700000000</c:v>
                </c:pt>
                <c:pt idx="1123">
                  <c:v>2385200000000</c:v>
                </c:pt>
                <c:pt idx="1124">
                  <c:v>2184100000000</c:v>
                </c:pt>
                <c:pt idx="1125">
                  <c:v>2026500000000</c:v>
                </c:pt>
                <c:pt idx="1126">
                  <c:v>1902900000000</c:v>
                </c:pt>
                <c:pt idx="1127">
                  <c:v>1806000000000</c:v>
                </c:pt>
                <c:pt idx="1128">
                  <c:v>1730000000000</c:v>
                </c:pt>
                <c:pt idx="1129">
                  <c:v>1670500000000</c:v>
                </c:pt>
                <c:pt idx="1130">
                  <c:v>1623800000000</c:v>
                </c:pt>
                <c:pt idx="1131">
                  <c:v>1587200000000</c:v>
                </c:pt>
                <c:pt idx="1132">
                  <c:v>1558500000000</c:v>
                </c:pt>
                <c:pt idx="1133">
                  <c:v>1536000000000</c:v>
                </c:pt>
                <c:pt idx="1134">
                  <c:v>1518300000000</c:v>
                </c:pt>
                <c:pt idx="1135">
                  <c:v>1504500000000</c:v>
                </c:pt>
                <c:pt idx="1136">
                  <c:v>1493600000000</c:v>
                </c:pt>
                <c:pt idx="1137">
                  <c:v>1485100000000</c:v>
                </c:pt>
                <c:pt idx="1138">
                  <c:v>1478400000000</c:v>
                </c:pt>
                <c:pt idx="1139">
                  <c:v>1473200000000</c:v>
                </c:pt>
                <c:pt idx="1140">
                  <c:v>1469100000000</c:v>
                </c:pt>
                <c:pt idx="1141">
                  <c:v>1465900000000</c:v>
                </c:pt>
                <c:pt idx="1142">
                  <c:v>1463300000000</c:v>
                </c:pt>
                <c:pt idx="1143">
                  <c:v>1461300000000</c:v>
                </c:pt>
                <c:pt idx="1144">
                  <c:v>1459800000000</c:v>
                </c:pt>
                <c:pt idx="1145">
                  <c:v>1458500000000</c:v>
                </c:pt>
                <c:pt idx="1146">
                  <c:v>1457600000000</c:v>
                </c:pt>
                <c:pt idx="1147">
                  <c:v>1456800000000</c:v>
                </c:pt>
                <c:pt idx="1148">
                  <c:v>1456200000000</c:v>
                </c:pt>
                <c:pt idx="1149">
                  <c:v>1455700000000</c:v>
                </c:pt>
                <c:pt idx="1150">
                  <c:v>1455700000000</c:v>
                </c:pt>
                <c:pt idx="1151">
                  <c:v>1455400000000</c:v>
                </c:pt>
                <c:pt idx="1152">
                  <c:v>1455100000000</c:v>
                </c:pt>
                <c:pt idx="1153">
                  <c:v>1454800000000</c:v>
                </c:pt>
                <c:pt idx="1154">
                  <c:v>1454600000000</c:v>
                </c:pt>
                <c:pt idx="1155">
                  <c:v>1454500000000</c:v>
                </c:pt>
                <c:pt idx="1156">
                  <c:v>1454400000000</c:v>
                </c:pt>
                <c:pt idx="1157">
                  <c:v>1454300000000</c:v>
                </c:pt>
                <c:pt idx="1158">
                  <c:v>1454200000000</c:v>
                </c:pt>
                <c:pt idx="1159">
                  <c:v>1454100000000</c:v>
                </c:pt>
                <c:pt idx="1160">
                  <c:v>1454100000000</c:v>
                </c:pt>
                <c:pt idx="1161">
                  <c:v>1454000000000</c:v>
                </c:pt>
                <c:pt idx="1162">
                  <c:v>1454000000000</c:v>
                </c:pt>
                <c:pt idx="1163">
                  <c:v>1453900000000</c:v>
                </c:pt>
                <c:pt idx="1164">
                  <c:v>1453900000000</c:v>
                </c:pt>
                <c:pt idx="1165">
                  <c:v>1453900000000</c:v>
                </c:pt>
                <c:pt idx="1166">
                  <c:v>1453900000000</c:v>
                </c:pt>
                <c:pt idx="1167">
                  <c:v>1453800000000</c:v>
                </c:pt>
                <c:pt idx="1168">
                  <c:v>1453800000000</c:v>
                </c:pt>
                <c:pt idx="1169">
                  <c:v>1453800000000</c:v>
                </c:pt>
                <c:pt idx="1170">
                  <c:v>1453800000000</c:v>
                </c:pt>
                <c:pt idx="1171">
                  <c:v>1453800000000</c:v>
                </c:pt>
                <c:pt idx="1172">
                  <c:v>1453800000000</c:v>
                </c:pt>
                <c:pt idx="1173">
                  <c:v>1453700000000</c:v>
                </c:pt>
                <c:pt idx="1174">
                  <c:v>1453700000000</c:v>
                </c:pt>
                <c:pt idx="1175">
                  <c:v>1453700000000</c:v>
                </c:pt>
                <c:pt idx="1176">
                  <c:v>1453700000000</c:v>
                </c:pt>
                <c:pt idx="1177">
                  <c:v>1453700000000</c:v>
                </c:pt>
                <c:pt idx="1178">
                  <c:v>1453700000000</c:v>
                </c:pt>
                <c:pt idx="1179">
                  <c:v>1453700000000</c:v>
                </c:pt>
                <c:pt idx="1180">
                  <c:v>1453700000000</c:v>
                </c:pt>
                <c:pt idx="1181">
                  <c:v>1453600000000</c:v>
                </c:pt>
                <c:pt idx="1182">
                  <c:v>1453600000000</c:v>
                </c:pt>
                <c:pt idx="1183">
                  <c:v>1453600000000</c:v>
                </c:pt>
                <c:pt idx="1184">
                  <c:v>1453600000000</c:v>
                </c:pt>
                <c:pt idx="1185">
                  <c:v>1453600000000</c:v>
                </c:pt>
                <c:pt idx="1186">
                  <c:v>1453600000000</c:v>
                </c:pt>
                <c:pt idx="1187">
                  <c:v>1453600000000</c:v>
                </c:pt>
                <c:pt idx="1188">
                  <c:v>1453600000000</c:v>
                </c:pt>
                <c:pt idx="1189">
                  <c:v>1453600000000</c:v>
                </c:pt>
                <c:pt idx="1190">
                  <c:v>1453600000000</c:v>
                </c:pt>
                <c:pt idx="1191">
                  <c:v>1453500000000</c:v>
                </c:pt>
                <c:pt idx="1192">
                  <c:v>1453500000000</c:v>
                </c:pt>
                <c:pt idx="1193">
                  <c:v>1453500000000</c:v>
                </c:pt>
                <c:pt idx="1194">
                  <c:v>1453500000000</c:v>
                </c:pt>
                <c:pt idx="1195">
                  <c:v>1453500000000</c:v>
                </c:pt>
                <c:pt idx="1196">
                  <c:v>1453500000000</c:v>
                </c:pt>
                <c:pt idx="1197">
                  <c:v>1453500000000</c:v>
                </c:pt>
                <c:pt idx="1198">
                  <c:v>1453500000000</c:v>
                </c:pt>
                <c:pt idx="1199">
                  <c:v>1453500000000</c:v>
                </c:pt>
                <c:pt idx="1200">
                  <c:v>1453500000000</c:v>
                </c:pt>
                <c:pt idx="1201">
                  <c:v>1453500000000</c:v>
                </c:pt>
                <c:pt idx="1202">
                  <c:v>1453400000000</c:v>
                </c:pt>
                <c:pt idx="1203">
                  <c:v>1453400000000</c:v>
                </c:pt>
                <c:pt idx="1204">
                  <c:v>1453400000000</c:v>
                </c:pt>
                <c:pt idx="1205">
                  <c:v>1453400000000</c:v>
                </c:pt>
                <c:pt idx="1206">
                  <c:v>1453400000000</c:v>
                </c:pt>
                <c:pt idx="1207">
                  <c:v>1453400000000</c:v>
                </c:pt>
                <c:pt idx="1208">
                  <c:v>1453400000000</c:v>
                </c:pt>
                <c:pt idx="1209">
                  <c:v>1453400000000</c:v>
                </c:pt>
                <c:pt idx="1210">
                  <c:v>1453400000000</c:v>
                </c:pt>
                <c:pt idx="1211">
                  <c:v>1453400000000</c:v>
                </c:pt>
                <c:pt idx="1212">
                  <c:v>1453400000000</c:v>
                </c:pt>
                <c:pt idx="1213">
                  <c:v>1453300000000</c:v>
                </c:pt>
                <c:pt idx="1214">
                  <c:v>1453300000000</c:v>
                </c:pt>
                <c:pt idx="1215">
                  <c:v>1453300000000</c:v>
                </c:pt>
                <c:pt idx="1216">
                  <c:v>1453300000000</c:v>
                </c:pt>
                <c:pt idx="1217">
                  <c:v>1453300000000</c:v>
                </c:pt>
                <c:pt idx="1218">
                  <c:v>1453300000000</c:v>
                </c:pt>
                <c:pt idx="1219">
                  <c:v>1453300000000</c:v>
                </c:pt>
                <c:pt idx="1220">
                  <c:v>1453300000000</c:v>
                </c:pt>
                <c:pt idx="1221">
                  <c:v>1453300000000</c:v>
                </c:pt>
                <c:pt idx="1222">
                  <c:v>1453300000000</c:v>
                </c:pt>
                <c:pt idx="1223">
                  <c:v>1453300000000</c:v>
                </c:pt>
                <c:pt idx="1224">
                  <c:v>1453300000000</c:v>
                </c:pt>
                <c:pt idx="1225">
                  <c:v>1453200000000</c:v>
                </c:pt>
                <c:pt idx="1226">
                  <c:v>1453200000000</c:v>
                </c:pt>
                <c:pt idx="1227">
                  <c:v>1453200000000</c:v>
                </c:pt>
                <c:pt idx="1228">
                  <c:v>1453200000000</c:v>
                </c:pt>
                <c:pt idx="1229">
                  <c:v>1453200000000</c:v>
                </c:pt>
                <c:pt idx="1230">
                  <c:v>1453200000000</c:v>
                </c:pt>
                <c:pt idx="1231">
                  <c:v>1453200000000</c:v>
                </c:pt>
                <c:pt idx="1232">
                  <c:v>1453200000000</c:v>
                </c:pt>
                <c:pt idx="1233">
                  <c:v>1453200000000</c:v>
                </c:pt>
                <c:pt idx="1234">
                  <c:v>1453200000000</c:v>
                </c:pt>
                <c:pt idx="1235">
                  <c:v>1453200000000</c:v>
                </c:pt>
                <c:pt idx="1236">
                  <c:v>1453200000000</c:v>
                </c:pt>
                <c:pt idx="1237">
                  <c:v>1453200000000</c:v>
                </c:pt>
                <c:pt idx="1238">
                  <c:v>1453100000000</c:v>
                </c:pt>
                <c:pt idx="1239">
                  <c:v>1453100000000</c:v>
                </c:pt>
                <c:pt idx="1240">
                  <c:v>1453100000000</c:v>
                </c:pt>
                <c:pt idx="1241">
                  <c:v>1453100000000</c:v>
                </c:pt>
                <c:pt idx="1242">
                  <c:v>1453100000000</c:v>
                </c:pt>
                <c:pt idx="1243">
                  <c:v>1453100000000</c:v>
                </c:pt>
                <c:pt idx="1244">
                  <c:v>1453100000000</c:v>
                </c:pt>
                <c:pt idx="1245">
                  <c:v>1453100000000</c:v>
                </c:pt>
                <c:pt idx="1246">
                  <c:v>1453100000000</c:v>
                </c:pt>
                <c:pt idx="1247">
                  <c:v>1453100000000</c:v>
                </c:pt>
                <c:pt idx="1248">
                  <c:v>1453100000000</c:v>
                </c:pt>
                <c:pt idx="1249">
                  <c:v>1453100000000</c:v>
                </c:pt>
                <c:pt idx="1250">
                  <c:v>1453100000000</c:v>
                </c:pt>
                <c:pt idx="1251">
                  <c:v>1453100000000</c:v>
                </c:pt>
                <c:pt idx="1252">
                  <c:v>1453000000000</c:v>
                </c:pt>
                <c:pt idx="1253">
                  <c:v>1453000000000</c:v>
                </c:pt>
                <c:pt idx="1254">
                  <c:v>1453000000000</c:v>
                </c:pt>
                <c:pt idx="1255">
                  <c:v>1453000000000</c:v>
                </c:pt>
                <c:pt idx="1256">
                  <c:v>1453000000000</c:v>
                </c:pt>
                <c:pt idx="1257">
                  <c:v>1453000000000</c:v>
                </c:pt>
                <c:pt idx="1258">
                  <c:v>1453000000000</c:v>
                </c:pt>
                <c:pt idx="1259">
                  <c:v>1453000000000</c:v>
                </c:pt>
                <c:pt idx="1260">
                  <c:v>1453000000000</c:v>
                </c:pt>
                <c:pt idx="1261">
                  <c:v>1453000000000</c:v>
                </c:pt>
                <c:pt idx="1262">
                  <c:v>1453000000000</c:v>
                </c:pt>
                <c:pt idx="1263">
                  <c:v>1453000000000</c:v>
                </c:pt>
                <c:pt idx="1264">
                  <c:v>1453000000000</c:v>
                </c:pt>
                <c:pt idx="1265">
                  <c:v>1452900000000</c:v>
                </c:pt>
                <c:pt idx="1266">
                  <c:v>1452900000000</c:v>
                </c:pt>
                <c:pt idx="1267">
                  <c:v>1452900000000</c:v>
                </c:pt>
                <c:pt idx="1268">
                  <c:v>1452900000000</c:v>
                </c:pt>
                <c:pt idx="1269">
                  <c:v>1452900000000</c:v>
                </c:pt>
                <c:pt idx="1270">
                  <c:v>1452900000000</c:v>
                </c:pt>
                <c:pt idx="1271">
                  <c:v>1452900000000</c:v>
                </c:pt>
                <c:pt idx="1272">
                  <c:v>1452900000000</c:v>
                </c:pt>
                <c:pt idx="1273">
                  <c:v>1452900000000</c:v>
                </c:pt>
                <c:pt idx="1274">
                  <c:v>1452900000000</c:v>
                </c:pt>
                <c:pt idx="1275">
                  <c:v>1452900000000</c:v>
                </c:pt>
                <c:pt idx="1276">
                  <c:v>1452900000000</c:v>
                </c:pt>
                <c:pt idx="1277">
                  <c:v>1452900000000</c:v>
                </c:pt>
                <c:pt idx="1278">
                  <c:v>1452800000000</c:v>
                </c:pt>
                <c:pt idx="1279">
                  <c:v>1452800000000</c:v>
                </c:pt>
                <c:pt idx="1280">
                  <c:v>1452800000000</c:v>
                </c:pt>
                <c:pt idx="1281">
                  <c:v>1452800000000</c:v>
                </c:pt>
                <c:pt idx="1282">
                  <c:v>1452800000000</c:v>
                </c:pt>
                <c:pt idx="1283">
                  <c:v>1452800000000</c:v>
                </c:pt>
                <c:pt idx="1284">
                  <c:v>1452800000000</c:v>
                </c:pt>
                <c:pt idx="1285">
                  <c:v>1452800000000</c:v>
                </c:pt>
                <c:pt idx="1286">
                  <c:v>1452800000000</c:v>
                </c:pt>
                <c:pt idx="1287">
                  <c:v>1452800000000</c:v>
                </c:pt>
                <c:pt idx="1288">
                  <c:v>1452800000000</c:v>
                </c:pt>
                <c:pt idx="1289">
                  <c:v>1452800000000</c:v>
                </c:pt>
                <c:pt idx="1290">
                  <c:v>1452800000000</c:v>
                </c:pt>
                <c:pt idx="1291">
                  <c:v>1452800000000</c:v>
                </c:pt>
                <c:pt idx="1292">
                  <c:v>1452700000000</c:v>
                </c:pt>
                <c:pt idx="1293">
                  <c:v>1452700000000</c:v>
                </c:pt>
                <c:pt idx="1294">
                  <c:v>1452700000000</c:v>
                </c:pt>
                <c:pt idx="1295">
                  <c:v>1452700000000</c:v>
                </c:pt>
                <c:pt idx="1296">
                  <c:v>1452700000000</c:v>
                </c:pt>
                <c:pt idx="1297">
                  <c:v>1452700000000</c:v>
                </c:pt>
                <c:pt idx="1298">
                  <c:v>1452700000000</c:v>
                </c:pt>
                <c:pt idx="1299">
                  <c:v>1452700000000</c:v>
                </c:pt>
                <c:pt idx="1300">
                  <c:v>1452700000000</c:v>
                </c:pt>
                <c:pt idx="1301">
                  <c:v>1452700000000</c:v>
                </c:pt>
                <c:pt idx="1302">
                  <c:v>1452700000000</c:v>
                </c:pt>
                <c:pt idx="1303">
                  <c:v>1452700000000</c:v>
                </c:pt>
                <c:pt idx="1304">
                  <c:v>1452700000000</c:v>
                </c:pt>
                <c:pt idx="1305">
                  <c:v>1452700000000</c:v>
                </c:pt>
                <c:pt idx="1306">
                  <c:v>1452600000000</c:v>
                </c:pt>
                <c:pt idx="1307">
                  <c:v>1452600000000</c:v>
                </c:pt>
                <c:pt idx="1308">
                  <c:v>1452600000000</c:v>
                </c:pt>
                <c:pt idx="1309">
                  <c:v>1452600000000</c:v>
                </c:pt>
                <c:pt idx="1310">
                  <c:v>1452600000000</c:v>
                </c:pt>
                <c:pt idx="1311">
                  <c:v>1452600000000</c:v>
                </c:pt>
                <c:pt idx="1312">
                  <c:v>1452600000000</c:v>
                </c:pt>
                <c:pt idx="1313">
                  <c:v>1452600000000</c:v>
                </c:pt>
                <c:pt idx="1314">
                  <c:v>1452600000000</c:v>
                </c:pt>
                <c:pt idx="1315">
                  <c:v>1452600000000</c:v>
                </c:pt>
                <c:pt idx="1316">
                  <c:v>1452600000000</c:v>
                </c:pt>
                <c:pt idx="1317">
                  <c:v>1452600000000</c:v>
                </c:pt>
                <c:pt idx="1318">
                  <c:v>1452600000000</c:v>
                </c:pt>
                <c:pt idx="1319">
                  <c:v>1452500000000</c:v>
                </c:pt>
                <c:pt idx="1320">
                  <c:v>1452500000000</c:v>
                </c:pt>
                <c:pt idx="1321">
                  <c:v>1452500000000</c:v>
                </c:pt>
                <c:pt idx="1322">
                  <c:v>1452500000000</c:v>
                </c:pt>
                <c:pt idx="1323">
                  <c:v>1452500000000</c:v>
                </c:pt>
                <c:pt idx="1324">
                  <c:v>1452500000000</c:v>
                </c:pt>
                <c:pt idx="1325">
                  <c:v>1452500000000</c:v>
                </c:pt>
                <c:pt idx="1326">
                  <c:v>1452500000000</c:v>
                </c:pt>
                <c:pt idx="1327">
                  <c:v>1452500000000</c:v>
                </c:pt>
                <c:pt idx="1328">
                  <c:v>1452500000000</c:v>
                </c:pt>
                <c:pt idx="1329">
                  <c:v>1452500000000</c:v>
                </c:pt>
                <c:pt idx="1330">
                  <c:v>1452500000000</c:v>
                </c:pt>
                <c:pt idx="1331">
                  <c:v>1452400000000</c:v>
                </c:pt>
                <c:pt idx="1332">
                  <c:v>1452400000000</c:v>
                </c:pt>
                <c:pt idx="1333">
                  <c:v>1452400000000</c:v>
                </c:pt>
                <c:pt idx="1334">
                  <c:v>1452400000000</c:v>
                </c:pt>
                <c:pt idx="1335">
                  <c:v>1452400000000</c:v>
                </c:pt>
                <c:pt idx="1336">
                  <c:v>1452400000000</c:v>
                </c:pt>
                <c:pt idx="1337">
                  <c:v>1452400000000</c:v>
                </c:pt>
                <c:pt idx="1338">
                  <c:v>1452400000000</c:v>
                </c:pt>
                <c:pt idx="1339">
                  <c:v>1452400000000</c:v>
                </c:pt>
                <c:pt idx="1340">
                  <c:v>1452400000000</c:v>
                </c:pt>
                <c:pt idx="1341">
                  <c:v>1452400000000</c:v>
                </c:pt>
                <c:pt idx="1342">
                  <c:v>1452400000000</c:v>
                </c:pt>
                <c:pt idx="1343">
                  <c:v>1452400000000</c:v>
                </c:pt>
                <c:pt idx="1344">
                  <c:v>1452300000000</c:v>
                </c:pt>
                <c:pt idx="1345">
                  <c:v>1452300000000</c:v>
                </c:pt>
                <c:pt idx="1346">
                  <c:v>1452300000000</c:v>
                </c:pt>
                <c:pt idx="1347">
                  <c:v>1452300000000</c:v>
                </c:pt>
                <c:pt idx="1348">
                  <c:v>1452300000000</c:v>
                </c:pt>
                <c:pt idx="1349">
                  <c:v>1452300000000</c:v>
                </c:pt>
                <c:pt idx="1350">
                  <c:v>1452300000000</c:v>
                </c:pt>
                <c:pt idx="1351">
                  <c:v>1452300000000</c:v>
                </c:pt>
                <c:pt idx="1352">
                  <c:v>1452300000000</c:v>
                </c:pt>
                <c:pt idx="1353">
                  <c:v>1452300000000</c:v>
                </c:pt>
                <c:pt idx="1354">
                  <c:v>1452300000000</c:v>
                </c:pt>
                <c:pt idx="1355">
                  <c:v>1452300000000</c:v>
                </c:pt>
                <c:pt idx="1356">
                  <c:v>1452300000000</c:v>
                </c:pt>
                <c:pt idx="1357">
                  <c:v>1452200000000</c:v>
                </c:pt>
                <c:pt idx="1358">
                  <c:v>1452200000000</c:v>
                </c:pt>
                <c:pt idx="1359">
                  <c:v>1452200000000</c:v>
                </c:pt>
                <c:pt idx="1360">
                  <c:v>1452200000000</c:v>
                </c:pt>
                <c:pt idx="1361">
                  <c:v>1452200000000</c:v>
                </c:pt>
                <c:pt idx="1362">
                  <c:v>1452200000000</c:v>
                </c:pt>
                <c:pt idx="1363">
                  <c:v>1452200000000</c:v>
                </c:pt>
                <c:pt idx="1364">
                  <c:v>1452200000000</c:v>
                </c:pt>
                <c:pt idx="1365">
                  <c:v>1452200000000</c:v>
                </c:pt>
                <c:pt idx="1366">
                  <c:v>1452200000000</c:v>
                </c:pt>
                <c:pt idx="1367">
                  <c:v>1452200000000</c:v>
                </c:pt>
                <c:pt idx="1368">
                  <c:v>1452200000000</c:v>
                </c:pt>
                <c:pt idx="1369">
                  <c:v>1452100000000</c:v>
                </c:pt>
                <c:pt idx="1370">
                  <c:v>1452100000000</c:v>
                </c:pt>
                <c:pt idx="1371">
                  <c:v>1452100000000</c:v>
                </c:pt>
                <c:pt idx="1372">
                  <c:v>1452100000000</c:v>
                </c:pt>
                <c:pt idx="1373">
                  <c:v>1452100000000</c:v>
                </c:pt>
                <c:pt idx="1374">
                  <c:v>1452100000000</c:v>
                </c:pt>
                <c:pt idx="1375">
                  <c:v>1452100000000</c:v>
                </c:pt>
                <c:pt idx="1376">
                  <c:v>1452100000000</c:v>
                </c:pt>
                <c:pt idx="1377">
                  <c:v>1452100000000</c:v>
                </c:pt>
                <c:pt idx="1378">
                  <c:v>1452100000000</c:v>
                </c:pt>
                <c:pt idx="1379">
                  <c:v>1452100000000</c:v>
                </c:pt>
                <c:pt idx="1380">
                  <c:v>1452100000000</c:v>
                </c:pt>
                <c:pt idx="1381">
                  <c:v>1452000000000</c:v>
                </c:pt>
                <c:pt idx="1382">
                  <c:v>1452000000000</c:v>
                </c:pt>
                <c:pt idx="1383">
                  <c:v>1452000000000</c:v>
                </c:pt>
                <c:pt idx="1384">
                  <c:v>1452000000000</c:v>
                </c:pt>
                <c:pt idx="1385">
                  <c:v>1452000000000</c:v>
                </c:pt>
                <c:pt idx="1386">
                  <c:v>1452000000000</c:v>
                </c:pt>
                <c:pt idx="1387">
                  <c:v>1452000000000</c:v>
                </c:pt>
                <c:pt idx="1388">
                  <c:v>1452000000000</c:v>
                </c:pt>
                <c:pt idx="1389">
                  <c:v>1452000000000</c:v>
                </c:pt>
                <c:pt idx="1390">
                  <c:v>1452000000000</c:v>
                </c:pt>
                <c:pt idx="1391">
                  <c:v>1452000000000</c:v>
                </c:pt>
                <c:pt idx="1392">
                  <c:v>1451900000000</c:v>
                </c:pt>
                <c:pt idx="1393">
                  <c:v>1451900000000</c:v>
                </c:pt>
                <c:pt idx="1394">
                  <c:v>1451900000000</c:v>
                </c:pt>
                <c:pt idx="1395">
                  <c:v>1451900000000</c:v>
                </c:pt>
                <c:pt idx="1396">
                  <c:v>1451900000000</c:v>
                </c:pt>
                <c:pt idx="1397">
                  <c:v>1451900000000</c:v>
                </c:pt>
                <c:pt idx="1398">
                  <c:v>1451900000000</c:v>
                </c:pt>
                <c:pt idx="1399">
                  <c:v>1451900000000</c:v>
                </c:pt>
                <c:pt idx="1400">
                  <c:v>1451900000000</c:v>
                </c:pt>
                <c:pt idx="1401">
                  <c:v>1451900000000</c:v>
                </c:pt>
                <c:pt idx="1402">
                  <c:v>1451900000000</c:v>
                </c:pt>
                <c:pt idx="1403">
                  <c:v>1451900000000</c:v>
                </c:pt>
                <c:pt idx="1404">
                  <c:v>1451900000000</c:v>
                </c:pt>
                <c:pt idx="1405">
                  <c:v>1451800000000</c:v>
                </c:pt>
                <c:pt idx="1406">
                  <c:v>1451800000000</c:v>
                </c:pt>
                <c:pt idx="1407">
                  <c:v>1451800000000</c:v>
                </c:pt>
                <c:pt idx="1408">
                  <c:v>1451800000000</c:v>
                </c:pt>
                <c:pt idx="1409">
                  <c:v>1451800000000</c:v>
                </c:pt>
                <c:pt idx="1410">
                  <c:v>1451800000000</c:v>
                </c:pt>
                <c:pt idx="1411">
                  <c:v>1451800000000</c:v>
                </c:pt>
                <c:pt idx="1412">
                  <c:v>1451800000000</c:v>
                </c:pt>
                <c:pt idx="1413">
                  <c:v>1451800000000</c:v>
                </c:pt>
                <c:pt idx="1414">
                  <c:v>1451800000000</c:v>
                </c:pt>
                <c:pt idx="1415">
                  <c:v>1451800000000</c:v>
                </c:pt>
                <c:pt idx="1416">
                  <c:v>1451700000000</c:v>
                </c:pt>
                <c:pt idx="1417">
                  <c:v>1451700000000</c:v>
                </c:pt>
                <c:pt idx="1418">
                  <c:v>1451700000000</c:v>
                </c:pt>
                <c:pt idx="1419">
                  <c:v>1451700000000</c:v>
                </c:pt>
                <c:pt idx="1420">
                  <c:v>1451700000000</c:v>
                </c:pt>
                <c:pt idx="1421">
                  <c:v>1451700000000</c:v>
                </c:pt>
                <c:pt idx="1422">
                  <c:v>1451700000000</c:v>
                </c:pt>
                <c:pt idx="1423">
                  <c:v>1451700000000</c:v>
                </c:pt>
                <c:pt idx="1424">
                  <c:v>1451700000000</c:v>
                </c:pt>
                <c:pt idx="1425">
                  <c:v>1451700000000</c:v>
                </c:pt>
                <c:pt idx="1426">
                  <c:v>1451700000000</c:v>
                </c:pt>
                <c:pt idx="1427">
                  <c:v>1451600000000</c:v>
                </c:pt>
                <c:pt idx="1428">
                  <c:v>1451600000000</c:v>
                </c:pt>
                <c:pt idx="1429">
                  <c:v>1451600000000</c:v>
                </c:pt>
                <c:pt idx="1430">
                  <c:v>1451600000000</c:v>
                </c:pt>
                <c:pt idx="1431">
                  <c:v>1451600000000</c:v>
                </c:pt>
                <c:pt idx="1432">
                  <c:v>1451600000000</c:v>
                </c:pt>
                <c:pt idx="1433">
                  <c:v>1451600000000</c:v>
                </c:pt>
                <c:pt idx="1434">
                  <c:v>1451600000000</c:v>
                </c:pt>
                <c:pt idx="1435">
                  <c:v>1451600000000</c:v>
                </c:pt>
                <c:pt idx="1436">
                  <c:v>1451600000000</c:v>
                </c:pt>
                <c:pt idx="1437">
                  <c:v>1451500000000</c:v>
                </c:pt>
                <c:pt idx="1438">
                  <c:v>1451500000000</c:v>
                </c:pt>
                <c:pt idx="1439">
                  <c:v>1451500000000</c:v>
                </c:pt>
                <c:pt idx="1440">
                  <c:v>1451500000000</c:v>
                </c:pt>
                <c:pt idx="1441">
                  <c:v>1451500000000</c:v>
                </c:pt>
                <c:pt idx="1442">
                  <c:v>1451500000000</c:v>
                </c:pt>
                <c:pt idx="1443">
                  <c:v>1451500000000</c:v>
                </c:pt>
                <c:pt idx="1444">
                  <c:v>1451500000000</c:v>
                </c:pt>
                <c:pt idx="1445">
                  <c:v>1451500000000</c:v>
                </c:pt>
                <c:pt idx="1446">
                  <c:v>1451500000000</c:v>
                </c:pt>
                <c:pt idx="1447">
                  <c:v>1451500000000</c:v>
                </c:pt>
                <c:pt idx="1448">
                  <c:v>1451400000000</c:v>
                </c:pt>
                <c:pt idx="1449">
                  <c:v>1451400000000</c:v>
                </c:pt>
                <c:pt idx="1450">
                  <c:v>1451400000000</c:v>
                </c:pt>
                <c:pt idx="1451">
                  <c:v>1451400000000</c:v>
                </c:pt>
                <c:pt idx="1452">
                  <c:v>1451400000000</c:v>
                </c:pt>
                <c:pt idx="1453">
                  <c:v>1451400000000</c:v>
                </c:pt>
                <c:pt idx="1454">
                  <c:v>1451400000000</c:v>
                </c:pt>
                <c:pt idx="1455">
                  <c:v>1451400000000</c:v>
                </c:pt>
                <c:pt idx="1456">
                  <c:v>1451400000000</c:v>
                </c:pt>
                <c:pt idx="1457">
                  <c:v>1451400000000</c:v>
                </c:pt>
                <c:pt idx="1458">
                  <c:v>1451400000000</c:v>
                </c:pt>
                <c:pt idx="1459">
                  <c:v>1451300000000</c:v>
                </c:pt>
                <c:pt idx="1460">
                  <c:v>1451300000000</c:v>
                </c:pt>
                <c:pt idx="1461">
                  <c:v>1451300000000</c:v>
                </c:pt>
                <c:pt idx="1462">
                  <c:v>1451300000000</c:v>
                </c:pt>
                <c:pt idx="1463">
                  <c:v>1451300000000</c:v>
                </c:pt>
                <c:pt idx="1464">
                  <c:v>1451300000000</c:v>
                </c:pt>
                <c:pt idx="1465">
                  <c:v>1451300000000</c:v>
                </c:pt>
                <c:pt idx="1466">
                  <c:v>1451300000000</c:v>
                </c:pt>
                <c:pt idx="1467">
                  <c:v>1451300000000</c:v>
                </c:pt>
                <c:pt idx="1468">
                  <c:v>1451300000000</c:v>
                </c:pt>
                <c:pt idx="1469">
                  <c:v>1451200000000</c:v>
                </c:pt>
                <c:pt idx="1470">
                  <c:v>1451200000000</c:v>
                </c:pt>
                <c:pt idx="1471">
                  <c:v>1451200000000</c:v>
                </c:pt>
                <c:pt idx="1472">
                  <c:v>1451200000000</c:v>
                </c:pt>
                <c:pt idx="1473">
                  <c:v>1451200000000</c:v>
                </c:pt>
                <c:pt idx="1474">
                  <c:v>1451200000000</c:v>
                </c:pt>
                <c:pt idx="1475">
                  <c:v>1451200000000</c:v>
                </c:pt>
                <c:pt idx="1476">
                  <c:v>1451200000000</c:v>
                </c:pt>
                <c:pt idx="1477">
                  <c:v>1451200000000</c:v>
                </c:pt>
                <c:pt idx="1478">
                  <c:v>1451200000000</c:v>
                </c:pt>
                <c:pt idx="1479">
                  <c:v>1451100000000</c:v>
                </c:pt>
                <c:pt idx="1480">
                  <c:v>1451100000000</c:v>
                </c:pt>
                <c:pt idx="1481">
                  <c:v>1451100000000</c:v>
                </c:pt>
                <c:pt idx="1482">
                  <c:v>1451100000000</c:v>
                </c:pt>
                <c:pt idx="1483">
                  <c:v>1451100000000</c:v>
                </c:pt>
                <c:pt idx="1484">
                  <c:v>1451100000000</c:v>
                </c:pt>
                <c:pt idx="1485">
                  <c:v>1451100000000</c:v>
                </c:pt>
                <c:pt idx="1486">
                  <c:v>1451100000000</c:v>
                </c:pt>
                <c:pt idx="1487">
                  <c:v>1451100000000</c:v>
                </c:pt>
                <c:pt idx="1488">
                  <c:v>1451100000000</c:v>
                </c:pt>
                <c:pt idx="1489">
                  <c:v>1451000000000</c:v>
                </c:pt>
                <c:pt idx="1490">
                  <c:v>1451000000000</c:v>
                </c:pt>
                <c:pt idx="1491">
                  <c:v>1451000000000</c:v>
                </c:pt>
                <c:pt idx="1492">
                  <c:v>1451000000000</c:v>
                </c:pt>
                <c:pt idx="1493">
                  <c:v>1451000000000</c:v>
                </c:pt>
                <c:pt idx="1494">
                  <c:v>1451000000000</c:v>
                </c:pt>
                <c:pt idx="1495">
                  <c:v>1451000000000</c:v>
                </c:pt>
                <c:pt idx="1496">
                  <c:v>1451000000000</c:v>
                </c:pt>
                <c:pt idx="1497">
                  <c:v>1451000000000</c:v>
                </c:pt>
                <c:pt idx="1498">
                  <c:v>1451000000000</c:v>
                </c:pt>
                <c:pt idx="1499">
                  <c:v>1450900000000</c:v>
                </c:pt>
                <c:pt idx="1500">
                  <c:v>1450900000000</c:v>
                </c:pt>
                <c:pt idx="1501">
                  <c:v>1450900000000</c:v>
                </c:pt>
                <c:pt idx="1502">
                  <c:v>1450900000000</c:v>
                </c:pt>
                <c:pt idx="1503">
                  <c:v>1450900000000</c:v>
                </c:pt>
                <c:pt idx="1504">
                  <c:v>1450900000000</c:v>
                </c:pt>
                <c:pt idx="1505">
                  <c:v>1450900000000</c:v>
                </c:pt>
                <c:pt idx="1506">
                  <c:v>1450900000000</c:v>
                </c:pt>
                <c:pt idx="1507">
                  <c:v>1450900000000</c:v>
                </c:pt>
                <c:pt idx="1508">
                  <c:v>1450900000000</c:v>
                </c:pt>
                <c:pt idx="1509">
                  <c:v>1450800000000</c:v>
                </c:pt>
                <c:pt idx="1510">
                  <c:v>1450800000000</c:v>
                </c:pt>
                <c:pt idx="1511">
                  <c:v>1450800000000</c:v>
                </c:pt>
                <c:pt idx="1512">
                  <c:v>1450800000000</c:v>
                </c:pt>
                <c:pt idx="1513">
                  <c:v>1450800000000</c:v>
                </c:pt>
                <c:pt idx="1514">
                  <c:v>1450800000000</c:v>
                </c:pt>
                <c:pt idx="1515">
                  <c:v>1450800000000</c:v>
                </c:pt>
                <c:pt idx="1516">
                  <c:v>1450800000000</c:v>
                </c:pt>
                <c:pt idx="1517">
                  <c:v>1450800000000</c:v>
                </c:pt>
                <c:pt idx="1518">
                  <c:v>1450800000000</c:v>
                </c:pt>
                <c:pt idx="1519">
                  <c:v>1450700000000</c:v>
                </c:pt>
                <c:pt idx="1520">
                  <c:v>1450700000000</c:v>
                </c:pt>
                <c:pt idx="1521">
                  <c:v>1450700000000</c:v>
                </c:pt>
                <c:pt idx="1522">
                  <c:v>1450700000000</c:v>
                </c:pt>
                <c:pt idx="1523">
                  <c:v>1450700000000</c:v>
                </c:pt>
                <c:pt idx="1524">
                  <c:v>1450700000000</c:v>
                </c:pt>
                <c:pt idx="1525">
                  <c:v>1450700000000</c:v>
                </c:pt>
                <c:pt idx="1526">
                  <c:v>1450700000000</c:v>
                </c:pt>
                <c:pt idx="1527">
                  <c:v>1450700000000</c:v>
                </c:pt>
                <c:pt idx="1528">
                  <c:v>1450600000000</c:v>
                </c:pt>
                <c:pt idx="1529">
                  <c:v>1450600000000</c:v>
                </c:pt>
                <c:pt idx="1530">
                  <c:v>1450600000000</c:v>
                </c:pt>
                <c:pt idx="1531">
                  <c:v>1450600000000</c:v>
                </c:pt>
                <c:pt idx="1532">
                  <c:v>1450600000000</c:v>
                </c:pt>
                <c:pt idx="1533">
                  <c:v>1450600000000</c:v>
                </c:pt>
                <c:pt idx="1534">
                  <c:v>1450600000000</c:v>
                </c:pt>
                <c:pt idx="1535">
                  <c:v>1450600000000</c:v>
                </c:pt>
                <c:pt idx="1536">
                  <c:v>1450600000000</c:v>
                </c:pt>
                <c:pt idx="1537">
                  <c:v>1450500000000</c:v>
                </c:pt>
                <c:pt idx="1538">
                  <c:v>1450500000000</c:v>
                </c:pt>
                <c:pt idx="1539">
                  <c:v>1450500000000</c:v>
                </c:pt>
                <c:pt idx="1540">
                  <c:v>1450500000000</c:v>
                </c:pt>
                <c:pt idx="1541">
                  <c:v>1450500000000</c:v>
                </c:pt>
                <c:pt idx="1542">
                  <c:v>1450500000000</c:v>
                </c:pt>
                <c:pt idx="1543">
                  <c:v>1450500000000</c:v>
                </c:pt>
                <c:pt idx="1544">
                  <c:v>1450500000000</c:v>
                </c:pt>
                <c:pt idx="1545">
                  <c:v>1450500000000</c:v>
                </c:pt>
                <c:pt idx="1546">
                  <c:v>1450400000000</c:v>
                </c:pt>
                <c:pt idx="1547">
                  <c:v>1450400000000</c:v>
                </c:pt>
                <c:pt idx="1548">
                  <c:v>1450400000000</c:v>
                </c:pt>
                <c:pt idx="1549">
                  <c:v>1450400000000</c:v>
                </c:pt>
                <c:pt idx="1550">
                  <c:v>1450400000000</c:v>
                </c:pt>
                <c:pt idx="1551">
                  <c:v>1450400000000</c:v>
                </c:pt>
                <c:pt idx="1552">
                  <c:v>1450400000000</c:v>
                </c:pt>
                <c:pt idx="1553">
                  <c:v>1450400000000</c:v>
                </c:pt>
                <c:pt idx="1554">
                  <c:v>1450400000000</c:v>
                </c:pt>
                <c:pt idx="1555">
                  <c:v>1450400000000</c:v>
                </c:pt>
                <c:pt idx="1556">
                  <c:v>1450300000000</c:v>
                </c:pt>
                <c:pt idx="1557">
                  <c:v>1450300000000</c:v>
                </c:pt>
                <c:pt idx="1558">
                  <c:v>1450300000000</c:v>
                </c:pt>
                <c:pt idx="1559">
                  <c:v>1450300000000</c:v>
                </c:pt>
                <c:pt idx="1560">
                  <c:v>1450300000000</c:v>
                </c:pt>
                <c:pt idx="1561">
                  <c:v>1450300000000</c:v>
                </c:pt>
                <c:pt idx="1562">
                  <c:v>1450300000000</c:v>
                </c:pt>
                <c:pt idx="1563">
                  <c:v>1450300000000</c:v>
                </c:pt>
                <c:pt idx="1564">
                  <c:v>1450300000000</c:v>
                </c:pt>
                <c:pt idx="1565">
                  <c:v>1450200000000</c:v>
                </c:pt>
                <c:pt idx="1566">
                  <c:v>1450200000000</c:v>
                </c:pt>
                <c:pt idx="1567">
                  <c:v>1450200000000</c:v>
                </c:pt>
                <c:pt idx="1568">
                  <c:v>1450200000000</c:v>
                </c:pt>
                <c:pt idx="1569">
                  <c:v>1450200000000</c:v>
                </c:pt>
                <c:pt idx="1570">
                  <c:v>1450200000000</c:v>
                </c:pt>
                <c:pt idx="1571">
                  <c:v>1450200000000</c:v>
                </c:pt>
                <c:pt idx="1572">
                  <c:v>1450200000000</c:v>
                </c:pt>
                <c:pt idx="1573">
                  <c:v>1450200000000</c:v>
                </c:pt>
                <c:pt idx="1574">
                  <c:v>1450100000000</c:v>
                </c:pt>
                <c:pt idx="1575">
                  <c:v>1450100000000</c:v>
                </c:pt>
                <c:pt idx="1576">
                  <c:v>1450100000000</c:v>
                </c:pt>
                <c:pt idx="1577">
                  <c:v>1450100000000</c:v>
                </c:pt>
                <c:pt idx="1578">
                  <c:v>1450100000000</c:v>
                </c:pt>
                <c:pt idx="1579">
                  <c:v>1450100000000</c:v>
                </c:pt>
                <c:pt idx="1580">
                  <c:v>1450100000000</c:v>
                </c:pt>
                <c:pt idx="1581">
                  <c:v>1450100000000</c:v>
                </c:pt>
                <c:pt idx="1582">
                  <c:v>1450100000000</c:v>
                </c:pt>
                <c:pt idx="1583">
                  <c:v>1450000000000</c:v>
                </c:pt>
                <c:pt idx="1584">
                  <c:v>1450000000000</c:v>
                </c:pt>
                <c:pt idx="1585">
                  <c:v>1450000000000</c:v>
                </c:pt>
                <c:pt idx="1586">
                  <c:v>1450000000000</c:v>
                </c:pt>
                <c:pt idx="1587">
                  <c:v>1450000000000</c:v>
                </c:pt>
                <c:pt idx="1588">
                  <c:v>1450000000000</c:v>
                </c:pt>
                <c:pt idx="1589">
                  <c:v>1450000000000</c:v>
                </c:pt>
                <c:pt idx="1590">
                  <c:v>1450000000000</c:v>
                </c:pt>
                <c:pt idx="1591">
                  <c:v>1449900000000</c:v>
                </c:pt>
                <c:pt idx="1592">
                  <c:v>1449900000000</c:v>
                </c:pt>
                <c:pt idx="1593">
                  <c:v>1449900000000</c:v>
                </c:pt>
                <c:pt idx="1594">
                  <c:v>1449900000000</c:v>
                </c:pt>
                <c:pt idx="1595">
                  <c:v>1449900000000</c:v>
                </c:pt>
                <c:pt idx="1596">
                  <c:v>1449900000000</c:v>
                </c:pt>
                <c:pt idx="1597">
                  <c:v>1449900000000</c:v>
                </c:pt>
                <c:pt idx="1598">
                  <c:v>1449900000000</c:v>
                </c:pt>
                <c:pt idx="1599">
                  <c:v>1449900000000</c:v>
                </c:pt>
                <c:pt idx="1600">
                  <c:v>1449900000000</c:v>
                </c:pt>
                <c:pt idx="1601">
                  <c:v>1449800000000</c:v>
                </c:pt>
                <c:pt idx="1602">
                  <c:v>1449800000000</c:v>
                </c:pt>
                <c:pt idx="1603">
                  <c:v>1449800000000</c:v>
                </c:pt>
                <c:pt idx="1604">
                  <c:v>1449800000000</c:v>
                </c:pt>
                <c:pt idx="1605">
                  <c:v>1449800000000</c:v>
                </c:pt>
                <c:pt idx="1606">
                  <c:v>1449800000000</c:v>
                </c:pt>
                <c:pt idx="1607">
                  <c:v>1449800000000</c:v>
                </c:pt>
                <c:pt idx="1608">
                  <c:v>1449800000000</c:v>
                </c:pt>
                <c:pt idx="1609">
                  <c:v>1449700000000</c:v>
                </c:pt>
                <c:pt idx="1610">
                  <c:v>1449700000000</c:v>
                </c:pt>
                <c:pt idx="1611">
                  <c:v>1449700000000</c:v>
                </c:pt>
                <c:pt idx="1612">
                  <c:v>1449700000000</c:v>
                </c:pt>
                <c:pt idx="1613">
                  <c:v>1449700000000</c:v>
                </c:pt>
                <c:pt idx="1614">
                  <c:v>1449700000000</c:v>
                </c:pt>
                <c:pt idx="1615">
                  <c:v>1449700000000</c:v>
                </c:pt>
                <c:pt idx="1616">
                  <c:v>1449700000000</c:v>
                </c:pt>
                <c:pt idx="1617">
                  <c:v>1449600000000</c:v>
                </c:pt>
                <c:pt idx="1618">
                  <c:v>1449600000000</c:v>
                </c:pt>
                <c:pt idx="1619">
                  <c:v>1449600000000</c:v>
                </c:pt>
                <c:pt idx="1620">
                  <c:v>1449600000000</c:v>
                </c:pt>
                <c:pt idx="1621">
                  <c:v>1449600000000</c:v>
                </c:pt>
                <c:pt idx="1622">
                  <c:v>1449600000000</c:v>
                </c:pt>
                <c:pt idx="1623">
                  <c:v>1449600000000</c:v>
                </c:pt>
                <c:pt idx="1624">
                  <c:v>1449600000000</c:v>
                </c:pt>
                <c:pt idx="1625">
                  <c:v>1449500000000</c:v>
                </c:pt>
                <c:pt idx="1626">
                  <c:v>1449500000000</c:v>
                </c:pt>
                <c:pt idx="1627">
                  <c:v>1449500000000</c:v>
                </c:pt>
                <c:pt idx="1628">
                  <c:v>1449500000000</c:v>
                </c:pt>
                <c:pt idx="1629">
                  <c:v>1449500000000</c:v>
                </c:pt>
                <c:pt idx="1630">
                  <c:v>1449500000000</c:v>
                </c:pt>
                <c:pt idx="1631">
                  <c:v>1449500000000</c:v>
                </c:pt>
                <c:pt idx="1632">
                  <c:v>1449500000000</c:v>
                </c:pt>
                <c:pt idx="1633">
                  <c:v>1449400000000</c:v>
                </c:pt>
                <c:pt idx="1634">
                  <c:v>1449400000000</c:v>
                </c:pt>
                <c:pt idx="1635">
                  <c:v>1449400000000</c:v>
                </c:pt>
                <c:pt idx="1636">
                  <c:v>1449400000000</c:v>
                </c:pt>
                <c:pt idx="1637">
                  <c:v>1449400000000</c:v>
                </c:pt>
                <c:pt idx="1638">
                  <c:v>1449400000000</c:v>
                </c:pt>
                <c:pt idx="1639">
                  <c:v>1449400000000</c:v>
                </c:pt>
                <c:pt idx="1640">
                  <c:v>1449400000000</c:v>
                </c:pt>
                <c:pt idx="1641">
                  <c:v>1449300000000</c:v>
                </c:pt>
                <c:pt idx="1642">
                  <c:v>1449300000000</c:v>
                </c:pt>
                <c:pt idx="1643">
                  <c:v>1449300000000</c:v>
                </c:pt>
                <c:pt idx="1644">
                  <c:v>1449300000000</c:v>
                </c:pt>
                <c:pt idx="1645">
                  <c:v>1449300000000</c:v>
                </c:pt>
                <c:pt idx="1646">
                  <c:v>1449300000000</c:v>
                </c:pt>
                <c:pt idx="1647">
                  <c:v>1449300000000</c:v>
                </c:pt>
                <c:pt idx="1648">
                  <c:v>1449300000000</c:v>
                </c:pt>
                <c:pt idx="1649">
                  <c:v>1449200000000</c:v>
                </c:pt>
                <c:pt idx="1650">
                  <c:v>1449200000000</c:v>
                </c:pt>
                <c:pt idx="1651">
                  <c:v>1449200000000</c:v>
                </c:pt>
                <c:pt idx="1652">
                  <c:v>1449200000000</c:v>
                </c:pt>
                <c:pt idx="1653">
                  <c:v>1449200000000</c:v>
                </c:pt>
                <c:pt idx="1654">
                  <c:v>1449200000000</c:v>
                </c:pt>
                <c:pt idx="1655">
                  <c:v>1449200000000</c:v>
                </c:pt>
                <c:pt idx="1656">
                  <c:v>1449200000000</c:v>
                </c:pt>
                <c:pt idx="1657">
                  <c:v>1449200000000</c:v>
                </c:pt>
                <c:pt idx="1658">
                  <c:v>1449100000000</c:v>
                </c:pt>
                <c:pt idx="1659">
                  <c:v>1449100000000</c:v>
                </c:pt>
                <c:pt idx="1660">
                  <c:v>1449100000000</c:v>
                </c:pt>
                <c:pt idx="1661">
                  <c:v>1449100000000</c:v>
                </c:pt>
                <c:pt idx="1662">
                  <c:v>1449100000000</c:v>
                </c:pt>
                <c:pt idx="1663">
                  <c:v>1449100000000</c:v>
                </c:pt>
                <c:pt idx="1664">
                  <c:v>1449100000000</c:v>
                </c:pt>
                <c:pt idx="1665">
                  <c:v>1449100000000</c:v>
                </c:pt>
                <c:pt idx="1666">
                  <c:v>1449000000000</c:v>
                </c:pt>
                <c:pt idx="1667">
                  <c:v>1449000000000</c:v>
                </c:pt>
                <c:pt idx="1668">
                  <c:v>1449000000000</c:v>
                </c:pt>
                <c:pt idx="1669">
                  <c:v>1449000000000</c:v>
                </c:pt>
                <c:pt idx="1670">
                  <c:v>1449000000000</c:v>
                </c:pt>
                <c:pt idx="1671">
                  <c:v>1449000000000</c:v>
                </c:pt>
                <c:pt idx="1672">
                  <c:v>1449000000000</c:v>
                </c:pt>
                <c:pt idx="1673">
                  <c:v>1449000000000</c:v>
                </c:pt>
                <c:pt idx="1674">
                  <c:v>1448900000000</c:v>
                </c:pt>
                <c:pt idx="1675">
                  <c:v>1448900000000</c:v>
                </c:pt>
                <c:pt idx="1676">
                  <c:v>1448900000000</c:v>
                </c:pt>
                <c:pt idx="1677">
                  <c:v>1448900000000</c:v>
                </c:pt>
                <c:pt idx="1678">
                  <c:v>1448900000000</c:v>
                </c:pt>
                <c:pt idx="1679">
                  <c:v>1448900000000</c:v>
                </c:pt>
                <c:pt idx="1680">
                  <c:v>1448900000000</c:v>
                </c:pt>
                <c:pt idx="1681">
                  <c:v>1448800000000</c:v>
                </c:pt>
                <c:pt idx="1682">
                  <c:v>1448800000000</c:v>
                </c:pt>
                <c:pt idx="1683">
                  <c:v>1448800000000</c:v>
                </c:pt>
                <c:pt idx="1684">
                  <c:v>1448800000000</c:v>
                </c:pt>
                <c:pt idx="1685">
                  <c:v>1448800000000</c:v>
                </c:pt>
                <c:pt idx="1686">
                  <c:v>1448800000000</c:v>
                </c:pt>
                <c:pt idx="1687">
                  <c:v>1448800000000</c:v>
                </c:pt>
                <c:pt idx="1688">
                  <c:v>1448800000000</c:v>
                </c:pt>
                <c:pt idx="1689">
                  <c:v>1448700000000</c:v>
                </c:pt>
                <c:pt idx="1690">
                  <c:v>1448700000000</c:v>
                </c:pt>
                <c:pt idx="1691">
                  <c:v>1448700000000</c:v>
                </c:pt>
                <c:pt idx="1692">
                  <c:v>1448700000000</c:v>
                </c:pt>
                <c:pt idx="1693">
                  <c:v>1448700000000</c:v>
                </c:pt>
                <c:pt idx="1694">
                  <c:v>1448700000000</c:v>
                </c:pt>
                <c:pt idx="1695">
                  <c:v>1448700000000</c:v>
                </c:pt>
                <c:pt idx="1696">
                  <c:v>1448600000000</c:v>
                </c:pt>
                <c:pt idx="1697">
                  <c:v>1448600000000</c:v>
                </c:pt>
                <c:pt idx="1698">
                  <c:v>1448600000000</c:v>
                </c:pt>
                <c:pt idx="1699">
                  <c:v>1448600000000</c:v>
                </c:pt>
                <c:pt idx="1700">
                  <c:v>1448600000000</c:v>
                </c:pt>
                <c:pt idx="1701">
                  <c:v>1448600000000</c:v>
                </c:pt>
                <c:pt idx="1702">
                  <c:v>1448600000000</c:v>
                </c:pt>
                <c:pt idx="1703">
                  <c:v>1448600000000</c:v>
                </c:pt>
                <c:pt idx="1704">
                  <c:v>1448600000000</c:v>
                </c:pt>
                <c:pt idx="1705">
                  <c:v>1448500000000</c:v>
                </c:pt>
                <c:pt idx="1706">
                  <c:v>1448500000000</c:v>
                </c:pt>
                <c:pt idx="1707">
                  <c:v>1448500000000</c:v>
                </c:pt>
                <c:pt idx="1708">
                  <c:v>1448500000000</c:v>
                </c:pt>
                <c:pt idx="1709">
                  <c:v>1448500000000</c:v>
                </c:pt>
                <c:pt idx="1710">
                  <c:v>1448500000000</c:v>
                </c:pt>
                <c:pt idx="1711">
                  <c:v>1448500000000</c:v>
                </c:pt>
                <c:pt idx="1712">
                  <c:v>1448400000000</c:v>
                </c:pt>
                <c:pt idx="1713">
                  <c:v>1448400000000</c:v>
                </c:pt>
                <c:pt idx="1714">
                  <c:v>1448400000000</c:v>
                </c:pt>
                <c:pt idx="1715">
                  <c:v>1448400000000</c:v>
                </c:pt>
                <c:pt idx="1716">
                  <c:v>1448400000000</c:v>
                </c:pt>
                <c:pt idx="1717">
                  <c:v>1448400000000</c:v>
                </c:pt>
                <c:pt idx="1718">
                  <c:v>1448400000000</c:v>
                </c:pt>
                <c:pt idx="1719">
                  <c:v>1448300000000</c:v>
                </c:pt>
                <c:pt idx="1720">
                  <c:v>1448300000000</c:v>
                </c:pt>
                <c:pt idx="1721">
                  <c:v>1448300000000</c:v>
                </c:pt>
                <c:pt idx="1722">
                  <c:v>1448300000000</c:v>
                </c:pt>
                <c:pt idx="1723">
                  <c:v>1448300000000</c:v>
                </c:pt>
                <c:pt idx="1724">
                  <c:v>1448300000000</c:v>
                </c:pt>
                <c:pt idx="1725">
                  <c:v>1448300000000</c:v>
                </c:pt>
                <c:pt idx="1726">
                  <c:v>1448300000000</c:v>
                </c:pt>
                <c:pt idx="1727">
                  <c:v>1448200000000</c:v>
                </c:pt>
                <c:pt idx="1728">
                  <c:v>1448200000000</c:v>
                </c:pt>
                <c:pt idx="1729">
                  <c:v>1448200000000</c:v>
                </c:pt>
                <c:pt idx="1730">
                  <c:v>1448200000000</c:v>
                </c:pt>
                <c:pt idx="1731">
                  <c:v>1448200000000</c:v>
                </c:pt>
                <c:pt idx="1732">
                  <c:v>1448200000000</c:v>
                </c:pt>
                <c:pt idx="1733">
                  <c:v>1448200000000</c:v>
                </c:pt>
                <c:pt idx="1734">
                  <c:v>1448100000000</c:v>
                </c:pt>
                <c:pt idx="1735">
                  <c:v>1448100000000</c:v>
                </c:pt>
                <c:pt idx="1736">
                  <c:v>1448100000000</c:v>
                </c:pt>
                <c:pt idx="1737">
                  <c:v>1448100000000</c:v>
                </c:pt>
                <c:pt idx="1738">
                  <c:v>1448100000000</c:v>
                </c:pt>
                <c:pt idx="1739">
                  <c:v>1448100000000</c:v>
                </c:pt>
                <c:pt idx="1740">
                  <c:v>1448100000000</c:v>
                </c:pt>
                <c:pt idx="1741">
                  <c:v>1448000000000</c:v>
                </c:pt>
                <c:pt idx="1742">
                  <c:v>1448000000000</c:v>
                </c:pt>
                <c:pt idx="1743">
                  <c:v>1448000000000</c:v>
                </c:pt>
                <c:pt idx="1744">
                  <c:v>1448000000000</c:v>
                </c:pt>
                <c:pt idx="1745">
                  <c:v>1448000000000</c:v>
                </c:pt>
                <c:pt idx="1746">
                  <c:v>1448000000000</c:v>
                </c:pt>
                <c:pt idx="1747">
                  <c:v>1448000000000</c:v>
                </c:pt>
                <c:pt idx="1748">
                  <c:v>1447900000000</c:v>
                </c:pt>
                <c:pt idx="1749">
                  <c:v>1447900000000</c:v>
                </c:pt>
                <c:pt idx="1750">
                  <c:v>1447900000000</c:v>
                </c:pt>
                <c:pt idx="1751">
                  <c:v>1447900000000</c:v>
                </c:pt>
                <c:pt idx="1752">
                  <c:v>1447900000000</c:v>
                </c:pt>
                <c:pt idx="1753">
                  <c:v>1447900000000</c:v>
                </c:pt>
                <c:pt idx="1754">
                  <c:v>1447900000000</c:v>
                </c:pt>
                <c:pt idx="1755">
                  <c:v>1447900000000</c:v>
                </c:pt>
                <c:pt idx="1756">
                  <c:v>1447800000000</c:v>
                </c:pt>
                <c:pt idx="1757">
                  <c:v>1447800000000</c:v>
                </c:pt>
                <c:pt idx="1758">
                  <c:v>1447800000000</c:v>
                </c:pt>
                <c:pt idx="1759">
                  <c:v>1447800000000</c:v>
                </c:pt>
                <c:pt idx="1760">
                  <c:v>1447800000000</c:v>
                </c:pt>
                <c:pt idx="1761">
                  <c:v>1447800000000</c:v>
                </c:pt>
                <c:pt idx="1762">
                  <c:v>1447800000000</c:v>
                </c:pt>
                <c:pt idx="1763">
                  <c:v>1447700000000</c:v>
                </c:pt>
                <c:pt idx="1764">
                  <c:v>1447700000000</c:v>
                </c:pt>
                <c:pt idx="1765">
                  <c:v>1447700000000</c:v>
                </c:pt>
                <c:pt idx="1766">
                  <c:v>1447700000000</c:v>
                </c:pt>
                <c:pt idx="1767">
                  <c:v>1447700000000</c:v>
                </c:pt>
                <c:pt idx="1768">
                  <c:v>1447700000000</c:v>
                </c:pt>
                <c:pt idx="1769">
                  <c:v>1447700000000</c:v>
                </c:pt>
                <c:pt idx="1770">
                  <c:v>1447600000000</c:v>
                </c:pt>
                <c:pt idx="1771">
                  <c:v>1447600000000</c:v>
                </c:pt>
                <c:pt idx="1772">
                  <c:v>1447600000000</c:v>
                </c:pt>
                <c:pt idx="1773">
                  <c:v>1447600000000</c:v>
                </c:pt>
                <c:pt idx="1774">
                  <c:v>1447600000000</c:v>
                </c:pt>
                <c:pt idx="1775">
                  <c:v>1447600000000</c:v>
                </c:pt>
                <c:pt idx="1776">
                  <c:v>1447600000000</c:v>
                </c:pt>
                <c:pt idx="1777">
                  <c:v>1447500000000</c:v>
                </c:pt>
                <c:pt idx="1778">
                  <c:v>1447500000000</c:v>
                </c:pt>
                <c:pt idx="1779">
                  <c:v>1447500000000</c:v>
                </c:pt>
                <c:pt idx="1780">
                  <c:v>1447500000000</c:v>
                </c:pt>
                <c:pt idx="1781">
                  <c:v>1447500000000</c:v>
                </c:pt>
                <c:pt idx="1782">
                  <c:v>1447500000000</c:v>
                </c:pt>
                <c:pt idx="1783">
                  <c:v>1447500000000</c:v>
                </c:pt>
                <c:pt idx="1784">
                  <c:v>1447400000000</c:v>
                </c:pt>
                <c:pt idx="1785">
                  <c:v>1447400000000</c:v>
                </c:pt>
                <c:pt idx="1786">
                  <c:v>1447400000000</c:v>
                </c:pt>
                <c:pt idx="1787">
                  <c:v>1447400000000</c:v>
                </c:pt>
                <c:pt idx="1788">
                  <c:v>1447400000000</c:v>
                </c:pt>
                <c:pt idx="1789">
                  <c:v>1447400000000</c:v>
                </c:pt>
                <c:pt idx="1790">
                  <c:v>1447300000000</c:v>
                </c:pt>
                <c:pt idx="1791">
                  <c:v>1447300000000</c:v>
                </c:pt>
                <c:pt idx="1792">
                  <c:v>1447300000000</c:v>
                </c:pt>
                <c:pt idx="1793">
                  <c:v>1447300000000</c:v>
                </c:pt>
                <c:pt idx="1794">
                  <c:v>1447300000000</c:v>
                </c:pt>
                <c:pt idx="1795">
                  <c:v>1447300000000</c:v>
                </c:pt>
                <c:pt idx="1796">
                  <c:v>1447300000000</c:v>
                </c:pt>
                <c:pt idx="1797">
                  <c:v>1447200000000</c:v>
                </c:pt>
                <c:pt idx="1798">
                  <c:v>1447200000000</c:v>
                </c:pt>
                <c:pt idx="1799">
                  <c:v>1447200000000</c:v>
                </c:pt>
                <c:pt idx="1800">
                  <c:v>1447200000000</c:v>
                </c:pt>
                <c:pt idx="1801">
                  <c:v>1447200000000</c:v>
                </c:pt>
                <c:pt idx="1802">
                  <c:v>1447200000000</c:v>
                </c:pt>
                <c:pt idx="1803">
                  <c:v>1447200000000</c:v>
                </c:pt>
                <c:pt idx="1804">
                  <c:v>1447200000000</c:v>
                </c:pt>
                <c:pt idx="1805">
                  <c:v>1447100000000</c:v>
                </c:pt>
                <c:pt idx="1806">
                  <c:v>1447100000000</c:v>
                </c:pt>
                <c:pt idx="1807">
                  <c:v>1447100000000</c:v>
                </c:pt>
                <c:pt idx="1808">
                  <c:v>1447100000000</c:v>
                </c:pt>
                <c:pt idx="1809">
                  <c:v>1447100000000</c:v>
                </c:pt>
                <c:pt idx="1810">
                  <c:v>1447100000000</c:v>
                </c:pt>
                <c:pt idx="1811">
                  <c:v>1447000000000</c:v>
                </c:pt>
                <c:pt idx="1812">
                  <c:v>1447000000000</c:v>
                </c:pt>
                <c:pt idx="1813">
                  <c:v>1447000000000</c:v>
                </c:pt>
                <c:pt idx="1814">
                  <c:v>1447000000000</c:v>
                </c:pt>
                <c:pt idx="1815">
                  <c:v>1447000000000</c:v>
                </c:pt>
                <c:pt idx="1816">
                  <c:v>1447000000000</c:v>
                </c:pt>
                <c:pt idx="1817">
                  <c:v>1447000000000</c:v>
                </c:pt>
                <c:pt idx="1818">
                  <c:v>1446900000000</c:v>
                </c:pt>
                <c:pt idx="1819">
                  <c:v>1446900000000</c:v>
                </c:pt>
                <c:pt idx="1820">
                  <c:v>1446900000000</c:v>
                </c:pt>
                <c:pt idx="1821">
                  <c:v>1446900000000</c:v>
                </c:pt>
                <c:pt idx="1822">
                  <c:v>1446900000000</c:v>
                </c:pt>
                <c:pt idx="1823">
                  <c:v>1446900000000</c:v>
                </c:pt>
                <c:pt idx="1824">
                  <c:v>1446900000000</c:v>
                </c:pt>
                <c:pt idx="1825">
                  <c:v>1446800000000</c:v>
                </c:pt>
                <c:pt idx="1826">
                  <c:v>1446800000000</c:v>
                </c:pt>
                <c:pt idx="1827">
                  <c:v>1446800000000</c:v>
                </c:pt>
                <c:pt idx="1828">
                  <c:v>1446800000000</c:v>
                </c:pt>
                <c:pt idx="1829">
                  <c:v>1446800000000</c:v>
                </c:pt>
                <c:pt idx="1830">
                  <c:v>1446800000000</c:v>
                </c:pt>
                <c:pt idx="1831">
                  <c:v>1446700000000</c:v>
                </c:pt>
                <c:pt idx="1832">
                  <c:v>1446700000000</c:v>
                </c:pt>
                <c:pt idx="1833">
                  <c:v>1446700000000</c:v>
                </c:pt>
                <c:pt idx="1834">
                  <c:v>1446700000000</c:v>
                </c:pt>
                <c:pt idx="1835">
                  <c:v>1446700000000</c:v>
                </c:pt>
                <c:pt idx="1836">
                  <c:v>1446700000000</c:v>
                </c:pt>
                <c:pt idx="1837">
                  <c:v>1446700000000</c:v>
                </c:pt>
                <c:pt idx="1838">
                  <c:v>1446600000000</c:v>
                </c:pt>
                <c:pt idx="1839">
                  <c:v>1446600000000</c:v>
                </c:pt>
                <c:pt idx="1840">
                  <c:v>1446600000000</c:v>
                </c:pt>
                <c:pt idx="1841">
                  <c:v>1446600000000</c:v>
                </c:pt>
                <c:pt idx="1842">
                  <c:v>1446600000000</c:v>
                </c:pt>
                <c:pt idx="1843">
                  <c:v>1446600000000</c:v>
                </c:pt>
                <c:pt idx="1844">
                  <c:v>1446500000000</c:v>
                </c:pt>
                <c:pt idx="1845">
                  <c:v>1446500000000</c:v>
                </c:pt>
                <c:pt idx="1846">
                  <c:v>1446500000000</c:v>
                </c:pt>
                <c:pt idx="1847">
                  <c:v>1446500000000</c:v>
                </c:pt>
                <c:pt idx="1848">
                  <c:v>1446500000000</c:v>
                </c:pt>
                <c:pt idx="1849">
                  <c:v>1446500000000</c:v>
                </c:pt>
                <c:pt idx="1850">
                  <c:v>1446500000000</c:v>
                </c:pt>
                <c:pt idx="1851">
                  <c:v>1446500000000</c:v>
                </c:pt>
                <c:pt idx="1852">
                  <c:v>1446500000000</c:v>
                </c:pt>
                <c:pt idx="1853">
                  <c:v>1446500000000</c:v>
                </c:pt>
                <c:pt idx="1854">
                  <c:v>1446500000000</c:v>
                </c:pt>
                <c:pt idx="1855">
                  <c:v>1446500000000</c:v>
                </c:pt>
                <c:pt idx="1856">
                  <c:v>1446500000000</c:v>
                </c:pt>
                <c:pt idx="1857">
                  <c:v>1446500000000</c:v>
                </c:pt>
                <c:pt idx="1858">
                  <c:v>1446500000000</c:v>
                </c:pt>
                <c:pt idx="1859">
                  <c:v>1446600000000</c:v>
                </c:pt>
                <c:pt idx="1860">
                  <c:v>1446600000000</c:v>
                </c:pt>
                <c:pt idx="1861">
                  <c:v>1446700000000</c:v>
                </c:pt>
                <c:pt idx="1862">
                  <c:v>1446800000000</c:v>
                </c:pt>
                <c:pt idx="1863">
                  <c:v>1446900000000</c:v>
                </c:pt>
                <c:pt idx="1864">
                  <c:v>1447000000000</c:v>
                </c:pt>
                <c:pt idx="1865">
                  <c:v>1447200000000</c:v>
                </c:pt>
                <c:pt idx="1866">
                  <c:v>1447500000000</c:v>
                </c:pt>
                <c:pt idx="1867">
                  <c:v>1447800000000</c:v>
                </c:pt>
                <c:pt idx="1868">
                  <c:v>1448300000000</c:v>
                </c:pt>
                <c:pt idx="1869">
                  <c:v>1448800000000</c:v>
                </c:pt>
                <c:pt idx="1870">
                  <c:v>1449600000000</c:v>
                </c:pt>
                <c:pt idx="1871">
                  <c:v>1450500000000</c:v>
                </c:pt>
                <c:pt idx="1872">
                  <c:v>1451700000000</c:v>
                </c:pt>
                <c:pt idx="1873">
                  <c:v>1453200000000</c:v>
                </c:pt>
                <c:pt idx="1874">
                  <c:v>1455100000000</c:v>
                </c:pt>
                <c:pt idx="1875">
                  <c:v>1457600000000</c:v>
                </c:pt>
                <c:pt idx="1876">
                  <c:v>1460800000000</c:v>
                </c:pt>
                <c:pt idx="1877">
                  <c:v>1464800000000</c:v>
                </c:pt>
                <c:pt idx="1878">
                  <c:v>1470000000000</c:v>
                </c:pt>
                <c:pt idx="1879">
                  <c:v>1476600000000</c:v>
                </c:pt>
                <c:pt idx="1880">
                  <c:v>1485000000000</c:v>
                </c:pt>
                <c:pt idx="1881">
                  <c:v>1495800000000</c:v>
                </c:pt>
                <c:pt idx="1882">
                  <c:v>1509500000000</c:v>
                </c:pt>
                <c:pt idx="1883">
                  <c:v>1527000000000</c:v>
                </c:pt>
                <c:pt idx="1884">
                  <c:v>1549300000000</c:v>
                </c:pt>
                <c:pt idx="1885">
                  <c:v>1577800000000</c:v>
                </c:pt>
                <c:pt idx="1886">
                  <c:v>1614100000000</c:v>
                </c:pt>
                <c:pt idx="1887">
                  <c:v>1660400000000</c:v>
                </c:pt>
                <c:pt idx="1888">
                  <c:v>1719500000000</c:v>
                </c:pt>
                <c:pt idx="1889">
                  <c:v>1795000000000</c:v>
                </c:pt>
                <c:pt idx="1890">
                  <c:v>1891200000000</c:v>
                </c:pt>
                <c:pt idx="1891">
                  <c:v>2013900000000</c:v>
                </c:pt>
                <c:pt idx="1892">
                  <c:v>2170400000000</c:v>
                </c:pt>
                <c:pt idx="1893">
                  <c:v>2370100000000</c:v>
                </c:pt>
                <c:pt idx="1894">
                  <c:v>2624900000000</c:v>
                </c:pt>
                <c:pt idx="1895">
                  <c:v>2949800000000</c:v>
                </c:pt>
                <c:pt idx="1896">
                  <c:v>3364400000000</c:v>
                </c:pt>
                <c:pt idx="1897">
                  <c:v>3893100000000</c:v>
                </c:pt>
                <c:pt idx="1898">
                  <c:v>4567700000000</c:v>
                </c:pt>
                <c:pt idx="1899">
                  <c:v>5428100000000</c:v>
                </c:pt>
                <c:pt idx="1900">
                  <c:v>5428100000000</c:v>
                </c:pt>
                <c:pt idx="1901">
                  <c:v>5889100000000</c:v>
                </c:pt>
                <c:pt idx="1902">
                  <c:v>6330900000000</c:v>
                </c:pt>
                <c:pt idx="1903">
                  <c:v>6753600000000</c:v>
                </c:pt>
                <c:pt idx="1904">
                  <c:v>7157200000000</c:v>
                </c:pt>
                <c:pt idx="1905">
                  <c:v>7541600000000</c:v>
                </c:pt>
                <c:pt idx="1906">
                  <c:v>7906900000000</c:v>
                </c:pt>
                <c:pt idx="1907">
                  <c:v>8253000000000</c:v>
                </c:pt>
                <c:pt idx="1908">
                  <c:v>8580000000000</c:v>
                </c:pt>
                <c:pt idx="1909">
                  <c:v>8887900000000</c:v>
                </c:pt>
                <c:pt idx="1910">
                  <c:v>9176700000000</c:v>
                </c:pt>
                <c:pt idx="1911">
                  <c:v>9446200000000</c:v>
                </c:pt>
                <c:pt idx="1912">
                  <c:v>9696700000000</c:v>
                </c:pt>
                <c:pt idx="1913">
                  <c:v>9928000000000</c:v>
                </c:pt>
                <c:pt idx="1914">
                  <c:v>10140000000000</c:v>
                </c:pt>
                <c:pt idx="1915">
                  <c:v>10333000000000</c:v>
                </c:pt>
                <c:pt idx="1916">
                  <c:v>10507000000000</c:v>
                </c:pt>
                <c:pt idx="1917">
                  <c:v>10662000000000</c:v>
                </c:pt>
                <c:pt idx="1918">
                  <c:v>10797000000000</c:v>
                </c:pt>
                <c:pt idx="1919">
                  <c:v>10914000000000</c:v>
                </c:pt>
                <c:pt idx="1920">
                  <c:v>11011000000000</c:v>
                </c:pt>
                <c:pt idx="1921">
                  <c:v>11089000000000</c:v>
                </c:pt>
                <c:pt idx="1922">
                  <c:v>11148000000000</c:v>
                </c:pt>
                <c:pt idx="1923">
                  <c:v>11188000000000</c:v>
                </c:pt>
                <c:pt idx="1924">
                  <c:v>11209000000000</c:v>
                </c:pt>
                <c:pt idx="1925">
                  <c:v>11211000000000</c:v>
                </c:pt>
                <c:pt idx="1926">
                  <c:v>11193000000000</c:v>
                </c:pt>
                <c:pt idx="1927">
                  <c:v>11157000000000</c:v>
                </c:pt>
                <c:pt idx="1928">
                  <c:v>11101000000000</c:v>
                </c:pt>
                <c:pt idx="1929">
                  <c:v>11026000000000</c:v>
                </c:pt>
                <c:pt idx="1930">
                  <c:v>10932000000000</c:v>
                </c:pt>
                <c:pt idx="1931">
                  <c:v>10819000000000</c:v>
                </c:pt>
                <c:pt idx="1932">
                  <c:v>10686000000000</c:v>
                </c:pt>
                <c:pt idx="1933">
                  <c:v>10535000000000</c:v>
                </c:pt>
                <c:pt idx="1934">
                  <c:v>10364000000000</c:v>
                </c:pt>
                <c:pt idx="1935">
                  <c:v>10174000000000</c:v>
                </c:pt>
                <c:pt idx="1936">
                  <c:v>9965500000000</c:v>
                </c:pt>
                <c:pt idx="1937">
                  <c:v>9737400000000</c:v>
                </c:pt>
                <c:pt idx="1938">
                  <c:v>9490200000000</c:v>
                </c:pt>
                <c:pt idx="1939">
                  <c:v>9223800000000</c:v>
                </c:pt>
                <c:pt idx="1940">
                  <c:v>8938400000000</c:v>
                </c:pt>
                <c:pt idx="1941">
                  <c:v>8633700000000</c:v>
                </c:pt>
                <c:pt idx="1942">
                  <c:v>8310000000000</c:v>
                </c:pt>
                <c:pt idx="1943">
                  <c:v>7967000000000</c:v>
                </c:pt>
                <c:pt idx="1944">
                  <c:v>7605000000000</c:v>
                </c:pt>
                <c:pt idx="1945">
                  <c:v>7223800000000</c:v>
                </c:pt>
                <c:pt idx="1946">
                  <c:v>6823500000000</c:v>
                </c:pt>
                <c:pt idx="1947">
                  <c:v>6404000000000</c:v>
                </c:pt>
                <c:pt idx="1948">
                  <c:v>5965400000000</c:v>
                </c:pt>
                <c:pt idx="1949">
                  <c:v>5507700000000</c:v>
                </c:pt>
                <c:pt idx="1950">
                  <c:v>5507700000000</c:v>
                </c:pt>
                <c:pt idx="1951">
                  <c:v>4422200000000</c:v>
                </c:pt>
                <c:pt idx="1952">
                  <c:v>3626800000000</c:v>
                </c:pt>
                <c:pt idx="1953">
                  <c:v>3044000000000</c:v>
                </c:pt>
                <c:pt idx="1954">
                  <c:v>2616900000000</c:v>
                </c:pt>
                <c:pt idx="1955">
                  <c:v>2304000000000</c:v>
                </c:pt>
                <c:pt idx="1956">
                  <c:v>2074700000000</c:v>
                </c:pt>
                <c:pt idx="1957">
                  <c:v>1906700000000</c:v>
                </c:pt>
                <c:pt idx="1958">
                  <c:v>1783500000000</c:v>
                </c:pt>
                <c:pt idx="1959">
                  <c:v>1693300000000</c:v>
                </c:pt>
                <c:pt idx="1960">
                  <c:v>1627200000000</c:v>
                </c:pt>
                <c:pt idx="1961">
                  <c:v>1578800000000</c:v>
                </c:pt>
                <c:pt idx="1962">
                  <c:v>1543300000000</c:v>
                </c:pt>
                <c:pt idx="1963">
                  <c:v>1517300000000</c:v>
                </c:pt>
                <c:pt idx="1964">
                  <c:v>1498300000000</c:v>
                </c:pt>
                <c:pt idx="1965">
                  <c:v>1484300000000</c:v>
                </c:pt>
                <c:pt idx="1966">
                  <c:v>1474100000000</c:v>
                </c:pt>
                <c:pt idx="1967">
                  <c:v>1466600000000</c:v>
                </c:pt>
                <c:pt idx="1968">
                  <c:v>1461100000000</c:v>
                </c:pt>
                <c:pt idx="1969">
                  <c:v>1457100000000</c:v>
                </c:pt>
                <c:pt idx="1970">
                  <c:v>1454200000000</c:v>
                </c:pt>
                <c:pt idx="1971">
                  <c:v>1452000000000</c:v>
                </c:pt>
                <c:pt idx="1972">
                  <c:v>1450400000000</c:v>
                </c:pt>
                <c:pt idx="1973">
                  <c:v>1449300000000</c:v>
                </c:pt>
                <c:pt idx="1974">
                  <c:v>1448400000000</c:v>
                </c:pt>
                <c:pt idx="1975">
                  <c:v>1447800000000</c:v>
                </c:pt>
                <c:pt idx="1976">
                  <c:v>1447400000000</c:v>
                </c:pt>
                <c:pt idx="1977">
                  <c:v>1447100000000</c:v>
                </c:pt>
                <c:pt idx="1978">
                  <c:v>1446800000000</c:v>
                </c:pt>
                <c:pt idx="1979">
                  <c:v>1446700000000</c:v>
                </c:pt>
                <c:pt idx="1980">
                  <c:v>1446500000000</c:v>
                </c:pt>
                <c:pt idx="1981">
                  <c:v>1446400000000</c:v>
                </c:pt>
                <c:pt idx="1982">
                  <c:v>1446400000000</c:v>
                </c:pt>
                <c:pt idx="1983">
                  <c:v>1446300000000</c:v>
                </c:pt>
                <c:pt idx="1984">
                  <c:v>1446300000000</c:v>
                </c:pt>
                <c:pt idx="1985">
                  <c:v>1446300000000</c:v>
                </c:pt>
                <c:pt idx="1986">
                  <c:v>1446300000000</c:v>
                </c:pt>
                <c:pt idx="1987">
                  <c:v>1446300000000</c:v>
                </c:pt>
                <c:pt idx="1988">
                  <c:v>1446300000000</c:v>
                </c:pt>
                <c:pt idx="1989">
                  <c:v>1446300000000</c:v>
                </c:pt>
                <c:pt idx="1990">
                  <c:v>1446300000000</c:v>
                </c:pt>
                <c:pt idx="1991">
                  <c:v>1446300000000</c:v>
                </c:pt>
                <c:pt idx="1992">
                  <c:v>1446300000000</c:v>
                </c:pt>
                <c:pt idx="1993">
                  <c:v>1446300000000</c:v>
                </c:pt>
                <c:pt idx="1994">
                  <c:v>1446300000000</c:v>
                </c:pt>
                <c:pt idx="1995">
                  <c:v>1446300000000</c:v>
                </c:pt>
                <c:pt idx="1996">
                  <c:v>1446300000000</c:v>
                </c:pt>
                <c:pt idx="1997">
                  <c:v>1446300000000</c:v>
                </c:pt>
                <c:pt idx="1998">
                  <c:v>1446300000000</c:v>
                </c:pt>
                <c:pt idx="1999">
                  <c:v>1446300000000</c:v>
                </c:pt>
                <c:pt idx="2000">
                  <c:v>1446300000000</c:v>
                </c:pt>
                <c:pt idx="2001">
                  <c:v>1446400000000</c:v>
                </c:pt>
                <c:pt idx="2002">
                  <c:v>1446400000000</c:v>
                </c:pt>
                <c:pt idx="2003">
                  <c:v>1446400000000</c:v>
                </c:pt>
                <c:pt idx="2004">
                  <c:v>1446400000000</c:v>
                </c:pt>
                <c:pt idx="2005">
                  <c:v>1446400000000</c:v>
                </c:pt>
                <c:pt idx="2006">
                  <c:v>1446400000000</c:v>
                </c:pt>
                <c:pt idx="2007">
                  <c:v>1446400000000</c:v>
                </c:pt>
                <c:pt idx="2008">
                  <c:v>1446400000000</c:v>
                </c:pt>
                <c:pt idx="2009">
                  <c:v>1446400000000</c:v>
                </c:pt>
                <c:pt idx="2010">
                  <c:v>1446400000000</c:v>
                </c:pt>
                <c:pt idx="2011">
                  <c:v>1446400000000</c:v>
                </c:pt>
                <c:pt idx="2012">
                  <c:v>1446500000000</c:v>
                </c:pt>
                <c:pt idx="2013">
                  <c:v>1446500000000</c:v>
                </c:pt>
                <c:pt idx="2014">
                  <c:v>1446500000000</c:v>
                </c:pt>
                <c:pt idx="2015">
                  <c:v>1446500000000</c:v>
                </c:pt>
                <c:pt idx="2016">
                  <c:v>1446500000000</c:v>
                </c:pt>
                <c:pt idx="2017">
                  <c:v>1446500000000</c:v>
                </c:pt>
                <c:pt idx="2018">
                  <c:v>1446500000000</c:v>
                </c:pt>
                <c:pt idx="2019">
                  <c:v>1446500000000</c:v>
                </c:pt>
                <c:pt idx="2020">
                  <c:v>1446500000000</c:v>
                </c:pt>
                <c:pt idx="2021">
                  <c:v>1446500000000</c:v>
                </c:pt>
                <c:pt idx="2022">
                  <c:v>1446500000000</c:v>
                </c:pt>
                <c:pt idx="2023">
                  <c:v>1446600000000</c:v>
                </c:pt>
                <c:pt idx="2024">
                  <c:v>1446600000000</c:v>
                </c:pt>
                <c:pt idx="2025">
                  <c:v>1446600000000</c:v>
                </c:pt>
                <c:pt idx="2026">
                  <c:v>1446600000000</c:v>
                </c:pt>
                <c:pt idx="2027">
                  <c:v>1446600000000</c:v>
                </c:pt>
                <c:pt idx="2028">
                  <c:v>1446600000000</c:v>
                </c:pt>
                <c:pt idx="2029">
                  <c:v>1446600000000</c:v>
                </c:pt>
                <c:pt idx="2030">
                  <c:v>1446600000000</c:v>
                </c:pt>
                <c:pt idx="2031">
                  <c:v>1446600000000</c:v>
                </c:pt>
                <c:pt idx="2032">
                  <c:v>1446600000000</c:v>
                </c:pt>
                <c:pt idx="2033">
                  <c:v>1446600000000</c:v>
                </c:pt>
                <c:pt idx="2034">
                  <c:v>1446600000000</c:v>
                </c:pt>
                <c:pt idx="2035">
                  <c:v>1446700000000</c:v>
                </c:pt>
                <c:pt idx="2036">
                  <c:v>1446700000000</c:v>
                </c:pt>
                <c:pt idx="2037">
                  <c:v>1446700000000</c:v>
                </c:pt>
                <c:pt idx="2038">
                  <c:v>1446700000000</c:v>
                </c:pt>
                <c:pt idx="2039">
                  <c:v>1446700000000</c:v>
                </c:pt>
                <c:pt idx="2040">
                  <c:v>1446700000000</c:v>
                </c:pt>
                <c:pt idx="2041">
                  <c:v>1446700000000</c:v>
                </c:pt>
                <c:pt idx="2042">
                  <c:v>1446700000000</c:v>
                </c:pt>
                <c:pt idx="2043">
                  <c:v>1446700000000</c:v>
                </c:pt>
                <c:pt idx="2044">
                  <c:v>1446700000000</c:v>
                </c:pt>
                <c:pt idx="2045">
                  <c:v>1446700000000</c:v>
                </c:pt>
                <c:pt idx="2046">
                  <c:v>1446700000000</c:v>
                </c:pt>
                <c:pt idx="2047">
                  <c:v>1446800000000</c:v>
                </c:pt>
                <c:pt idx="2048">
                  <c:v>1446800000000</c:v>
                </c:pt>
                <c:pt idx="2049">
                  <c:v>1446800000000</c:v>
                </c:pt>
                <c:pt idx="2050">
                  <c:v>1446800000000</c:v>
                </c:pt>
                <c:pt idx="2051">
                  <c:v>1446800000000</c:v>
                </c:pt>
                <c:pt idx="2052">
                  <c:v>1446800000000</c:v>
                </c:pt>
                <c:pt idx="2053">
                  <c:v>1446800000000</c:v>
                </c:pt>
                <c:pt idx="2054">
                  <c:v>1446800000000</c:v>
                </c:pt>
                <c:pt idx="2055">
                  <c:v>1446800000000</c:v>
                </c:pt>
                <c:pt idx="2056">
                  <c:v>1446800000000</c:v>
                </c:pt>
                <c:pt idx="2057">
                  <c:v>1446800000000</c:v>
                </c:pt>
                <c:pt idx="2058">
                  <c:v>1446800000000</c:v>
                </c:pt>
                <c:pt idx="2059">
                  <c:v>1446800000000</c:v>
                </c:pt>
                <c:pt idx="2060">
                  <c:v>1446800000000</c:v>
                </c:pt>
                <c:pt idx="2061">
                  <c:v>1446900000000</c:v>
                </c:pt>
                <c:pt idx="2062">
                  <c:v>1446900000000</c:v>
                </c:pt>
                <c:pt idx="2063">
                  <c:v>1446900000000</c:v>
                </c:pt>
                <c:pt idx="2064">
                  <c:v>1446900000000</c:v>
                </c:pt>
                <c:pt idx="2065">
                  <c:v>1446900000000</c:v>
                </c:pt>
                <c:pt idx="2066">
                  <c:v>1446900000000</c:v>
                </c:pt>
                <c:pt idx="2067">
                  <c:v>1446900000000</c:v>
                </c:pt>
                <c:pt idx="2068">
                  <c:v>1446900000000</c:v>
                </c:pt>
                <c:pt idx="2069">
                  <c:v>1446900000000</c:v>
                </c:pt>
                <c:pt idx="2070">
                  <c:v>1446900000000</c:v>
                </c:pt>
                <c:pt idx="2071">
                  <c:v>1446900000000</c:v>
                </c:pt>
                <c:pt idx="2072">
                  <c:v>1446900000000</c:v>
                </c:pt>
                <c:pt idx="2073">
                  <c:v>1446900000000</c:v>
                </c:pt>
                <c:pt idx="2074">
                  <c:v>1447000000000</c:v>
                </c:pt>
                <c:pt idx="2075">
                  <c:v>1447000000000</c:v>
                </c:pt>
                <c:pt idx="2076">
                  <c:v>1447000000000</c:v>
                </c:pt>
                <c:pt idx="2077">
                  <c:v>1447000000000</c:v>
                </c:pt>
                <c:pt idx="2078">
                  <c:v>1447000000000</c:v>
                </c:pt>
                <c:pt idx="2079">
                  <c:v>1447000000000</c:v>
                </c:pt>
                <c:pt idx="2080">
                  <c:v>1447000000000</c:v>
                </c:pt>
                <c:pt idx="2081">
                  <c:v>1447000000000</c:v>
                </c:pt>
                <c:pt idx="2082">
                  <c:v>1447000000000</c:v>
                </c:pt>
                <c:pt idx="2083">
                  <c:v>1447000000000</c:v>
                </c:pt>
                <c:pt idx="2084">
                  <c:v>1447000000000</c:v>
                </c:pt>
                <c:pt idx="2085">
                  <c:v>1447000000000</c:v>
                </c:pt>
                <c:pt idx="2086">
                  <c:v>1447000000000</c:v>
                </c:pt>
                <c:pt idx="2087">
                  <c:v>1447000000000</c:v>
                </c:pt>
                <c:pt idx="2088">
                  <c:v>1447100000000</c:v>
                </c:pt>
                <c:pt idx="2089">
                  <c:v>1447100000000</c:v>
                </c:pt>
                <c:pt idx="2090">
                  <c:v>1447100000000</c:v>
                </c:pt>
                <c:pt idx="2091">
                  <c:v>1447100000000</c:v>
                </c:pt>
                <c:pt idx="2092">
                  <c:v>1447100000000</c:v>
                </c:pt>
                <c:pt idx="2093">
                  <c:v>1447100000000</c:v>
                </c:pt>
                <c:pt idx="2094">
                  <c:v>1447100000000</c:v>
                </c:pt>
                <c:pt idx="2095">
                  <c:v>1447100000000</c:v>
                </c:pt>
                <c:pt idx="2096">
                  <c:v>1447100000000</c:v>
                </c:pt>
                <c:pt idx="2097">
                  <c:v>1447100000000</c:v>
                </c:pt>
                <c:pt idx="2098">
                  <c:v>1447100000000</c:v>
                </c:pt>
                <c:pt idx="2099">
                  <c:v>1447100000000</c:v>
                </c:pt>
                <c:pt idx="2100">
                  <c:v>1447100000000</c:v>
                </c:pt>
                <c:pt idx="2101">
                  <c:v>1447100000000</c:v>
                </c:pt>
                <c:pt idx="2102">
                  <c:v>1447200000000</c:v>
                </c:pt>
                <c:pt idx="2103">
                  <c:v>1447200000000</c:v>
                </c:pt>
                <c:pt idx="2104">
                  <c:v>1447200000000</c:v>
                </c:pt>
                <c:pt idx="2105">
                  <c:v>1447200000000</c:v>
                </c:pt>
                <c:pt idx="2106">
                  <c:v>1447200000000</c:v>
                </c:pt>
                <c:pt idx="2107">
                  <c:v>1447200000000</c:v>
                </c:pt>
                <c:pt idx="2108">
                  <c:v>1447200000000</c:v>
                </c:pt>
                <c:pt idx="2109">
                  <c:v>1447200000000</c:v>
                </c:pt>
                <c:pt idx="2110">
                  <c:v>1447300000000</c:v>
                </c:pt>
                <c:pt idx="2111">
                  <c:v>1447300000000</c:v>
                </c:pt>
                <c:pt idx="2112">
                  <c:v>1447300000000</c:v>
                </c:pt>
                <c:pt idx="2113">
                  <c:v>1447400000000</c:v>
                </c:pt>
                <c:pt idx="2114">
                  <c:v>1447500000000</c:v>
                </c:pt>
                <c:pt idx="2115">
                  <c:v>1447600000000</c:v>
                </c:pt>
                <c:pt idx="2116">
                  <c:v>1447700000000</c:v>
                </c:pt>
                <c:pt idx="2117">
                  <c:v>1447900000000</c:v>
                </c:pt>
                <c:pt idx="2118">
                  <c:v>1448100000000</c:v>
                </c:pt>
                <c:pt idx="2119">
                  <c:v>1448400000000</c:v>
                </c:pt>
                <c:pt idx="2120">
                  <c:v>1448800000000</c:v>
                </c:pt>
                <c:pt idx="2121">
                  <c:v>1449400000000</c:v>
                </c:pt>
                <c:pt idx="2122">
                  <c:v>1450200000000</c:v>
                </c:pt>
                <c:pt idx="2123">
                  <c:v>1451200000000</c:v>
                </c:pt>
                <c:pt idx="2124">
                  <c:v>1452700000000</c:v>
                </c:pt>
                <c:pt idx="2125">
                  <c:v>1454600000000</c:v>
                </c:pt>
                <c:pt idx="2126">
                  <c:v>1457300000000</c:v>
                </c:pt>
                <c:pt idx="2127">
                  <c:v>1461000000000</c:v>
                </c:pt>
                <c:pt idx="2128">
                  <c:v>1466000000000</c:v>
                </c:pt>
                <c:pt idx="2129">
                  <c:v>1472800000000</c:v>
                </c:pt>
                <c:pt idx="2130">
                  <c:v>1482000000000</c:v>
                </c:pt>
                <c:pt idx="2131">
                  <c:v>1494700000000</c:v>
                </c:pt>
                <c:pt idx="2132">
                  <c:v>1512000000000</c:v>
                </c:pt>
                <c:pt idx="2133">
                  <c:v>1535600000000</c:v>
                </c:pt>
                <c:pt idx="2134">
                  <c:v>1567700000000</c:v>
                </c:pt>
                <c:pt idx="2135">
                  <c:v>1611600000000</c:v>
                </c:pt>
                <c:pt idx="2136">
                  <c:v>1671500000000</c:v>
                </c:pt>
                <c:pt idx="2137">
                  <c:v>1753300000000</c:v>
                </c:pt>
                <c:pt idx="2138">
                  <c:v>1864900000000</c:v>
                </c:pt>
                <c:pt idx="2139">
                  <c:v>2017200000000</c:v>
                </c:pt>
                <c:pt idx="2140">
                  <c:v>2225000000000</c:v>
                </c:pt>
                <c:pt idx="2141">
                  <c:v>2508600000000</c:v>
                </c:pt>
                <c:pt idx="2142">
                  <c:v>2895600000000</c:v>
                </c:pt>
                <c:pt idx="2143">
                  <c:v>3423800000000</c:v>
                </c:pt>
                <c:pt idx="2144">
                  <c:v>4144600000000</c:v>
                </c:pt>
                <c:pt idx="2145">
                  <c:v>5128300000000</c:v>
                </c:pt>
                <c:pt idx="2146">
                  <c:v>6470700000000</c:v>
                </c:pt>
                <c:pt idx="2147">
                  <c:v>8302800000000</c:v>
                </c:pt>
                <c:pt idx="2148">
                  <c:v>10803000000000</c:v>
                </c:pt>
                <c:pt idx="2149">
                  <c:v>14215000000000</c:v>
                </c:pt>
                <c:pt idx="2150">
                  <c:v>14215000000000</c:v>
                </c:pt>
                <c:pt idx="2151">
                  <c:v>18741000000000</c:v>
                </c:pt>
                <c:pt idx="2152">
                  <c:v>23084000000000</c:v>
                </c:pt>
                <c:pt idx="2153">
                  <c:v>27244000000000</c:v>
                </c:pt>
                <c:pt idx="2154">
                  <c:v>31222000000000</c:v>
                </c:pt>
                <c:pt idx="2155">
                  <c:v>35018000000000</c:v>
                </c:pt>
                <c:pt idx="2156">
                  <c:v>38631000000000</c:v>
                </c:pt>
                <c:pt idx="2157">
                  <c:v>42061000000000</c:v>
                </c:pt>
                <c:pt idx="2158">
                  <c:v>45309000000000</c:v>
                </c:pt>
                <c:pt idx="2159">
                  <c:v>48374000000000</c:v>
                </c:pt>
                <c:pt idx="2160">
                  <c:v>51256000000000</c:v>
                </c:pt>
                <c:pt idx="2161">
                  <c:v>53956000000000</c:v>
                </c:pt>
                <c:pt idx="2162">
                  <c:v>56473000000000</c:v>
                </c:pt>
                <c:pt idx="2163">
                  <c:v>58808000000000</c:v>
                </c:pt>
                <c:pt idx="2164">
                  <c:v>60960000000000</c:v>
                </c:pt>
                <c:pt idx="2165">
                  <c:v>62929000000000</c:v>
                </c:pt>
                <c:pt idx="2166">
                  <c:v>64716000000000</c:v>
                </c:pt>
                <c:pt idx="2167">
                  <c:v>66320000000000</c:v>
                </c:pt>
                <c:pt idx="2168">
                  <c:v>67741000000000</c:v>
                </c:pt>
                <c:pt idx="2169">
                  <c:v>68980000000000</c:v>
                </c:pt>
                <c:pt idx="2170">
                  <c:v>70036000000000</c:v>
                </c:pt>
                <c:pt idx="2171">
                  <c:v>70910000000000</c:v>
                </c:pt>
                <c:pt idx="2172">
                  <c:v>71600000000000</c:v>
                </c:pt>
                <c:pt idx="2173">
                  <c:v>72108000000000</c:v>
                </c:pt>
                <c:pt idx="2174">
                  <c:v>72434000000000</c:v>
                </c:pt>
                <c:pt idx="2175">
                  <c:v>72576000000000</c:v>
                </c:pt>
                <c:pt idx="2176">
                  <c:v>72536000000000</c:v>
                </c:pt>
                <c:pt idx="2177">
                  <c:v>72314000000000</c:v>
                </c:pt>
                <c:pt idx="2178">
                  <c:v>71908000000000</c:v>
                </c:pt>
                <c:pt idx="2179">
                  <c:v>71320000000000</c:v>
                </c:pt>
                <c:pt idx="2180">
                  <c:v>70550000000000</c:v>
                </c:pt>
                <c:pt idx="2181">
                  <c:v>69596000000000</c:v>
                </c:pt>
                <c:pt idx="2182">
                  <c:v>68460000000000</c:v>
                </c:pt>
                <c:pt idx="2183">
                  <c:v>67142000000000</c:v>
                </c:pt>
                <c:pt idx="2184">
                  <c:v>65640000000000</c:v>
                </c:pt>
                <c:pt idx="2185">
                  <c:v>63956000000000</c:v>
                </c:pt>
                <c:pt idx="2186">
                  <c:v>62089000000000</c:v>
                </c:pt>
                <c:pt idx="2187">
                  <c:v>60040000000000</c:v>
                </c:pt>
                <c:pt idx="2188">
                  <c:v>57808000000000</c:v>
                </c:pt>
                <c:pt idx="2189">
                  <c:v>55393000000000</c:v>
                </c:pt>
                <c:pt idx="2190">
                  <c:v>52795000000000</c:v>
                </c:pt>
                <c:pt idx="2191">
                  <c:v>50015000000000</c:v>
                </c:pt>
                <c:pt idx="2192">
                  <c:v>47052000000000</c:v>
                </c:pt>
                <c:pt idx="2193">
                  <c:v>43906000000000</c:v>
                </c:pt>
                <c:pt idx="2194">
                  <c:v>40578000000000</c:v>
                </c:pt>
                <c:pt idx="2195">
                  <c:v>37067000000000</c:v>
                </c:pt>
                <c:pt idx="2196">
                  <c:v>33374000000000</c:v>
                </c:pt>
                <c:pt idx="2197">
                  <c:v>29498000000000</c:v>
                </c:pt>
                <c:pt idx="2198">
                  <c:v>25439000000000</c:v>
                </c:pt>
                <c:pt idx="2199">
                  <c:v>21197000000000</c:v>
                </c:pt>
                <c:pt idx="2200">
                  <c:v>21197000000000</c:v>
                </c:pt>
                <c:pt idx="2201">
                  <c:v>16896000000000</c:v>
                </c:pt>
                <c:pt idx="2202">
                  <c:v>13550000000000</c:v>
                </c:pt>
                <c:pt idx="2203">
                  <c:v>10946000000000</c:v>
                </c:pt>
                <c:pt idx="2204">
                  <c:v>8921100000000</c:v>
                </c:pt>
                <c:pt idx="2205">
                  <c:v>7345600000000</c:v>
                </c:pt>
                <c:pt idx="2206">
                  <c:v>6119800000000</c:v>
                </c:pt>
                <c:pt idx="2207">
                  <c:v>5166200000000</c:v>
                </c:pt>
                <c:pt idx="2208">
                  <c:v>4424400000000</c:v>
                </c:pt>
                <c:pt idx="2209">
                  <c:v>3847200000000</c:v>
                </c:pt>
                <c:pt idx="2210">
                  <c:v>3398200000000</c:v>
                </c:pt>
                <c:pt idx="2211">
                  <c:v>3049000000000</c:v>
                </c:pt>
                <c:pt idx="2212">
                  <c:v>2777200000000</c:v>
                </c:pt>
                <c:pt idx="2213">
                  <c:v>2565800000000</c:v>
                </c:pt>
                <c:pt idx="2214">
                  <c:v>2401400000000</c:v>
                </c:pt>
                <c:pt idx="2215">
                  <c:v>2273400000000</c:v>
                </c:pt>
                <c:pt idx="2216">
                  <c:v>2173900000000</c:v>
                </c:pt>
                <c:pt idx="2217">
                  <c:v>2096500000000</c:v>
                </c:pt>
                <c:pt idx="2218">
                  <c:v>2036300000000</c:v>
                </c:pt>
                <c:pt idx="2219">
                  <c:v>1989400000000</c:v>
                </c:pt>
                <c:pt idx="2220">
                  <c:v>1953000000000</c:v>
                </c:pt>
                <c:pt idx="2221">
                  <c:v>1924600000000</c:v>
                </c:pt>
                <c:pt idx="2222">
                  <c:v>1902600000000</c:v>
                </c:pt>
                <c:pt idx="2223">
                  <c:v>1885400000000</c:v>
                </c:pt>
                <c:pt idx="2224">
                  <c:v>1872100000000</c:v>
                </c:pt>
                <c:pt idx="2225">
                  <c:v>1861700000000</c:v>
                </c:pt>
                <c:pt idx="2226">
                  <c:v>1853600000000</c:v>
                </c:pt>
                <c:pt idx="2227">
                  <c:v>1847400000000</c:v>
                </c:pt>
                <c:pt idx="2228">
                  <c:v>1842500000000</c:v>
                </c:pt>
                <c:pt idx="2229">
                  <c:v>1838700000000</c:v>
                </c:pt>
                <c:pt idx="2230">
                  <c:v>1835800000000</c:v>
                </c:pt>
                <c:pt idx="2231">
                  <c:v>1833500000000</c:v>
                </c:pt>
                <c:pt idx="2232">
                  <c:v>1831700000000</c:v>
                </c:pt>
                <c:pt idx="2233">
                  <c:v>1830300000000</c:v>
                </c:pt>
                <c:pt idx="2234">
                  <c:v>1829300000000</c:v>
                </c:pt>
                <c:pt idx="2235">
                  <c:v>1828400000000</c:v>
                </c:pt>
                <c:pt idx="2236">
                  <c:v>1827800000000</c:v>
                </c:pt>
                <c:pt idx="2237">
                  <c:v>1827300000000</c:v>
                </c:pt>
                <c:pt idx="2238">
                  <c:v>1826900000000</c:v>
                </c:pt>
                <c:pt idx="2239">
                  <c:v>1826700000000</c:v>
                </c:pt>
                <c:pt idx="2240">
                  <c:v>1826400000000</c:v>
                </c:pt>
                <c:pt idx="2241">
                  <c:v>1826300000000</c:v>
                </c:pt>
                <c:pt idx="2242">
                  <c:v>1826100000000</c:v>
                </c:pt>
                <c:pt idx="2243">
                  <c:v>1826000000000</c:v>
                </c:pt>
                <c:pt idx="2244">
                  <c:v>1826000000000</c:v>
                </c:pt>
                <c:pt idx="2245">
                  <c:v>1825900000000</c:v>
                </c:pt>
                <c:pt idx="2246">
                  <c:v>1825900000000</c:v>
                </c:pt>
                <c:pt idx="2247">
                  <c:v>1825900000000</c:v>
                </c:pt>
                <c:pt idx="2248">
                  <c:v>1825900000000</c:v>
                </c:pt>
                <c:pt idx="2249">
                  <c:v>1825900000000</c:v>
                </c:pt>
                <c:pt idx="2250">
                  <c:v>1825900000000</c:v>
                </c:pt>
                <c:pt idx="2251">
                  <c:v>1825900000000</c:v>
                </c:pt>
                <c:pt idx="2252">
                  <c:v>1825900000000</c:v>
                </c:pt>
                <c:pt idx="2253">
                  <c:v>1825900000000</c:v>
                </c:pt>
                <c:pt idx="2254">
                  <c:v>1825900000000</c:v>
                </c:pt>
                <c:pt idx="2255">
                  <c:v>1825900000000</c:v>
                </c:pt>
                <c:pt idx="2256">
                  <c:v>1825900000000</c:v>
                </c:pt>
                <c:pt idx="2257">
                  <c:v>1825900000000</c:v>
                </c:pt>
                <c:pt idx="2258">
                  <c:v>1825900000000</c:v>
                </c:pt>
                <c:pt idx="2259">
                  <c:v>1825900000000</c:v>
                </c:pt>
                <c:pt idx="2260">
                  <c:v>1826000000000</c:v>
                </c:pt>
                <c:pt idx="2261">
                  <c:v>1826000000000</c:v>
                </c:pt>
                <c:pt idx="2262">
                  <c:v>1826000000000</c:v>
                </c:pt>
                <c:pt idx="2263">
                  <c:v>1826000000000</c:v>
                </c:pt>
                <c:pt idx="2264">
                  <c:v>1826000000000</c:v>
                </c:pt>
                <c:pt idx="2265">
                  <c:v>1826100000000</c:v>
                </c:pt>
                <c:pt idx="2266">
                  <c:v>1826100000000</c:v>
                </c:pt>
                <c:pt idx="2267">
                  <c:v>1826100000000</c:v>
                </c:pt>
                <c:pt idx="2268">
                  <c:v>1826100000000</c:v>
                </c:pt>
                <c:pt idx="2269">
                  <c:v>1826100000000</c:v>
                </c:pt>
                <c:pt idx="2270">
                  <c:v>1826200000000</c:v>
                </c:pt>
                <c:pt idx="2271">
                  <c:v>1826200000000</c:v>
                </c:pt>
                <c:pt idx="2272">
                  <c:v>1826200000000</c:v>
                </c:pt>
                <c:pt idx="2273">
                  <c:v>1826200000000</c:v>
                </c:pt>
                <c:pt idx="2274">
                  <c:v>1826200000000</c:v>
                </c:pt>
                <c:pt idx="2275">
                  <c:v>1826200000000</c:v>
                </c:pt>
                <c:pt idx="2276">
                  <c:v>1826300000000</c:v>
                </c:pt>
                <c:pt idx="2277">
                  <c:v>1826300000000</c:v>
                </c:pt>
                <c:pt idx="2278">
                  <c:v>1826300000000</c:v>
                </c:pt>
                <c:pt idx="2279">
                  <c:v>1826300000000</c:v>
                </c:pt>
                <c:pt idx="2280">
                  <c:v>1826300000000</c:v>
                </c:pt>
                <c:pt idx="2281">
                  <c:v>1826400000000</c:v>
                </c:pt>
                <c:pt idx="2282">
                  <c:v>1826400000000</c:v>
                </c:pt>
                <c:pt idx="2283">
                  <c:v>1826400000000</c:v>
                </c:pt>
                <c:pt idx="2284">
                  <c:v>1826400000000</c:v>
                </c:pt>
                <c:pt idx="2285">
                  <c:v>1826400000000</c:v>
                </c:pt>
                <c:pt idx="2286">
                  <c:v>1826500000000</c:v>
                </c:pt>
                <c:pt idx="2287">
                  <c:v>1826500000000</c:v>
                </c:pt>
                <c:pt idx="2288">
                  <c:v>1826500000000</c:v>
                </c:pt>
                <c:pt idx="2289">
                  <c:v>1826500000000</c:v>
                </c:pt>
                <c:pt idx="2290">
                  <c:v>1826500000000</c:v>
                </c:pt>
                <c:pt idx="2291">
                  <c:v>1826500000000</c:v>
                </c:pt>
                <c:pt idx="2292">
                  <c:v>1826600000000</c:v>
                </c:pt>
                <c:pt idx="2293">
                  <c:v>1826600000000</c:v>
                </c:pt>
                <c:pt idx="2294">
                  <c:v>1826600000000</c:v>
                </c:pt>
                <c:pt idx="2295">
                  <c:v>1826600000000</c:v>
                </c:pt>
                <c:pt idx="2296">
                  <c:v>1826600000000</c:v>
                </c:pt>
                <c:pt idx="2297">
                  <c:v>1826700000000</c:v>
                </c:pt>
                <c:pt idx="2298">
                  <c:v>1826700000000</c:v>
                </c:pt>
                <c:pt idx="2299">
                  <c:v>1826700000000</c:v>
                </c:pt>
                <c:pt idx="2300">
                  <c:v>1826700000000</c:v>
                </c:pt>
                <c:pt idx="2301">
                  <c:v>1826700000000</c:v>
                </c:pt>
                <c:pt idx="2302">
                  <c:v>1826700000000</c:v>
                </c:pt>
                <c:pt idx="2303">
                  <c:v>1826800000000</c:v>
                </c:pt>
                <c:pt idx="2304">
                  <c:v>1826800000000</c:v>
                </c:pt>
                <c:pt idx="2305">
                  <c:v>1826800000000</c:v>
                </c:pt>
                <c:pt idx="2306">
                  <c:v>1826800000000</c:v>
                </c:pt>
                <c:pt idx="2307">
                  <c:v>1826800000000</c:v>
                </c:pt>
                <c:pt idx="2308">
                  <c:v>1826800000000</c:v>
                </c:pt>
                <c:pt idx="2309">
                  <c:v>1826900000000</c:v>
                </c:pt>
                <c:pt idx="2310">
                  <c:v>1826900000000</c:v>
                </c:pt>
                <c:pt idx="2311">
                  <c:v>1826900000000</c:v>
                </c:pt>
                <c:pt idx="2312">
                  <c:v>1826900000000</c:v>
                </c:pt>
                <c:pt idx="2313">
                  <c:v>1826900000000</c:v>
                </c:pt>
                <c:pt idx="2314">
                  <c:v>1827000000000</c:v>
                </c:pt>
                <c:pt idx="2315">
                  <c:v>1827000000000</c:v>
                </c:pt>
                <c:pt idx="2316">
                  <c:v>1827000000000</c:v>
                </c:pt>
                <c:pt idx="2317">
                  <c:v>1827000000000</c:v>
                </c:pt>
                <c:pt idx="2318">
                  <c:v>1827000000000</c:v>
                </c:pt>
                <c:pt idx="2319">
                  <c:v>1827000000000</c:v>
                </c:pt>
                <c:pt idx="2320">
                  <c:v>1827100000000</c:v>
                </c:pt>
                <c:pt idx="2321">
                  <c:v>1827100000000</c:v>
                </c:pt>
                <c:pt idx="2322">
                  <c:v>1827100000000</c:v>
                </c:pt>
                <c:pt idx="2323">
                  <c:v>1827100000000</c:v>
                </c:pt>
                <c:pt idx="2324">
                  <c:v>1827100000000</c:v>
                </c:pt>
                <c:pt idx="2325">
                  <c:v>1827200000000</c:v>
                </c:pt>
                <c:pt idx="2326">
                  <c:v>1827200000000</c:v>
                </c:pt>
                <c:pt idx="2327">
                  <c:v>1827200000000</c:v>
                </c:pt>
                <c:pt idx="2328">
                  <c:v>1827200000000</c:v>
                </c:pt>
                <c:pt idx="2329">
                  <c:v>1827200000000</c:v>
                </c:pt>
                <c:pt idx="2330">
                  <c:v>1827200000000</c:v>
                </c:pt>
                <c:pt idx="2331">
                  <c:v>1827300000000</c:v>
                </c:pt>
                <c:pt idx="2332">
                  <c:v>1827300000000</c:v>
                </c:pt>
                <c:pt idx="2333">
                  <c:v>1827300000000</c:v>
                </c:pt>
                <c:pt idx="2334">
                  <c:v>1827300000000</c:v>
                </c:pt>
                <c:pt idx="2335">
                  <c:v>1827300000000</c:v>
                </c:pt>
                <c:pt idx="2336">
                  <c:v>1827300000000</c:v>
                </c:pt>
                <c:pt idx="2337">
                  <c:v>1827400000000</c:v>
                </c:pt>
                <c:pt idx="2338">
                  <c:v>1827400000000</c:v>
                </c:pt>
                <c:pt idx="2339">
                  <c:v>1827400000000</c:v>
                </c:pt>
                <c:pt idx="2340">
                  <c:v>1827400000000</c:v>
                </c:pt>
                <c:pt idx="2341">
                  <c:v>1827400000000</c:v>
                </c:pt>
                <c:pt idx="2342">
                  <c:v>1827500000000</c:v>
                </c:pt>
                <c:pt idx="2343">
                  <c:v>1827500000000</c:v>
                </c:pt>
                <c:pt idx="2344">
                  <c:v>1827500000000</c:v>
                </c:pt>
                <c:pt idx="2345">
                  <c:v>1827500000000</c:v>
                </c:pt>
                <c:pt idx="2346">
                  <c:v>1827500000000</c:v>
                </c:pt>
                <c:pt idx="2347">
                  <c:v>1827500000000</c:v>
                </c:pt>
                <c:pt idx="2348">
                  <c:v>1827600000000</c:v>
                </c:pt>
                <c:pt idx="2349">
                  <c:v>1827600000000</c:v>
                </c:pt>
                <c:pt idx="2350">
                  <c:v>1827600000000</c:v>
                </c:pt>
                <c:pt idx="2351">
                  <c:v>1827600000000</c:v>
                </c:pt>
                <c:pt idx="2352">
                  <c:v>1827600000000</c:v>
                </c:pt>
                <c:pt idx="2353">
                  <c:v>1827600000000</c:v>
                </c:pt>
                <c:pt idx="2354">
                  <c:v>1827600000000</c:v>
                </c:pt>
                <c:pt idx="2355">
                  <c:v>1827700000000</c:v>
                </c:pt>
                <c:pt idx="2356">
                  <c:v>1827700000000</c:v>
                </c:pt>
                <c:pt idx="2357">
                  <c:v>1827700000000</c:v>
                </c:pt>
                <c:pt idx="2358">
                  <c:v>1827700000000</c:v>
                </c:pt>
                <c:pt idx="2359">
                  <c:v>1827700000000</c:v>
                </c:pt>
                <c:pt idx="2360">
                  <c:v>1827700000000</c:v>
                </c:pt>
                <c:pt idx="2361">
                  <c:v>1827800000000</c:v>
                </c:pt>
                <c:pt idx="2362">
                  <c:v>1827800000000</c:v>
                </c:pt>
                <c:pt idx="2363">
                  <c:v>1827800000000</c:v>
                </c:pt>
                <c:pt idx="2364">
                  <c:v>1827800000000</c:v>
                </c:pt>
                <c:pt idx="2365">
                  <c:v>1827800000000</c:v>
                </c:pt>
                <c:pt idx="2366">
                  <c:v>1827800000000</c:v>
                </c:pt>
                <c:pt idx="2367">
                  <c:v>1827900000000</c:v>
                </c:pt>
                <c:pt idx="2368">
                  <c:v>1827900000000</c:v>
                </c:pt>
                <c:pt idx="2369">
                  <c:v>1827900000000</c:v>
                </c:pt>
                <c:pt idx="2370">
                  <c:v>1827900000000</c:v>
                </c:pt>
                <c:pt idx="2371">
                  <c:v>1827900000000</c:v>
                </c:pt>
                <c:pt idx="2372">
                  <c:v>1827900000000</c:v>
                </c:pt>
                <c:pt idx="2373">
                  <c:v>1828000000000</c:v>
                </c:pt>
                <c:pt idx="2374">
                  <c:v>1828000000000</c:v>
                </c:pt>
                <c:pt idx="2375">
                  <c:v>1828000000000</c:v>
                </c:pt>
                <c:pt idx="2376">
                  <c:v>1828000000000</c:v>
                </c:pt>
                <c:pt idx="2377">
                  <c:v>1828000000000</c:v>
                </c:pt>
                <c:pt idx="2378">
                  <c:v>1828000000000</c:v>
                </c:pt>
                <c:pt idx="2379">
                  <c:v>1828100000000</c:v>
                </c:pt>
                <c:pt idx="2380">
                  <c:v>1828100000000</c:v>
                </c:pt>
                <c:pt idx="2381">
                  <c:v>1828100000000</c:v>
                </c:pt>
                <c:pt idx="2382">
                  <c:v>1828100000000</c:v>
                </c:pt>
                <c:pt idx="2383">
                  <c:v>1828100000000</c:v>
                </c:pt>
                <c:pt idx="2384">
                  <c:v>1828100000000</c:v>
                </c:pt>
                <c:pt idx="2385">
                  <c:v>1828200000000</c:v>
                </c:pt>
                <c:pt idx="2386">
                  <c:v>1828200000000</c:v>
                </c:pt>
                <c:pt idx="2387">
                  <c:v>1828200000000</c:v>
                </c:pt>
                <c:pt idx="2388">
                  <c:v>1828200000000</c:v>
                </c:pt>
                <c:pt idx="2389">
                  <c:v>1828200000000</c:v>
                </c:pt>
                <c:pt idx="2390">
                  <c:v>1828200000000</c:v>
                </c:pt>
                <c:pt idx="2391">
                  <c:v>1828300000000</c:v>
                </c:pt>
                <c:pt idx="2392">
                  <c:v>1828300000000</c:v>
                </c:pt>
                <c:pt idx="2393">
                  <c:v>1828300000000</c:v>
                </c:pt>
                <c:pt idx="2394">
                  <c:v>1828300000000</c:v>
                </c:pt>
                <c:pt idx="2395">
                  <c:v>1828300000000</c:v>
                </c:pt>
                <c:pt idx="2396">
                  <c:v>1828300000000</c:v>
                </c:pt>
                <c:pt idx="2397">
                  <c:v>1828400000000</c:v>
                </c:pt>
                <c:pt idx="2398">
                  <c:v>1828400000000</c:v>
                </c:pt>
                <c:pt idx="2399">
                  <c:v>1828400000000</c:v>
                </c:pt>
                <c:pt idx="2400">
                  <c:v>1828400000000</c:v>
                </c:pt>
                <c:pt idx="2401">
                  <c:v>1828400000000</c:v>
                </c:pt>
                <c:pt idx="2402">
                  <c:v>1828400000000</c:v>
                </c:pt>
                <c:pt idx="2403">
                  <c:v>1828400000000</c:v>
                </c:pt>
                <c:pt idx="2404">
                  <c:v>1828500000000</c:v>
                </c:pt>
                <c:pt idx="2405">
                  <c:v>1828500000000</c:v>
                </c:pt>
                <c:pt idx="2406">
                  <c:v>1828500000000</c:v>
                </c:pt>
                <c:pt idx="2407">
                  <c:v>1828500000000</c:v>
                </c:pt>
                <c:pt idx="2408">
                  <c:v>1828500000000</c:v>
                </c:pt>
                <c:pt idx="2409">
                  <c:v>1828500000000</c:v>
                </c:pt>
                <c:pt idx="2410">
                  <c:v>1828600000000</c:v>
                </c:pt>
                <c:pt idx="2411">
                  <c:v>1828600000000</c:v>
                </c:pt>
                <c:pt idx="2412">
                  <c:v>1828600000000</c:v>
                </c:pt>
                <c:pt idx="2413">
                  <c:v>1828600000000</c:v>
                </c:pt>
                <c:pt idx="2414">
                  <c:v>1828600000000</c:v>
                </c:pt>
                <c:pt idx="2415">
                  <c:v>1828600000000</c:v>
                </c:pt>
                <c:pt idx="2416">
                  <c:v>1828600000000</c:v>
                </c:pt>
                <c:pt idx="2417">
                  <c:v>1828700000000</c:v>
                </c:pt>
                <c:pt idx="2418">
                  <c:v>1828700000000</c:v>
                </c:pt>
                <c:pt idx="2419">
                  <c:v>1828700000000</c:v>
                </c:pt>
                <c:pt idx="2420">
                  <c:v>1828700000000</c:v>
                </c:pt>
                <c:pt idx="2421">
                  <c:v>1828700000000</c:v>
                </c:pt>
                <c:pt idx="2422">
                  <c:v>1828700000000</c:v>
                </c:pt>
                <c:pt idx="2423">
                  <c:v>1828800000000</c:v>
                </c:pt>
                <c:pt idx="2424">
                  <c:v>1828800000000</c:v>
                </c:pt>
                <c:pt idx="2425">
                  <c:v>1828800000000</c:v>
                </c:pt>
                <c:pt idx="2426">
                  <c:v>1828800000000</c:v>
                </c:pt>
                <c:pt idx="2427">
                  <c:v>1828800000000</c:v>
                </c:pt>
                <c:pt idx="2428">
                  <c:v>1828800000000</c:v>
                </c:pt>
                <c:pt idx="2429">
                  <c:v>1828800000000</c:v>
                </c:pt>
                <c:pt idx="2430">
                  <c:v>1828900000000</c:v>
                </c:pt>
                <c:pt idx="2431">
                  <c:v>1828900000000</c:v>
                </c:pt>
                <c:pt idx="2432">
                  <c:v>1828900000000</c:v>
                </c:pt>
                <c:pt idx="2433">
                  <c:v>1828900000000</c:v>
                </c:pt>
                <c:pt idx="2434">
                  <c:v>1828900000000</c:v>
                </c:pt>
                <c:pt idx="2435">
                  <c:v>1828900000000</c:v>
                </c:pt>
                <c:pt idx="2436">
                  <c:v>1829000000000</c:v>
                </c:pt>
                <c:pt idx="2437">
                  <c:v>1829000000000</c:v>
                </c:pt>
                <c:pt idx="2438">
                  <c:v>1829000000000</c:v>
                </c:pt>
                <c:pt idx="2439">
                  <c:v>1829000000000</c:v>
                </c:pt>
                <c:pt idx="2440">
                  <c:v>1829000000000</c:v>
                </c:pt>
                <c:pt idx="2441">
                  <c:v>1829000000000</c:v>
                </c:pt>
                <c:pt idx="2442">
                  <c:v>1829000000000</c:v>
                </c:pt>
                <c:pt idx="2443">
                  <c:v>1829100000000</c:v>
                </c:pt>
                <c:pt idx="2444">
                  <c:v>1829100000000</c:v>
                </c:pt>
                <c:pt idx="2445">
                  <c:v>1829100000000</c:v>
                </c:pt>
                <c:pt idx="2446">
                  <c:v>1829100000000</c:v>
                </c:pt>
                <c:pt idx="2447">
                  <c:v>1829100000000</c:v>
                </c:pt>
                <c:pt idx="2448">
                  <c:v>1829100000000</c:v>
                </c:pt>
                <c:pt idx="2449">
                  <c:v>1829100000000</c:v>
                </c:pt>
                <c:pt idx="2450">
                  <c:v>1829100000000</c:v>
                </c:pt>
                <c:pt idx="2451">
                  <c:v>1829200000000</c:v>
                </c:pt>
                <c:pt idx="2452">
                  <c:v>1829200000000</c:v>
                </c:pt>
                <c:pt idx="2453">
                  <c:v>1829200000000</c:v>
                </c:pt>
                <c:pt idx="2454">
                  <c:v>1829200000000</c:v>
                </c:pt>
                <c:pt idx="2455">
                  <c:v>1829200000000</c:v>
                </c:pt>
                <c:pt idx="2456">
                  <c:v>1829200000000</c:v>
                </c:pt>
                <c:pt idx="2457">
                  <c:v>1829200000000</c:v>
                </c:pt>
                <c:pt idx="2458">
                  <c:v>1829300000000</c:v>
                </c:pt>
                <c:pt idx="2459">
                  <c:v>1829300000000</c:v>
                </c:pt>
                <c:pt idx="2460">
                  <c:v>1829300000000</c:v>
                </c:pt>
                <c:pt idx="2461">
                  <c:v>1829300000000</c:v>
                </c:pt>
                <c:pt idx="2462">
                  <c:v>1829300000000</c:v>
                </c:pt>
                <c:pt idx="2463">
                  <c:v>1829300000000</c:v>
                </c:pt>
                <c:pt idx="2464">
                  <c:v>1829400000000</c:v>
                </c:pt>
                <c:pt idx="2465">
                  <c:v>1829400000000</c:v>
                </c:pt>
                <c:pt idx="2466">
                  <c:v>1829400000000</c:v>
                </c:pt>
                <c:pt idx="2467">
                  <c:v>1829400000000</c:v>
                </c:pt>
                <c:pt idx="2468">
                  <c:v>1829400000000</c:v>
                </c:pt>
                <c:pt idx="2469">
                  <c:v>1829400000000</c:v>
                </c:pt>
                <c:pt idx="2470">
                  <c:v>1829400000000</c:v>
                </c:pt>
                <c:pt idx="2471">
                  <c:v>1829500000000</c:v>
                </c:pt>
                <c:pt idx="2472">
                  <c:v>1829500000000</c:v>
                </c:pt>
                <c:pt idx="2473">
                  <c:v>1829500000000</c:v>
                </c:pt>
                <c:pt idx="2474">
                  <c:v>1829500000000</c:v>
                </c:pt>
                <c:pt idx="2475">
                  <c:v>1829500000000</c:v>
                </c:pt>
                <c:pt idx="2476">
                  <c:v>1829500000000</c:v>
                </c:pt>
                <c:pt idx="2477">
                  <c:v>1829500000000</c:v>
                </c:pt>
                <c:pt idx="2478">
                  <c:v>1829500000000</c:v>
                </c:pt>
                <c:pt idx="2479">
                  <c:v>1829600000000</c:v>
                </c:pt>
                <c:pt idx="2480">
                  <c:v>1829600000000</c:v>
                </c:pt>
                <c:pt idx="2481">
                  <c:v>1829600000000</c:v>
                </c:pt>
                <c:pt idx="2482">
                  <c:v>1829600000000</c:v>
                </c:pt>
                <c:pt idx="2483">
                  <c:v>1829600000000</c:v>
                </c:pt>
                <c:pt idx="2484">
                  <c:v>1829600000000</c:v>
                </c:pt>
                <c:pt idx="2485">
                  <c:v>1829600000000</c:v>
                </c:pt>
                <c:pt idx="2486">
                  <c:v>1829700000000</c:v>
                </c:pt>
                <c:pt idx="2487">
                  <c:v>1829700000000</c:v>
                </c:pt>
                <c:pt idx="2488">
                  <c:v>1829700000000</c:v>
                </c:pt>
                <c:pt idx="2489">
                  <c:v>1829700000000</c:v>
                </c:pt>
                <c:pt idx="2490">
                  <c:v>1829700000000</c:v>
                </c:pt>
                <c:pt idx="2491">
                  <c:v>1829700000000</c:v>
                </c:pt>
                <c:pt idx="2492">
                  <c:v>1829700000000</c:v>
                </c:pt>
                <c:pt idx="2493">
                  <c:v>1829800000000</c:v>
                </c:pt>
                <c:pt idx="2494">
                  <c:v>1829800000000</c:v>
                </c:pt>
                <c:pt idx="2495">
                  <c:v>1829800000000</c:v>
                </c:pt>
                <c:pt idx="2496">
                  <c:v>1829800000000</c:v>
                </c:pt>
                <c:pt idx="2497">
                  <c:v>1829800000000</c:v>
                </c:pt>
                <c:pt idx="2498">
                  <c:v>1829800000000</c:v>
                </c:pt>
                <c:pt idx="2499">
                  <c:v>1829800000000</c:v>
                </c:pt>
                <c:pt idx="2500">
                  <c:v>1829800000000</c:v>
                </c:pt>
                <c:pt idx="2501">
                  <c:v>1829900000000</c:v>
                </c:pt>
                <c:pt idx="2502">
                  <c:v>1829900000000</c:v>
                </c:pt>
                <c:pt idx="2503">
                  <c:v>1829900000000</c:v>
                </c:pt>
                <c:pt idx="2504">
                  <c:v>1829900000000</c:v>
                </c:pt>
                <c:pt idx="2505">
                  <c:v>1829900000000</c:v>
                </c:pt>
                <c:pt idx="2506">
                  <c:v>1829900000000</c:v>
                </c:pt>
                <c:pt idx="2507">
                  <c:v>1829900000000</c:v>
                </c:pt>
                <c:pt idx="2508">
                  <c:v>1829900000000</c:v>
                </c:pt>
                <c:pt idx="2509">
                  <c:v>1830000000000</c:v>
                </c:pt>
                <c:pt idx="2510">
                  <c:v>1830000000000</c:v>
                </c:pt>
                <c:pt idx="2511">
                  <c:v>1830000000000</c:v>
                </c:pt>
                <c:pt idx="2512">
                  <c:v>1830000000000</c:v>
                </c:pt>
                <c:pt idx="2513">
                  <c:v>1830000000000</c:v>
                </c:pt>
                <c:pt idx="2514">
                  <c:v>1830000000000</c:v>
                </c:pt>
                <c:pt idx="2515">
                  <c:v>1830000000000</c:v>
                </c:pt>
                <c:pt idx="2516">
                  <c:v>1830000000000</c:v>
                </c:pt>
                <c:pt idx="2517">
                  <c:v>1830100000000</c:v>
                </c:pt>
                <c:pt idx="2518">
                  <c:v>1830100000000</c:v>
                </c:pt>
                <c:pt idx="2519">
                  <c:v>1830100000000</c:v>
                </c:pt>
                <c:pt idx="2520">
                  <c:v>1830100000000</c:v>
                </c:pt>
                <c:pt idx="2521">
                  <c:v>1830100000000</c:v>
                </c:pt>
                <c:pt idx="2522">
                  <c:v>1830100000000</c:v>
                </c:pt>
                <c:pt idx="2523">
                  <c:v>1830100000000</c:v>
                </c:pt>
                <c:pt idx="2524">
                  <c:v>1830200000000</c:v>
                </c:pt>
                <c:pt idx="2525">
                  <c:v>1830200000000</c:v>
                </c:pt>
                <c:pt idx="2526">
                  <c:v>1830200000000</c:v>
                </c:pt>
                <c:pt idx="2527">
                  <c:v>1830200000000</c:v>
                </c:pt>
                <c:pt idx="2528">
                  <c:v>1830200000000</c:v>
                </c:pt>
                <c:pt idx="2529">
                  <c:v>1830200000000</c:v>
                </c:pt>
                <c:pt idx="2530">
                  <c:v>1830200000000</c:v>
                </c:pt>
                <c:pt idx="2531">
                  <c:v>1830200000000</c:v>
                </c:pt>
                <c:pt idx="2532">
                  <c:v>1830300000000</c:v>
                </c:pt>
                <c:pt idx="2533">
                  <c:v>1830300000000</c:v>
                </c:pt>
                <c:pt idx="2534">
                  <c:v>1830300000000</c:v>
                </c:pt>
                <c:pt idx="2535">
                  <c:v>1830300000000</c:v>
                </c:pt>
                <c:pt idx="2536">
                  <c:v>1830300000000</c:v>
                </c:pt>
                <c:pt idx="2537">
                  <c:v>1830300000000</c:v>
                </c:pt>
                <c:pt idx="2538">
                  <c:v>1830300000000</c:v>
                </c:pt>
                <c:pt idx="2539">
                  <c:v>1830300000000</c:v>
                </c:pt>
                <c:pt idx="2540">
                  <c:v>1830400000000</c:v>
                </c:pt>
                <c:pt idx="2541">
                  <c:v>1830400000000</c:v>
                </c:pt>
                <c:pt idx="2542">
                  <c:v>1830400000000</c:v>
                </c:pt>
                <c:pt idx="2543">
                  <c:v>1830400000000</c:v>
                </c:pt>
                <c:pt idx="2544">
                  <c:v>1830400000000</c:v>
                </c:pt>
                <c:pt idx="2545">
                  <c:v>1830400000000</c:v>
                </c:pt>
                <c:pt idx="2546">
                  <c:v>1830400000000</c:v>
                </c:pt>
                <c:pt idx="2547">
                  <c:v>1830400000000</c:v>
                </c:pt>
                <c:pt idx="2548">
                  <c:v>1830500000000</c:v>
                </c:pt>
                <c:pt idx="2549">
                  <c:v>1830500000000</c:v>
                </c:pt>
                <c:pt idx="2550">
                  <c:v>1830500000000</c:v>
                </c:pt>
                <c:pt idx="2551">
                  <c:v>1830500000000</c:v>
                </c:pt>
                <c:pt idx="2552">
                  <c:v>1830500000000</c:v>
                </c:pt>
                <c:pt idx="2553">
                  <c:v>1830500000000</c:v>
                </c:pt>
                <c:pt idx="2554">
                  <c:v>1830500000000</c:v>
                </c:pt>
                <c:pt idx="2555">
                  <c:v>1830500000000</c:v>
                </c:pt>
                <c:pt idx="2556">
                  <c:v>1830500000000</c:v>
                </c:pt>
                <c:pt idx="2557">
                  <c:v>1830600000000</c:v>
                </c:pt>
                <c:pt idx="2558">
                  <c:v>1830600000000</c:v>
                </c:pt>
                <c:pt idx="2559">
                  <c:v>1830600000000</c:v>
                </c:pt>
                <c:pt idx="2560">
                  <c:v>1830600000000</c:v>
                </c:pt>
                <c:pt idx="2561">
                  <c:v>1830600000000</c:v>
                </c:pt>
                <c:pt idx="2562">
                  <c:v>1830600000000</c:v>
                </c:pt>
                <c:pt idx="2563">
                  <c:v>1830600000000</c:v>
                </c:pt>
                <c:pt idx="2564">
                  <c:v>1830700000000</c:v>
                </c:pt>
                <c:pt idx="2565">
                  <c:v>1830700000000</c:v>
                </c:pt>
                <c:pt idx="2566">
                  <c:v>1830700000000</c:v>
                </c:pt>
                <c:pt idx="2567">
                  <c:v>1830700000000</c:v>
                </c:pt>
                <c:pt idx="2568">
                  <c:v>1830800000000</c:v>
                </c:pt>
                <c:pt idx="2569">
                  <c:v>1830800000000</c:v>
                </c:pt>
                <c:pt idx="2570">
                  <c:v>1830900000000</c:v>
                </c:pt>
                <c:pt idx="2571">
                  <c:v>1830900000000</c:v>
                </c:pt>
                <c:pt idx="2572">
                  <c:v>1831000000000</c:v>
                </c:pt>
                <c:pt idx="2573">
                  <c:v>1831000000000</c:v>
                </c:pt>
                <c:pt idx="2574">
                  <c:v>1831100000000</c:v>
                </c:pt>
                <c:pt idx="2575">
                  <c:v>1831300000000</c:v>
                </c:pt>
                <c:pt idx="2576">
                  <c:v>1831400000000</c:v>
                </c:pt>
                <c:pt idx="2577">
                  <c:v>1831600000000</c:v>
                </c:pt>
                <c:pt idx="2578">
                  <c:v>1831900000000</c:v>
                </c:pt>
                <c:pt idx="2579">
                  <c:v>1832200000000</c:v>
                </c:pt>
                <c:pt idx="2580">
                  <c:v>1832600000000</c:v>
                </c:pt>
                <c:pt idx="2581">
                  <c:v>1833100000000</c:v>
                </c:pt>
                <c:pt idx="2582">
                  <c:v>1833800000000</c:v>
                </c:pt>
                <c:pt idx="2583">
                  <c:v>1834700000000</c:v>
                </c:pt>
                <c:pt idx="2584">
                  <c:v>1835800000000</c:v>
                </c:pt>
                <c:pt idx="2585">
                  <c:v>1837200000000</c:v>
                </c:pt>
                <c:pt idx="2586">
                  <c:v>1839000000000</c:v>
                </c:pt>
                <c:pt idx="2587">
                  <c:v>1841300000000</c:v>
                </c:pt>
                <c:pt idx="2588">
                  <c:v>1844300000000</c:v>
                </c:pt>
                <c:pt idx="2589">
                  <c:v>1848100000000</c:v>
                </c:pt>
                <c:pt idx="2590">
                  <c:v>1853000000000</c:v>
                </c:pt>
                <c:pt idx="2591">
                  <c:v>1859400000000</c:v>
                </c:pt>
                <c:pt idx="2592">
                  <c:v>1867500000000</c:v>
                </c:pt>
                <c:pt idx="2593">
                  <c:v>1877900000000</c:v>
                </c:pt>
                <c:pt idx="2594">
                  <c:v>1891300000000</c:v>
                </c:pt>
                <c:pt idx="2595">
                  <c:v>1908500000000</c:v>
                </c:pt>
                <c:pt idx="2596">
                  <c:v>1930700000000</c:v>
                </c:pt>
                <c:pt idx="2597">
                  <c:v>1959100000000</c:v>
                </c:pt>
                <c:pt idx="2598">
                  <c:v>1995700000000</c:v>
                </c:pt>
                <c:pt idx="2599">
                  <c:v>2042700000000</c:v>
                </c:pt>
                <c:pt idx="2600">
                  <c:v>2042700000000</c:v>
                </c:pt>
                <c:pt idx="2601">
                  <c:v>2109200000000</c:v>
                </c:pt>
                <c:pt idx="2602">
                  <c:v>2163600000000</c:v>
                </c:pt>
                <c:pt idx="2603">
                  <c:v>2208100000000</c:v>
                </c:pt>
                <c:pt idx="2604">
                  <c:v>2244600000000</c:v>
                </c:pt>
                <c:pt idx="2605">
                  <c:v>2274400000000</c:v>
                </c:pt>
                <c:pt idx="2606">
                  <c:v>2298900000000</c:v>
                </c:pt>
                <c:pt idx="2607">
                  <c:v>2318900000000</c:v>
                </c:pt>
                <c:pt idx="2608">
                  <c:v>2335300000000</c:v>
                </c:pt>
                <c:pt idx="2609">
                  <c:v>2348800000000</c:v>
                </c:pt>
                <c:pt idx="2610">
                  <c:v>2359800000000</c:v>
                </c:pt>
                <c:pt idx="2611">
                  <c:v>2368800000000</c:v>
                </c:pt>
                <c:pt idx="2612">
                  <c:v>2376200000000</c:v>
                </c:pt>
                <c:pt idx="2613">
                  <c:v>2382200000000</c:v>
                </c:pt>
                <c:pt idx="2614">
                  <c:v>2387200000000</c:v>
                </c:pt>
                <c:pt idx="2615">
                  <c:v>2391300000000</c:v>
                </c:pt>
                <c:pt idx="2616">
                  <c:v>2394600000000</c:v>
                </c:pt>
                <c:pt idx="2617">
                  <c:v>2397300000000</c:v>
                </c:pt>
                <c:pt idx="2618">
                  <c:v>2399600000000</c:v>
                </c:pt>
                <c:pt idx="2619">
                  <c:v>2401400000000</c:v>
                </c:pt>
                <c:pt idx="2620">
                  <c:v>2402900000000</c:v>
                </c:pt>
                <c:pt idx="2621">
                  <c:v>2404200000000</c:v>
                </c:pt>
                <c:pt idx="2622">
                  <c:v>2405200000000</c:v>
                </c:pt>
                <c:pt idx="2623">
                  <c:v>2406000000000</c:v>
                </c:pt>
                <c:pt idx="2624">
                  <c:v>2406700000000</c:v>
                </c:pt>
                <c:pt idx="2625">
                  <c:v>2407300000000</c:v>
                </c:pt>
                <c:pt idx="2626">
                  <c:v>2407700000000</c:v>
                </c:pt>
                <c:pt idx="2627">
                  <c:v>2408100000000</c:v>
                </c:pt>
                <c:pt idx="2628">
                  <c:v>2408400000000</c:v>
                </c:pt>
                <c:pt idx="2629">
                  <c:v>2408700000000</c:v>
                </c:pt>
                <c:pt idx="2630">
                  <c:v>2408900000000</c:v>
                </c:pt>
                <c:pt idx="2631">
                  <c:v>2409100000000</c:v>
                </c:pt>
                <c:pt idx="2632">
                  <c:v>2409300000000</c:v>
                </c:pt>
                <c:pt idx="2633">
                  <c:v>2409400000000</c:v>
                </c:pt>
                <c:pt idx="2634">
                  <c:v>2409500000000</c:v>
                </c:pt>
                <c:pt idx="2635">
                  <c:v>2409600000000</c:v>
                </c:pt>
                <c:pt idx="2636">
                  <c:v>2409700000000</c:v>
                </c:pt>
                <c:pt idx="2637">
                  <c:v>2409700000000</c:v>
                </c:pt>
                <c:pt idx="2638">
                  <c:v>2409800000000</c:v>
                </c:pt>
                <c:pt idx="2639">
                  <c:v>2409900000000</c:v>
                </c:pt>
                <c:pt idx="2640">
                  <c:v>2409900000000</c:v>
                </c:pt>
                <c:pt idx="2641">
                  <c:v>2409900000000</c:v>
                </c:pt>
                <c:pt idx="2642">
                  <c:v>2410000000000</c:v>
                </c:pt>
                <c:pt idx="2643">
                  <c:v>2410000000000</c:v>
                </c:pt>
                <c:pt idx="2644">
                  <c:v>2410000000000</c:v>
                </c:pt>
                <c:pt idx="2645">
                  <c:v>2410100000000</c:v>
                </c:pt>
                <c:pt idx="2646">
                  <c:v>2410100000000</c:v>
                </c:pt>
                <c:pt idx="2647">
                  <c:v>2410100000000</c:v>
                </c:pt>
                <c:pt idx="2648">
                  <c:v>2410100000000</c:v>
                </c:pt>
                <c:pt idx="2649">
                  <c:v>2410200000000</c:v>
                </c:pt>
                <c:pt idx="2650">
                  <c:v>2410200000000</c:v>
                </c:pt>
                <c:pt idx="2651">
                  <c:v>2410200000000</c:v>
                </c:pt>
                <c:pt idx="2652">
                  <c:v>2410200000000</c:v>
                </c:pt>
                <c:pt idx="2653">
                  <c:v>2410200000000</c:v>
                </c:pt>
                <c:pt idx="2654">
                  <c:v>2410300000000</c:v>
                </c:pt>
                <c:pt idx="2655">
                  <c:v>2410300000000</c:v>
                </c:pt>
                <c:pt idx="2656">
                  <c:v>2410300000000</c:v>
                </c:pt>
                <c:pt idx="2657">
                  <c:v>2410300000000</c:v>
                </c:pt>
                <c:pt idx="2658">
                  <c:v>2410300000000</c:v>
                </c:pt>
                <c:pt idx="2659">
                  <c:v>2410300000000</c:v>
                </c:pt>
                <c:pt idx="2660">
                  <c:v>2410400000000</c:v>
                </c:pt>
                <c:pt idx="2661">
                  <c:v>2410400000000</c:v>
                </c:pt>
                <c:pt idx="2662">
                  <c:v>2410400000000</c:v>
                </c:pt>
                <c:pt idx="2663">
                  <c:v>2410400000000</c:v>
                </c:pt>
                <c:pt idx="2664">
                  <c:v>2410400000000</c:v>
                </c:pt>
                <c:pt idx="2665">
                  <c:v>2410500000000</c:v>
                </c:pt>
                <c:pt idx="2666">
                  <c:v>2410500000000</c:v>
                </c:pt>
                <c:pt idx="2667">
                  <c:v>2410500000000</c:v>
                </c:pt>
                <c:pt idx="2668">
                  <c:v>2410500000000</c:v>
                </c:pt>
                <c:pt idx="2669">
                  <c:v>2410500000000</c:v>
                </c:pt>
                <c:pt idx="2670">
                  <c:v>2410500000000</c:v>
                </c:pt>
                <c:pt idx="2671">
                  <c:v>2410600000000</c:v>
                </c:pt>
                <c:pt idx="2672">
                  <c:v>2410600000000</c:v>
                </c:pt>
                <c:pt idx="2673">
                  <c:v>2410600000000</c:v>
                </c:pt>
                <c:pt idx="2674">
                  <c:v>2410600000000</c:v>
                </c:pt>
                <c:pt idx="2675">
                  <c:v>2410600000000</c:v>
                </c:pt>
                <c:pt idx="2676">
                  <c:v>2410700000000</c:v>
                </c:pt>
                <c:pt idx="2677">
                  <c:v>2410700000000</c:v>
                </c:pt>
                <c:pt idx="2678">
                  <c:v>2410700000000</c:v>
                </c:pt>
                <c:pt idx="2679">
                  <c:v>2410700000000</c:v>
                </c:pt>
                <c:pt idx="2680">
                  <c:v>2410700000000</c:v>
                </c:pt>
                <c:pt idx="2681">
                  <c:v>2410700000000</c:v>
                </c:pt>
                <c:pt idx="2682">
                  <c:v>2410800000000</c:v>
                </c:pt>
                <c:pt idx="2683">
                  <c:v>2410800000000</c:v>
                </c:pt>
                <c:pt idx="2684">
                  <c:v>2410800000000</c:v>
                </c:pt>
                <c:pt idx="2685">
                  <c:v>2410800000000</c:v>
                </c:pt>
                <c:pt idx="2686">
                  <c:v>2410800000000</c:v>
                </c:pt>
                <c:pt idx="2687">
                  <c:v>2410800000000</c:v>
                </c:pt>
                <c:pt idx="2688">
                  <c:v>2410900000000</c:v>
                </c:pt>
                <c:pt idx="2689">
                  <c:v>2410900000000</c:v>
                </c:pt>
                <c:pt idx="2690">
                  <c:v>2410900000000</c:v>
                </c:pt>
                <c:pt idx="2691">
                  <c:v>2410900000000</c:v>
                </c:pt>
                <c:pt idx="2692">
                  <c:v>2410900000000</c:v>
                </c:pt>
                <c:pt idx="2693">
                  <c:v>2410900000000</c:v>
                </c:pt>
                <c:pt idx="2694">
                  <c:v>2411000000000</c:v>
                </c:pt>
                <c:pt idx="2695">
                  <c:v>2411000000000</c:v>
                </c:pt>
                <c:pt idx="2696">
                  <c:v>2411000000000</c:v>
                </c:pt>
                <c:pt idx="2697">
                  <c:v>2411000000000</c:v>
                </c:pt>
                <c:pt idx="2698">
                  <c:v>2411000000000</c:v>
                </c:pt>
                <c:pt idx="2699">
                  <c:v>2411000000000</c:v>
                </c:pt>
                <c:pt idx="2700">
                  <c:v>2411000000000</c:v>
                </c:pt>
                <c:pt idx="2701">
                  <c:v>2411100000000</c:v>
                </c:pt>
                <c:pt idx="2702">
                  <c:v>2411100000000</c:v>
                </c:pt>
                <c:pt idx="2703">
                  <c:v>2411100000000</c:v>
                </c:pt>
                <c:pt idx="2704">
                  <c:v>2411100000000</c:v>
                </c:pt>
                <c:pt idx="2705">
                  <c:v>2411100000000</c:v>
                </c:pt>
                <c:pt idx="2706">
                  <c:v>2411100000000</c:v>
                </c:pt>
                <c:pt idx="2707">
                  <c:v>2411200000000</c:v>
                </c:pt>
                <c:pt idx="2708">
                  <c:v>2411200000000</c:v>
                </c:pt>
                <c:pt idx="2709">
                  <c:v>2411200000000</c:v>
                </c:pt>
                <c:pt idx="2710">
                  <c:v>2411200000000</c:v>
                </c:pt>
                <c:pt idx="2711">
                  <c:v>2411200000000</c:v>
                </c:pt>
                <c:pt idx="2712">
                  <c:v>2411200000000</c:v>
                </c:pt>
                <c:pt idx="2713">
                  <c:v>2411300000000</c:v>
                </c:pt>
                <c:pt idx="2714">
                  <c:v>2411300000000</c:v>
                </c:pt>
                <c:pt idx="2715">
                  <c:v>2411300000000</c:v>
                </c:pt>
                <c:pt idx="2716">
                  <c:v>2411300000000</c:v>
                </c:pt>
                <c:pt idx="2717">
                  <c:v>2411300000000</c:v>
                </c:pt>
                <c:pt idx="2718">
                  <c:v>2411300000000</c:v>
                </c:pt>
                <c:pt idx="2719">
                  <c:v>2411400000000</c:v>
                </c:pt>
                <c:pt idx="2720">
                  <c:v>2411400000000</c:v>
                </c:pt>
                <c:pt idx="2721">
                  <c:v>2411400000000</c:v>
                </c:pt>
                <c:pt idx="2722">
                  <c:v>2411400000000</c:v>
                </c:pt>
                <c:pt idx="2723">
                  <c:v>2411400000000</c:v>
                </c:pt>
                <c:pt idx="2724">
                  <c:v>2411400000000</c:v>
                </c:pt>
                <c:pt idx="2725">
                  <c:v>2411500000000</c:v>
                </c:pt>
                <c:pt idx="2726">
                  <c:v>2411500000000</c:v>
                </c:pt>
                <c:pt idx="2727">
                  <c:v>2411500000000</c:v>
                </c:pt>
                <c:pt idx="2728">
                  <c:v>2411500000000</c:v>
                </c:pt>
                <c:pt idx="2729">
                  <c:v>2411500000000</c:v>
                </c:pt>
                <c:pt idx="2730">
                  <c:v>2411500000000</c:v>
                </c:pt>
                <c:pt idx="2731">
                  <c:v>2411600000000</c:v>
                </c:pt>
                <c:pt idx="2732">
                  <c:v>2411600000000</c:v>
                </c:pt>
                <c:pt idx="2733">
                  <c:v>2411600000000</c:v>
                </c:pt>
                <c:pt idx="2734">
                  <c:v>2411600000000</c:v>
                </c:pt>
                <c:pt idx="2735">
                  <c:v>2411600000000</c:v>
                </c:pt>
                <c:pt idx="2736">
                  <c:v>2411600000000</c:v>
                </c:pt>
                <c:pt idx="2737">
                  <c:v>2411600000000</c:v>
                </c:pt>
                <c:pt idx="2738">
                  <c:v>2411700000000</c:v>
                </c:pt>
                <c:pt idx="2739">
                  <c:v>2411700000000</c:v>
                </c:pt>
                <c:pt idx="2740">
                  <c:v>2411700000000</c:v>
                </c:pt>
                <c:pt idx="2741">
                  <c:v>2411700000000</c:v>
                </c:pt>
                <c:pt idx="2742">
                  <c:v>2411700000000</c:v>
                </c:pt>
                <c:pt idx="2743">
                  <c:v>2411700000000</c:v>
                </c:pt>
                <c:pt idx="2744">
                  <c:v>2411800000000</c:v>
                </c:pt>
                <c:pt idx="2745">
                  <c:v>2411800000000</c:v>
                </c:pt>
                <c:pt idx="2746">
                  <c:v>2411800000000</c:v>
                </c:pt>
                <c:pt idx="2747">
                  <c:v>2411800000000</c:v>
                </c:pt>
                <c:pt idx="2748">
                  <c:v>2411800000000</c:v>
                </c:pt>
                <c:pt idx="2749">
                  <c:v>2411800000000</c:v>
                </c:pt>
                <c:pt idx="2750">
                  <c:v>2411800000000</c:v>
                </c:pt>
                <c:pt idx="2751">
                  <c:v>2411800000000</c:v>
                </c:pt>
                <c:pt idx="2752">
                  <c:v>2411900000000</c:v>
                </c:pt>
                <c:pt idx="2753">
                  <c:v>2411900000000</c:v>
                </c:pt>
                <c:pt idx="2754">
                  <c:v>2411900000000</c:v>
                </c:pt>
                <c:pt idx="2755">
                  <c:v>2411900000000</c:v>
                </c:pt>
                <c:pt idx="2756">
                  <c:v>2411900000000</c:v>
                </c:pt>
                <c:pt idx="2757">
                  <c:v>2411900000000</c:v>
                </c:pt>
                <c:pt idx="2758">
                  <c:v>2411900000000</c:v>
                </c:pt>
                <c:pt idx="2759">
                  <c:v>2411900000000</c:v>
                </c:pt>
                <c:pt idx="2760">
                  <c:v>2411900000000</c:v>
                </c:pt>
                <c:pt idx="2761">
                  <c:v>2411900000000</c:v>
                </c:pt>
                <c:pt idx="2762">
                  <c:v>2411900000000</c:v>
                </c:pt>
                <c:pt idx="2763">
                  <c:v>2411900000000</c:v>
                </c:pt>
                <c:pt idx="2764">
                  <c:v>2411900000000</c:v>
                </c:pt>
                <c:pt idx="2765">
                  <c:v>2411900000000</c:v>
                </c:pt>
                <c:pt idx="2766">
                  <c:v>2411900000000</c:v>
                </c:pt>
                <c:pt idx="2767">
                  <c:v>2411900000000</c:v>
                </c:pt>
                <c:pt idx="2768">
                  <c:v>2411900000000</c:v>
                </c:pt>
                <c:pt idx="2769">
                  <c:v>2411800000000</c:v>
                </c:pt>
                <c:pt idx="2770">
                  <c:v>2411800000000</c:v>
                </c:pt>
                <c:pt idx="2771">
                  <c:v>2411700000000</c:v>
                </c:pt>
                <c:pt idx="2772">
                  <c:v>2411700000000</c:v>
                </c:pt>
                <c:pt idx="2773">
                  <c:v>2411600000000</c:v>
                </c:pt>
                <c:pt idx="2774">
                  <c:v>2411500000000</c:v>
                </c:pt>
                <c:pt idx="2775">
                  <c:v>2411300000000</c:v>
                </c:pt>
                <c:pt idx="2776">
                  <c:v>2411100000000</c:v>
                </c:pt>
                <c:pt idx="2777">
                  <c:v>2410900000000</c:v>
                </c:pt>
                <c:pt idx="2778">
                  <c:v>2410600000000</c:v>
                </c:pt>
                <c:pt idx="2779">
                  <c:v>2410300000000</c:v>
                </c:pt>
                <c:pt idx="2780">
                  <c:v>2409900000000</c:v>
                </c:pt>
                <c:pt idx="2781">
                  <c:v>2409300000000</c:v>
                </c:pt>
                <c:pt idx="2782">
                  <c:v>2408700000000</c:v>
                </c:pt>
                <c:pt idx="2783">
                  <c:v>2407900000000</c:v>
                </c:pt>
                <c:pt idx="2784">
                  <c:v>2407000000000</c:v>
                </c:pt>
                <c:pt idx="2785">
                  <c:v>2405800000000</c:v>
                </c:pt>
                <c:pt idx="2786">
                  <c:v>2404300000000</c:v>
                </c:pt>
                <c:pt idx="2787">
                  <c:v>2402600000000</c:v>
                </c:pt>
                <c:pt idx="2788">
                  <c:v>2400400000000</c:v>
                </c:pt>
                <c:pt idx="2789">
                  <c:v>2397800000000</c:v>
                </c:pt>
                <c:pt idx="2790">
                  <c:v>2394600000000</c:v>
                </c:pt>
                <c:pt idx="2791">
                  <c:v>2390700000000</c:v>
                </c:pt>
                <c:pt idx="2792">
                  <c:v>2385900000000</c:v>
                </c:pt>
                <c:pt idx="2793">
                  <c:v>2380000000000</c:v>
                </c:pt>
                <c:pt idx="2794">
                  <c:v>2372800000000</c:v>
                </c:pt>
                <c:pt idx="2795">
                  <c:v>2364100000000</c:v>
                </c:pt>
                <c:pt idx="2796">
                  <c:v>2353400000000</c:v>
                </c:pt>
                <c:pt idx="2797">
                  <c:v>2340300000000</c:v>
                </c:pt>
                <c:pt idx="2798">
                  <c:v>2324300000000</c:v>
                </c:pt>
                <c:pt idx="2799">
                  <c:v>2304800000000</c:v>
                </c:pt>
                <c:pt idx="2800">
                  <c:v>2304800000000</c:v>
                </c:pt>
                <c:pt idx="2801">
                  <c:v>2291300000000</c:v>
                </c:pt>
                <c:pt idx="2802">
                  <c:v>2279900000000</c:v>
                </c:pt>
                <c:pt idx="2803">
                  <c:v>2270100000000</c:v>
                </c:pt>
                <c:pt idx="2804">
                  <c:v>2261700000000</c:v>
                </c:pt>
                <c:pt idx="2805">
                  <c:v>2254600000000</c:v>
                </c:pt>
                <c:pt idx="2806">
                  <c:v>2248500000000</c:v>
                </c:pt>
                <c:pt idx="2807">
                  <c:v>2243300000000</c:v>
                </c:pt>
                <c:pt idx="2808">
                  <c:v>2238900000000</c:v>
                </c:pt>
                <c:pt idx="2809">
                  <c:v>2235100000000</c:v>
                </c:pt>
                <c:pt idx="2810">
                  <c:v>2231800000000</c:v>
                </c:pt>
                <c:pt idx="2811">
                  <c:v>2229000000000</c:v>
                </c:pt>
                <c:pt idx="2812">
                  <c:v>2226500000000</c:v>
                </c:pt>
                <c:pt idx="2813">
                  <c:v>2224400000000</c:v>
                </c:pt>
                <c:pt idx="2814">
                  <c:v>2222500000000</c:v>
                </c:pt>
                <c:pt idx="2815">
                  <c:v>2220800000000</c:v>
                </c:pt>
                <c:pt idx="2816">
                  <c:v>2219300000000</c:v>
                </c:pt>
                <c:pt idx="2817">
                  <c:v>2217900000000</c:v>
                </c:pt>
                <c:pt idx="2818">
                  <c:v>2216600000000</c:v>
                </c:pt>
                <c:pt idx="2819">
                  <c:v>2215400000000</c:v>
                </c:pt>
                <c:pt idx="2820">
                  <c:v>2214200000000</c:v>
                </c:pt>
                <c:pt idx="2821">
                  <c:v>2212900000000</c:v>
                </c:pt>
                <c:pt idx="2822">
                  <c:v>2211600000000</c:v>
                </c:pt>
                <c:pt idx="2823">
                  <c:v>2210300000000</c:v>
                </c:pt>
                <c:pt idx="2824">
                  <c:v>2208800000000</c:v>
                </c:pt>
                <c:pt idx="2825">
                  <c:v>2207200000000</c:v>
                </c:pt>
                <c:pt idx="2826">
                  <c:v>2205400000000</c:v>
                </c:pt>
                <c:pt idx="2827">
                  <c:v>2203400000000</c:v>
                </c:pt>
                <c:pt idx="2828">
                  <c:v>2201000000000</c:v>
                </c:pt>
                <c:pt idx="2829">
                  <c:v>2198300000000</c:v>
                </c:pt>
                <c:pt idx="2830">
                  <c:v>2195200000000</c:v>
                </c:pt>
                <c:pt idx="2831">
                  <c:v>2191600000000</c:v>
                </c:pt>
                <c:pt idx="2832">
                  <c:v>2187400000000</c:v>
                </c:pt>
                <c:pt idx="2833">
                  <c:v>2182400000000</c:v>
                </c:pt>
                <c:pt idx="2834">
                  <c:v>2176700000000</c:v>
                </c:pt>
                <c:pt idx="2835">
                  <c:v>2169900000000</c:v>
                </c:pt>
                <c:pt idx="2836">
                  <c:v>2162000000000</c:v>
                </c:pt>
                <c:pt idx="2837">
                  <c:v>2152700000000</c:v>
                </c:pt>
                <c:pt idx="2838">
                  <c:v>2141800000000</c:v>
                </c:pt>
                <c:pt idx="2839">
                  <c:v>2129000000000</c:v>
                </c:pt>
                <c:pt idx="2840">
                  <c:v>2114000000000</c:v>
                </c:pt>
                <c:pt idx="2841">
                  <c:v>2096400000000</c:v>
                </c:pt>
                <c:pt idx="2842">
                  <c:v>2075700000000</c:v>
                </c:pt>
                <c:pt idx="2843">
                  <c:v>2051400000000</c:v>
                </c:pt>
                <c:pt idx="2844">
                  <c:v>2022900000000</c:v>
                </c:pt>
                <c:pt idx="2845">
                  <c:v>1989400000000</c:v>
                </c:pt>
                <c:pt idx="2846">
                  <c:v>1950000000000</c:v>
                </c:pt>
                <c:pt idx="2847">
                  <c:v>1903800000000</c:v>
                </c:pt>
                <c:pt idx="2848">
                  <c:v>1849500000000</c:v>
                </c:pt>
                <c:pt idx="2849">
                  <c:v>1785700000000</c:v>
                </c:pt>
                <c:pt idx="2850">
                  <c:v>1785700000000</c:v>
                </c:pt>
                <c:pt idx="2851">
                  <c:v>1729900000000</c:v>
                </c:pt>
                <c:pt idx="2852">
                  <c:v>1688500000000</c:v>
                </c:pt>
                <c:pt idx="2853">
                  <c:v>1657900000000</c:v>
                </c:pt>
                <c:pt idx="2854">
                  <c:v>1635200000000</c:v>
                </c:pt>
                <c:pt idx="2855">
                  <c:v>1618300000000</c:v>
                </c:pt>
                <c:pt idx="2856">
                  <c:v>1605800000000</c:v>
                </c:pt>
                <c:pt idx="2857">
                  <c:v>1596600000000</c:v>
                </c:pt>
                <c:pt idx="2858">
                  <c:v>1589800000000</c:v>
                </c:pt>
                <c:pt idx="2859">
                  <c:v>1584700000000</c:v>
                </c:pt>
                <c:pt idx="2860">
                  <c:v>1580900000000</c:v>
                </c:pt>
                <c:pt idx="2861">
                  <c:v>1578100000000</c:v>
                </c:pt>
                <c:pt idx="2862">
                  <c:v>1576100000000</c:v>
                </c:pt>
                <c:pt idx="2863">
                  <c:v>1574500000000</c:v>
                </c:pt>
                <c:pt idx="2864">
                  <c:v>1573400000000</c:v>
                </c:pt>
                <c:pt idx="2865">
                  <c:v>1572600000000</c:v>
                </c:pt>
                <c:pt idx="2866">
                  <c:v>1571900000000</c:v>
                </c:pt>
                <c:pt idx="2867">
                  <c:v>1571500000000</c:v>
                </c:pt>
                <c:pt idx="2868">
                  <c:v>1571200000000</c:v>
                </c:pt>
                <c:pt idx="2869">
                  <c:v>1570900000000</c:v>
                </c:pt>
                <c:pt idx="2870">
                  <c:v>1570700000000</c:v>
                </c:pt>
                <c:pt idx="2871">
                  <c:v>1570600000000</c:v>
                </c:pt>
                <c:pt idx="2872">
                  <c:v>1570500000000</c:v>
                </c:pt>
                <c:pt idx="2873">
                  <c:v>1570400000000</c:v>
                </c:pt>
                <c:pt idx="2874">
                  <c:v>1570400000000</c:v>
                </c:pt>
                <c:pt idx="2875">
                  <c:v>1570300000000</c:v>
                </c:pt>
                <c:pt idx="2876">
                  <c:v>1570300000000</c:v>
                </c:pt>
                <c:pt idx="2877">
                  <c:v>1570300000000</c:v>
                </c:pt>
                <c:pt idx="2878">
                  <c:v>1570300000000</c:v>
                </c:pt>
                <c:pt idx="2879">
                  <c:v>1570300000000</c:v>
                </c:pt>
                <c:pt idx="2880">
                  <c:v>1570300000000</c:v>
                </c:pt>
                <c:pt idx="2881">
                  <c:v>1570200000000</c:v>
                </c:pt>
                <c:pt idx="2882">
                  <c:v>1570200000000</c:v>
                </c:pt>
                <c:pt idx="2883">
                  <c:v>1570200000000</c:v>
                </c:pt>
                <c:pt idx="2884">
                  <c:v>1570200000000</c:v>
                </c:pt>
                <c:pt idx="2885">
                  <c:v>1570300000000</c:v>
                </c:pt>
                <c:pt idx="2886">
                  <c:v>1570300000000</c:v>
                </c:pt>
                <c:pt idx="2887">
                  <c:v>1570300000000</c:v>
                </c:pt>
                <c:pt idx="2888">
                  <c:v>1570300000000</c:v>
                </c:pt>
                <c:pt idx="2889">
                  <c:v>1570300000000</c:v>
                </c:pt>
                <c:pt idx="2890">
                  <c:v>1570300000000</c:v>
                </c:pt>
                <c:pt idx="2891">
                  <c:v>1570300000000</c:v>
                </c:pt>
                <c:pt idx="2892">
                  <c:v>1570300000000</c:v>
                </c:pt>
                <c:pt idx="2893">
                  <c:v>1570300000000</c:v>
                </c:pt>
                <c:pt idx="2894">
                  <c:v>1570300000000</c:v>
                </c:pt>
                <c:pt idx="2895">
                  <c:v>1570300000000</c:v>
                </c:pt>
                <c:pt idx="2896">
                  <c:v>1570300000000</c:v>
                </c:pt>
                <c:pt idx="2897">
                  <c:v>1570300000000</c:v>
                </c:pt>
                <c:pt idx="2898">
                  <c:v>1570300000000</c:v>
                </c:pt>
                <c:pt idx="2899">
                  <c:v>1570300000000</c:v>
                </c:pt>
                <c:pt idx="2900">
                  <c:v>1570300000000</c:v>
                </c:pt>
                <c:pt idx="2901">
                  <c:v>1570300000000</c:v>
                </c:pt>
                <c:pt idx="2902">
                  <c:v>1570300000000</c:v>
                </c:pt>
                <c:pt idx="2903">
                  <c:v>1570300000000</c:v>
                </c:pt>
                <c:pt idx="2904">
                  <c:v>1570300000000</c:v>
                </c:pt>
                <c:pt idx="2905">
                  <c:v>1570300000000</c:v>
                </c:pt>
                <c:pt idx="2906">
                  <c:v>1570300000000</c:v>
                </c:pt>
                <c:pt idx="2907">
                  <c:v>1570300000000</c:v>
                </c:pt>
                <c:pt idx="2908">
                  <c:v>1570300000000</c:v>
                </c:pt>
                <c:pt idx="2909">
                  <c:v>1570300000000</c:v>
                </c:pt>
                <c:pt idx="2910">
                  <c:v>1570300000000</c:v>
                </c:pt>
                <c:pt idx="2911">
                  <c:v>1570300000000</c:v>
                </c:pt>
                <c:pt idx="2912">
                  <c:v>1570300000000</c:v>
                </c:pt>
                <c:pt idx="2913">
                  <c:v>1570300000000</c:v>
                </c:pt>
                <c:pt idx="2914">
                  <c:v>1570400000000</c:v>
                </c:pt>
                <c:pt idx="2915">
                  <c:v>1570400000000</c:v>
                </c:pt>
                <c:pt idx="2916">
                  <c:v>1570400000000</c:v>
                </c:pt>
                <c:pt idx="2917">
                  <c:v>1570400000000</c:v>
                </c:pt>
                <c:pt idx="2918">
                  <c:v>1570400000000</c:v>
                </c:pt>
                <c:pt idx="2919">
                  <c:v>1570400000000</c:v>
                </c:pt>
                <c:pt idx="2920">
                  <c:v>1570400000000</c:v>
                </c:pt>
                <c:pt idx="2921">
                  <c:v>1570400000000</c:v>
                </c:pt>
                <c:pt idx="2922">
                  <c:v>1570400000000</c:v>
                </c:pt>
                <c:pt idx="2923">
                  <c:v>1570400000000</c:v>
                </c:pt>
                <c:pt idx="2924">
                  <c:v>1570400000000</c:v>
                </c:pt>
                <c:pt idx="2925">
                  <c:v>1570400000000</c:v>
                </c:pt>
                <c:pt idx="2926">
                  <c:v>1570400000000</c:v>
                </c:pt>
                <c:pt idx="2927">
                  <c:v>1570400000000</c:v>
                </c:pt>
                <c:pt idx="2928">
                  <c:v>1570400000000</c:v>
                </c:pt>
                <c:pt idx="2929">
                  <c:v>1570400000000</c:v>
                </c:pt>
                <c:pt idx="2930">
                  <c:v>1570400000000</c:v>
                </c:pt>
                <c:pt idx="2931">
                  <c:v>1570400000000</c:v>
                </c:pt>
                <c:pt idx="2932">
                  <c:v>1570400000000</c:v>
                </c:pt>
                <c:pt idx="2933">
                  <c:v>1570400000000</c:v>
                </c:pt>
                <c:pt idx="2934">
                  <c:v>1570400000000</c:v>
                </c:pt>
                <c:pt idx="2935">
                  <c:v>1570400000000</c:v>
                </c:pt>
                <c:pt idx="2936">
                  <c:v>1570400000000</c:v>
                </c:pt>
                <c:pt idx="2937">
                  <c:v>1570400000000</c:v>
                </c:pt>
                <c:pt idx="2938">
                  <c:v>1570400000000</c:v>
                </c:pt>
                <c:pt idx="2939">
                  <c:v>1570400000000</c:v>
                </c:pt>
                <c:pt idx="2940">
                  <c:v>1570400000000</c:v>
                </c:pt>
                <c:pt idx="2941">
                  <c:v>1570400000000</c:v>
                </c:pt>
                <c:pt idx="2942">
                  <c:v>1570400000000</c:v>
                </c:pt>
                <c:pt idx="2943">
                  <c:v>1570400000000</c:v>
                </c:pt>
                <c:pt idx="2944">
                  <c:v>1570400000000</c:v>
                </c:pt>
                <c:pt idx="2945">
                  <c:v>1570400000000</c:v>
                </c:pt>
                <c:pt idx="2946">
                  <c:v>1570400000000</c:v>
                </c:pt>
                <c:pt idx="2947">
                  <c:v>1570400000000</c:v>
                </c:pt>
                <c:pt idx="2948">
                  <c:v>1570400000000</c:v>
                </c:pt>
                <c:pt idx="2949">
                  <c:v>1570500000000</c:v>
                </c:pt>
                <c:pt idx="2950">
                  <c:v>1570500000000</c:v>
                </c:pt>
                <c:pt idx="2951">
                  <c:v>1570500000000</c:v>
                </c:pt>
                <c:pt idx="2952">
                  <c:v>1570500000000</c:v>
                </c:pt>
                <c:pt idx="2953">
                  <c:v>1570500000000</c:v>
                </c:pt>
                <c:pt idx="2954">
                  <c:v>1570500000000</c:v>
                </c:pt>
                <c:pt idx="2955">
                  <c:v>1570500000000</c:v>
                </c:pt>
                <c:pt idx="2956">
                  <c:v>1570500000000</c:v>
                </c:pt>
                <c:pt idx="2957">
                  <c:v>1570500000000</c:v>
                </c:pt>
                <c:pt idx="2958">
                  <c:v>1570500000000</c:v>
                </c:pt>
                <c:pt idx="2959">
                  <c:v>1570500000000</c:v>
                </c:pt>
                <c:pt idx="2960">
                  <c:v>1570500000000</c:v>
                </c:pt>
                <c:pt idx="2961">
                  <c:v>1570500000000</c:v>
                </c:pt>
                <c:pt idx="2962">
                  <c:v>1570500000000</c:v>
                </c:pt>
                <c:pt idx="2963">
                  <c:v>1570500000000</c:v>
                </c:pt>
                <c:pt idx="2964">
                  <c:v>1570500000000</c:v>
                </c:pt>
                <c:pt idx="2965">
                  <c:v>1570500000000</c:v>
                </c:pt>
                <c:pt idx="2966">
                  <c:v>1570500000000</c:v>
                </c:pt>
                <c:pt idx="2967">
                  <c:v>1570500000000</c:v>
                </c:pt>
                <c:pt idx="2968">
                  <c:v>1570500000000</c:v>
                </c:pt>
                <c:pt idx="2969">
                  <c:v>1570500000000</c:v>
                </c:pt>
                <c:pt idx="2970">
                  <c:v>1570500000000</c:v>
                </c:pt>
                <c:pt idx="2971">
                  <c:v>1570500000000</c:v>
                </c:pt>
                <c:pt idx="2972">
                  <c:v>1570500000000</c:v>
                </c:pt>
                <c:pt idx="2973">
                  <c:v>1570500000000</c:v>
                </c:pt>
                <c:pt idx="2974">
                  <c:v>1570500000000</c:v>
                </c:pt>
                <c:pt idx="2975">
                  <c:v>1570500000000</c:v>
                </c:pt>
                <c:pt idx="2976">
                  <c:v>1570500000000</c:v>
                </c:pt>
                <c:pt idx="2977">
                  <c:v>1570500000000</c:v>
                </c:pt>
                <c:pt idx="2978">
                  <c:v>1570500000000</c:v>
                </c:pt>
                <c:pt idx="2979">
                  <c:v>1570500000000</c:v>
                </c:pt>
                <c:pt idx="2980">
                  <c:v>1570500000000</c:v>
                </c:pt>
                <c:pt idx="2981">
                  <c:v>1570500000000</c:v>
                </c:pt>
                <c:pt idx="2982">
                  <c:v>1570500000000</c:v>
                </c:pt>
                <c:pt idx="2983">
                  <c:v>1570500000000</c:v>
                </c:pt>
                <c:pt idx="2984">
                  <c:v>1570500000000</c:v>
                </c:pt>
                <c:pt idx="2985">
                  <c:v>1570500000000</c:v>
                </c:pt>
                <c:pt idx="2986">
                  <c:v>1570500000000</c:v>
                </c:pt>
                <c:pt idx="2987">
                  <c:v>1570500000000</c:v>
                </c:pt>
                <c:pt idx="2988">
                  <c:v>1570500000000</c:v>
                </c:pt>
                <c:pt idx="2989">
                  <c:v>1570500000000</c:v>
                </c:pt>
                <c:pt idx="2990">
                  <c:v>1570500000000</c:v>
                </c:pt>
                <c:pt idx="2991">
                  <c:v>1570500000000</c:v>
                </c:pt>
                <c:pt idx="2992">
                  <c:v>1570500000000</c:v>
                </c:pt>
                <c:pt idx="2993">
                  <c:v>1570500000000</c:v>
                </c:pt>
                <c:pt idx="2994">
                  <c:v>1570500000000</c:v>
                </c:pt>
                <c:pt idx="2995">
                  <c:v>1570500000000</c:v>
                </c:pt>
                <c:pt idx="2996">
                  <c:v>1570500000000</c:v>
                </c:pt>
                <c:pt idx="2997">
                  <c:v>1570500000000</c:v>
                </c:pt>
                <c:pt idx="2998">
                  <c:v>1570500000000</c:v>
                </c:pt>
                <c:pt idx="2999">
                  <c:v>1570500000000</c:v>
                </c:pt>
                <c:pt idx="3000">
                  <c:v>1570500000000</c:v>
                </c:pt>
                <c:pt idx="3001">
                  <c:v>1570500000000</c:v>
                </c:pt>
                <c:pt idx="3002">
                  <c:v>1570500000000</c:v>
                </c:pt>
                <c:pt idx="3003">
                  <c:v>1570500000000</c:v>
                </c:pt>
                <c:pt idx="3004">
                  <c:v>1570500000000</c:v>
                </c:pt>
                <c:pt idx="3005">
                  <c:v>1570500000000</c:v>
                </c:pt>
                <c:pt idx="3006">
                  <c:v>1570500000000</c:v>
                </c:pt>
                <c:pt idx="3007">
                  <c:v>1570500000000</c:v>
                </c:pt>
                <c:pt idx="3008">
                  <c:v>1570500000000</c:v>
                </c:pt>
                <c:pt idx="3009">
                  <c:v>1570500000000</c:v>
                </c:pt>
                <c:pt idx="3010">
                  <c:v>1570500000000</c:v>
                </c:pt>
                <c:pt idx="3011">
                  <c:v>1570500000000</c:v>
                </c:pt>
                <c:pt idx="3012">
                  <c:v>1570500000000</c:v>
                </c:pt>
                <c:pt idx="3013">
                  <c:v>1570500000000</c:v>
                </c:pt>
                <c:pt idx="3014">
                  <c:v>1570500000000</c:v>
                </c:pt>
                <c:pt idx="3015">
                  <c:v>1570500000000</c:v>
                </c:pt>
                <c:pt idx="3016">
                  <c:v>1570500000000</c:v>
                </c:pt>
                <c:pt idx="3017">
                  <c:v>1570500000000</c:v>
                </c:pt>
                <c:pt idx="3018">
                  <c:v>1570500000000</c:v>
                </c:pt>
                <c:pt idx="3019">
                  <c:v>1570400000000</c:v>
                </c:pt>
                <c:pt idx="3020">
                  <c:v>1570400000000</c:v>
                </c:pt>
                <c:pt idx="3021">
                  <c:v>1570300000000</c:v>
                </c:pt>
                <c:pt idx="3022">
                  <c:v>1570200000000</c:v>
                </c:pt>
                <c:pt idx="3023">
                  <c:v>1570100000000</c:v>
                </c:pt>
                <c:pt idx="3024">
                  <c:v>1570000000000</c:v>
                </c:pt>
                <c:pt idx="3025">
                  <c:v>1569800000000</c:v>
                </c:pt>
                <c:pt idx="3026">
                  <c:v>1569600000000</c:v>
                </c:pt>
                <c:pt idx="3027">
                  <c:v>1569200000000</c:v>
                </c:pt>
                <c:pt idx="3028">
                  <c:v>1568800000000</c:v>
                </c:pt>
                <c:pt idx="3029">
                  <c:v>1568200000000</c:v>
                </c:pt>
                <c:pt idx="3030">
                  <c:v>1567300000000</c:v>
                </c:pt>
                <c:pt idx="3031">
                  <c:v>1566200000000</c:v>
                </c:pt>
                <c:pt idx="3032">
                  <c:v>1564700000000</c:v>
                </c:pt>
                <c:pt idx="3033">
                  <c:v>1562600000000</c:v>
                </c:pt>
                <c:pt idx="3034">
                  <c:v>1559900000000</c:v>
                </c:pt>
                <c:pt idx="3035">
                  <c:v>1556100000000</c:v>
                </c:pt>
                <c:pt idx="3036">
                  <c:v>1551100000000</c:v>
                </c:pt>
                <c:pt idx="3037">
                  <c:v>1544300000000</c:v>
                </c:pt>
                <c:pt idx="3038">
                  <c:v>1535200000000</c:v>
                </c:pt>
                <c:pt idx="3039">
                  <c:v>1522800000000</c:v>
                </c:pt>
                <c:pt idx="3040">
                  <c:v>1506200000000</c:v>
                </c:pt>
                <c:pt idx="3041">
                  <c:v>1483700000000</c:v>
                </c:pt>
                <c:pt idx="3042">
                  <c:v>1453300000000</c:v>
                </c:pt>
                <c:pt idx="3043">
                  <c:v>1412400000000</c:v>
                </c:pt>
                <c:pt idx="3044">
                  <c:v>1357100000000</c:v>
                </c:pt>
                <c:pt idx="3045">
                  <c:v>1282600000000</c:v>
                </c:pt>
                <c:pt idx="3046">
                  <c:v>1182000000000</c:v>
                </c:pt>
                <c:pt idx="3047">
                  <c:v>1046300000000</c:v>
                </c:pt>
                <c:pt idx="3048">
                  <c:v>863210000000</c:v>
                </c:pt>
                <c:pt idx="3049">
                  <c:v>616140000000</c:v>
                </c:pt>
                <c:pt idx="3050">
                  <c:v>616140000000</c:v>
                </c:pt>
                <c:pt idx="3051">
                  <c:v>588750000000</c:v>
                </c:pt>
                <c:pt idx="3052">
                  <c:v>568700000000</c:v>
                </c:pt>
                <c:pt idx="3053">
                  <c:v>554020000000</c:v>
                </c:pt>
                <c:pt idx="3054">
                  <c:v>543280000000</c:v>
                </c:pt>
                <c:pt idx="3055">
                  <c:v>535420000000</c:v>
                </c:pt>
                <c:pt idx="3056">
                  <c:v>529660000000</c:v>
                </c:pt>
                <c:pt idx="3057">
                  <c:v>525450000000</c:v>
                </c:pt>
                <c:pt idx="3058">
                  <c:v>522370000000</c:v>
                </c:pt>
                <c:pt idx="3059">
                  <c:v>520110000000</c:v>
                </c:pt>
                <c:pt idx="3060">
                  <c:v>518460000000</c:v>
                </c:pt>
                <c:pt idx="3061">
                  <c:v>517250000000</c:v>
                </c:pt>
                <c:pt idx="3062">
                  <c:v>516360000000</c:v>
                </c:pt>
                <c:pt idx="3063">
                  <c:v>515710000000</c:v>
                </c:pt>
                <c:pt idx="3064">
                  <c:v>515240000000</c:v>
                </c:pt>
                <c:pt idx="3065">
                  <c:v>514890000000</c:v>
                </c:pt>
                <c:pt idx="3066">
                  <c:v>514640000000</c:v>
                </c:pt>
                <c:pt idx="3067">
                  <c:v>514450000000</c:v>
                </c:pt>
                <c:pt idx="3068">
                  <c:v>514310000000</c:v>
                </c:pt>
                <c:pt idx="3069">
                  <c:v>514210000000</c:v>
                </c:pt>
                <c:pt idx="3070">
                  <c:v>514130000000</c:v>
                </c:pt>
                <c:pt idx="3071">
                  <c:v>514070000000</c:v>
                </c:pt>
                <c:pt idx="3072">
                  <c:v>514020000000</c:v>
                </c:pt>
                <c:pt idx="3073">
                  <c:v>513980000000</c:v>
                </c:pt>
                <c:pt idx="3074">
                  <c:v>513940000000</c:v>
                </c:pt>
                <c:pt idx="3075">
                  <c:v>513910000000</c:v>
                </c:pt>
                <c:pt idx="3076">
                  <c:v>513870000000</c:v>
                </c:pt>
                <c:pt idx="3077">
                  <c:v>513820000000</c:v>
                </c:pt>
                <c:pt idx="3078">
                  <c:v>513760000000</c:v>
                </c:pt>
                <c:pt idx="3079">
                  <c:v>513680000000</c:v>
                </c:pt>
                <c:pt idx="3080">
                  <c:v>513570000000</c:v>
                </c:pt>
                <c:pt idx="3081">
                  <c:v>513430000000</c:v>
                </c:pt>
                <c:pt idx="3082">
                  <c:v>513240000000</c:v>
                </c:pt>
                <c:pt idx="3083">
                  <c:v>512970000000</c:v>
                </c:pt>
                <c:pt idx="3084">
                  <c:v>512620000000</c:v>
                </c:pt>
                <c:pt idx="3085">
                  <c:v>512130000000</c:v>
                </c:pt>
                <c:pt idx="3086">
                  <c:v>511460000000</c:v>
                </c:pt>
                <c:pt idx="3087">
                  <c:v>510550000000</c:v>
                </c:pt>
                <c:pt idx="3088">
                  <c:v>509310000000</c:v>
                </c:pt>
                <c:pt idx="3089">
                  <c:v>507620000000</c:v>
                </c:pt>
                <c:pt idx="3090">
                  <c:v>505300000000</c:v>
                </c:pt>
                <c:pt idx="3091">
                  <c:v>502130000000</c:v>
                </c:pt>
                <c:pt idx="3092">
                  <c:v>497810000000</c:v>
                </c:pt>
                <c:pt idx="3093">
                  <c:v>491900000000</c:v>
                </c:pt>
                <c:pt idx="3094">
                  <c:v>483820000000</c:v>
                </c:pt>
                <c:pt idx="3095">
                  <c:v>472790000000</c:v>
                </c:pt>
                <c:pt idx="3096">
                  <c:v>457720000000</c:v>
                </c:pt>
                <c:pt idx="3097">
                  <c:v>437130000000</c:v>
                </c:pt>
                <c:pt idx="3098">
                  <c:v>409010000000</c:v>
                </c:pt>
                <c:pt idx="3099">
                  <c:v>370580000000</c:v>
                </c:pt>
                <c:pt idx="3100">
                  <c:v>370580000000</c:v>
                </c:pt>
                <c:pt idx="3101">
                  <c:v>361980000000</c:v>
                </c:pt>
                <c:pt idx="3102">
                  <c:v>354740000000</c:v>
                </c:pt>
                <c:pt idx="3103">
                  <c:v>348650000000</c:v>
                </c:pt>
                <c:pt idx="3104">
                  <c:v>343520000000</c:v>
                </c:pt>
                <c:pt idx="3105">
                  <c:v>339200000000</c:v>
                </c:pt>
                <c:pt idx="3106">
                  <c:v>335570000000</c:v>
                </c:pt>
                <c:pt idx="3107">
                  <c:v>332510000000</c:v>
                </c:pt>
                <c:pt idx="3108">
                  <c:v>329930000000</c:v>
                </c:pt>
                <c:pt idx="3109">
                  <c:v>327750000000</c:v>
                </c:pt>
                <c:pt idx="3110">
                  <c:v>325920000000</c:v>
                </c:pt>
                <c:pt idx="3111">
                  <c:v>324370000000</c:v>
                </c:pt>
                <c:pt idx="3112">
                  <c:v>323070000000</c:v>
                </c:pt>
                <c:pt idx="3113">
                  <c:v>321960000000</c:v>
                </c:pt>
                <c:pt idx="3114">
                  <c:v>321030000000</c:v>
                </c:pt>
                <c:pt idx="3115">
                  <c:v>320230000000</c:v>
                </c:pt>
                <c:pt idx="3116">
                  <c:v>319550000000</c:v>
                </c:pt>
                <c:pt idx="3117">
                  <c:v>318970000000</c:v>
                </c:pt>
                <c:pt idx="3118">
                  <c:v>318470000000</c:v>
                </c:pt>
                <c:pt idx="3119">
                  <c:v>318030000000</c:v>
                </c:pt>
                <c:pt idx="3120">
                  <c:v>317640000000</c:v>
                </c:pt>
                <c:pt idx="3121">
                  <c:v>317290000000</c:v>
                </c:pt>
                <c:pt idx="3122">
                  <c:v>316970000000</c:v>
                </c:pt>
                <c:pt idx="3123">
                  <c:v>316670000000</c:v>
                </c:pt>
                <c:pt idx="3124">
                  <c:v>316390000000</c:v>
                </c:pt>
                <c:pt idx="3125">
                  <c:v>316100000000</c:v>
                </c:pt>
                <c:pt idx="3126">
                  <c:v>315810000000</c:v>
                </c:pt>
                <c:pt idx="3127">
                  <c:v>315500000000</c:v>
                </c:pt>
                <c:pt idx="3128">
                  <c:v>315170000000</c:v>
                </c:pt>
                <c:pt idx="3129">
                  <c:v>314810000000</c:v>
                </c:pt>
                <c:pt idx="3130">
                  <c:v>314400000000</c:v>
                </c:pt>
                <c:pt idx="3131">
                  <c:v>313940000000</c:v>
                </c:pt>
                <c:pt idx="3132">
                  <c:v>313400000000</c:v>
                </c:pt>
                <c:pt idx="3133">
                  <c:v>312780000000</c:v>
                </c:pt>
                <c:pt idx="3134">
                  <c:v>312050000000</c:v>
                </c:pt>
                <c:pt idx="3135">
                  <c:v>311200000000</c:v>
                </c:pt>
                <c:pt idx="3136">
                  <c:v>310190000000</c:v>
                </c:pt>
                <c:pt idx="3137">
                  <c:v>309000000000</c:v>
                </c:pt>
                <c:pt idx="3138">
                  <c:v>307590000000</c:v>
                </c:pt>
                <c:pt idx="3139">
                  <c:v>305930000000</c:v>
                </c:pt>
                <c:pt idx="3140">
                  <c:v>303950000000</c:v>
                </c:pt>
                <c:pt idx="3141">
                  <c:v>301610000000</c:v>
                </c:pt>
                <c:pt idx="3142">
                  <c:v>298830000000</c:v>
                </c:pt>
                <c:pt idx="3143">
                  <c:v>295530000000</c:v>
                </c:pt>
                <c:pt idx="3144">
                  <c:v>291610000000</c:v>
                </c:pt>
                <c:pt idx="3145">
                  <c:v>286950000000</c:v>
                </c:pt>
                <c:pt idx="3146">
                  <c:v>281430000000</c:v>
                </c:pt>
                <c:pt idx="3147">
                  <c:v>274860000000</c:v>
                </c:pt>
                <c:pt idx="3148">
                  <c:v>267050000000</c:v>
                </c:pt>
                <c:pt idx="3149">
                  <c:v>257780000000</c:v>
                </c:pt>
                <c:pt idx="3150">
                  <c:v>257780000000</c:v>
                </c:pt>
                <c:pt idx="3151">
                  <c:v>254250000000</c:v>
                </c:pt>
                <c:pt idx="3152">
                  <c:v>251120000000</c:v>
                </c:pt>
                <c:pt idx="3153">
                  <c:v>248350000000</c:v>
                </c:pt>
                <c:pt idx="3154">
                  <c:v>245900000000</c:v>
                </c:pt>
                <c:pt idx="3155">
                  <c:v>243740000000</c:v>
                </c:pt>
                <c:pt idx="3156">
                  <c:v>241820000000</c:v>
                </c:pt>
                <c:pt idx="3157">
                  <c:v>240120000000</c:v>
                </c:pt>
                <c:pt idx="3158">
                  <c:v>238620000000</c:v>
                </c:pt>
                <c:pt idx="3159">
                  <c:v>237280000000</c:v>
                </c:pt>
                <c:pt idx="3160">
                  <c:v>236090000000</c:v>
                </c:pt>
                <c:pt idx="3161">
                  <c:v>235040000000</c:v>
                </c:pt>
                <c:pt idx="3162">
                  <c:v>234090000000</c:v>
                </c:pt>
                <c:pt idx="3163">
                  <c:v>233250000000</c:v>
                </c:pt>
                <c:pt idx="3164">
                  <c:v>232490000000</c:v>
                </c:pt>
                <c:pt idx="3165">
                  <c:v>231810000000</c:v>
                </c:pt>
                <c:pt idx="3166">
                  <c:v>231190000000</c:v>
                </c:pt>
                <c:pt idx="3167">
                  <c:v>230630000000</c:v>
                </c:pt>
                <c:pt idx="3168">
                  <c:v>230110000000</c:v>
                </c:pt>
                <c:pt idx="3169">
                  <c:v>229640000000</c:v>
                </c:pt>
                <c:pt idx="3170">
                  <c:v>229190000000</c:v>
                </c:pt>
                <c:pt idx="3171">
                  <c:v>228770000000</c:v>
                </c:pt>
                <c:pt idx="3172">
                  <c:v>228360000000</c:v>
                </c:pt>
                <c:pt idx="3173">
                  <c:v>227970000000</c:v>
                </c:pt>
                <c:pt idx="3174">
                  <c:v>227580000000</c:v>
                </c:pt>
                <c:pt idx="3175">
                  <c:v>227190000000</c:v>
                </c:pt>
                <c:pt idx="3176">
                  <c:v>226790000000</c:v>
                </c:pt>
                <c:pt idx="3177">
                  <c:v>226380000000</c:v>
                </c:pt>
                <c:pt idx="3178">
                  <c:v>225950000000</c:v>
                </c:pt>
                <c:pt idx="3179">
                  <c:v>225500000000</c:v>
                </c:pt>
                <c:pt idx="3180">
                  <c:v>225010000000</c:v>
                </c:pt>
                <c:pt idx="3181">
                  <c:v>224480000000</c:v>
                </c:pt>
                <c:pt idx="3182">
                  <c:v>223910000000</c:v>
                </c:pt>
                <c:pt idx="3183">
                  <c:v>223270000000</c:v>
                </c:pt>
                <c:pt idx="3184">
                  <c:v>222570000000</c:v>
                </c:pt>
                <c:pt idx="3185">
                  <c:v>221790000000</c:v>
                </c:pt>
                <c:pt idx="3186">
                  <c:v>220930000000</c:v>
                </c:pt>
                <c:pt idx="3187">
                  <c:v>219950000000</c:v>
                </c:pt>
                <c:pt idx="3188">
                  <c:v>218860000000</c:v>
                </c:pt>
                <c:pt idx="3189">
                  <c:v>217640000000</c:v>
                </c:pt>
                <c:pt idx="3190">
                  <c:v>216260000000</c:v>
                </c:pt>
                <c:pt idx="3191">
                  <c:v>214710000000</c:v>
                </c:pt>
                <c:pt idx="3192">
                  <c:v>212950000000</c:v>
                </c:pt>
                <c:pt idx="3193">
                  <c:v>210970000000</c:v>
                </c:pt>
                <c:pt idx="3194">
                  <c:v>208740000000</c:v>
                </c:pt>
                <c:pt idx="3195">
                  <c:v>206210000000</c:v>
                </c:pt>
                <c:pt idx="3196">
                  <c:v>203350000000</c:v>
                </c:pt>
                <c:pt idx="3197">
                  <c:v>200120000000</c:v>
                </c:pt>
                <c:pt idx="3198">
                  <c:v>196470000000</c:v>
                </c:pt>
                <c:pt idx="3199">
                  <c:v>192330000000</c:v>
                </c:pt>
                <c:pt idx="3200">
                  <c:v>192330000000</c:v>
                </c:pt>
                <c:pt idx="3201">
                  <c:v>189770000000</c:v>
                </c:pt>
                <c:pt idx="3202">
                  <c:v>187520000000</c:v>
                </c:pt>
                <c:pt idx="3203">
                  <c:v>185560000000</c:v>
                </c:pt>
                <c:pt idx="3204">
                  <c:v>183850000000</c:v>
                </c:pt>
                <c:pt idx="3205">
                  <c:v>182350000000</c:v>
                </c:pt>
                <c:pt idx="3206">
                  <c:v>181040000000</c:v>
                </c:pt>
                <c:pt idx="3207">
                  <c:v>179900000000</c:v>
                </c:pt>
                <c:pt idx="3208">
                  <c:v>178900000000</c:v>
                </c:pt>
                <c:pt idx="3209">
                  <c:v>178020000000</c:v>
                </c:pt>
                <c:pt idx="3210">
                  <c:v>177250000000</c:v>
                </c:pt>
                <c:pt idx="3211">
                  <c:v>176580000000</c:v>
                </c:pt>
                <c:pt idx="3212">
                  <c:v>175990000000</c:v>
                </c:pt>
                <c:pt idx="3213">
                  <c:v>175470000000</c:v>
                </c:pt>
                <c:pt idx="3214">
                  <c:v>175010000000</c:v>
                </c:pt>
                <c:pt idx="3215">
                  <c:v>174600000000</c:v>
                </c:pt>
                <c:pt idx="3216">
                  <c:v>174240000000</c:v>
                </c:pt>
                <c:pt idx="3217">
                  <c:v>173920000000</c:v>
                </c:pt>
                <c:pt idx="3218">
                  <c:v>173630000000</c:v>
                </c:pt>
                <c:pt idx="3219">
                  <c:v>173380000000</c:v>
                </c:pt>
                <c:pt idx="3220">
                  <c:v>173140000000</c:v>
                </c:pt>
                <c:pt idx="3221">
                  <c:v>172920000000</c:v>
                </c:pt>
                <c:pt idx="3222">
                  <c:v>172720000000</c:v>
                </c:pt>
                <c:pt idx="3223">
                  <c:v>172530000000</c:v>
                </c:pt>
                <c:pt idx="3224">
                  <c:v>172340000000</c:v>
                </c:pt>
                <c:pt idx="3225">
                  <c:v>172160000000</c:v>
                </c:pt>
                <c:pt idx="3226">
                  <c:v>171980000000</c:v>
                </c:pt>
                <c:pt idx="3227">
                  <c:v>171800000000</c:v>
                </c:pt>
                <c:pt idx="3228">
                  <c:v>171610000000</c:v>
                </c:pt>
                <c:pt idx="3229">
                  <c:v>171410000000</c:v>
                </c:pt>
                <c:pt idx="3230">
                  <c:v>171200000000</c:v>
                </c:pt>
                <c:pt idx="3231">
                  <c:v>170970000000</c:v>
                </c:pt>
                <c:pt idx="3232">
                  <c:v>170730000000</c:v>
                </c:pt>
                <c:pt idx="3233">
                  <c:v>170450000000</c:v>
                </c:pt>
                <c:pt idx="3234">
                  <c:v>170150000000</c:v>
                </c:pt>
                <c:pt idx="3235">
                  <c:v>169800000000</c:v>
                </c:pt>
                <c:pt idx="3236">
                  <c:v>169420000000</c:v>
                </c:pt>
                <c:pt idx="3237">
                  <c:v>168980000000</c:v>
                </c:pt>
                <c:pt idx="3238">
                  <c:v>168490000000</c:v>
                </c:pt>
                <c:pt idx="3239">
                  <c:v>167930000000</c:v>
                </c:pt>
                <c:pt idx="3240">
                  <c:v>167300000000</c:v>
                </c:pt>
                <c:pt idx="3241">
                  <c:v>166570000000</c:v>
                </c:pt>
                <c:pt idx="3242">
                  <c:v>165740000000</c:v>
                </c:pt>
                <c:pt idx="3243">
                  <c:v>164800000000</c:v>
                </c:pt>
                <c:pt idx="3244">
                  <c:v>163720000000</c:v>
                </c:pt>
                <c:pt idx="3245">
                  <c:v>162490000000</c:v>
                </c:pt>
                <c:pt idx="3246">
                  <c:v>161070000000</c:v>
                </c:pt>
                <c:pt idx="3247">
                  <c:v>159460000000</c:v>
                </c:pt>
                <c:pt idx="3248">
                  <c:v>157610000000</c:v>
                </c:pt>
                <c:pt idx="3249">
                  <c:v>155490000000</c:v>
                </c:pt>
                <c:pt idx="3250">
                  <c:v>155490000000</c:v>
                </c:pt>
                <c:pt idx="3251">
                  <c:v>154390000000</c:v>
                </c:pt>
                <c:pt idx="3252">
                  <c:v>153390000000</c:v>
                </c:pt>
                <c:pt idx="3253">
                  <c:v>152480000000</c:v>
                </c:pt>
                <c:pt idx="3254">
                  <c:v>151650000000</c:v>
                </c:pt>
                <c:pt idx="3255">
                  <c:v>150880000000</c:v>
                </c:pt>
                <c:pt idx="3256">
                  <c:v>150190000000</c:v>
                </c:pt>
                <c:pt idx="3257">
                  <c:v>149550000000</c:v>
                </c:pt>
                <c:pt idx="3258">
                  <c:v>148970000000</c:v>
                </c:pt>
                <c:pt idx="3259">
                  <c:v>148430000000</c:v>
                </c:pt>
                <c:pt idx="3260">
                  <c:v>147930000000</c:v>
                </c:pt>
                <c:pt idx="3261">
                  <c:v>147470000000</c:v>
                </c:pt>
                <c:pt idx="3262">
                  <c:v>147040000000</c:v>
                </c:pt>
                <c:pt idx="3263">
                  <c:v>146640000000</c:v>
                </c:pt>
                <c:pt idx="3264">
                  <c:v>146260000000</c:v>
                </c:pt>
                <c:pt idx="3265">
                  <c:v>145900000000</c:v>
                </c:pt>
                <c:pt idx="3266">
                  <c:v>145560000000</c:v>
                </c:pt>
                <c:pt idx="3267">
                  <c:v>145230000000</c:v>
                </c:pt>
                <c:pt idx="3268">
                  <c:v>144910000000</c:v>
                </c:pt>
                <c:pt idx="3269">
                  <c:v>144600000000</c:v>
                </c:pt>
                <c:pt idx="3270">
                  <c:v>144290000000</c:v>
                </c:pt>
                <c:pt idx="3271">
                  <c:v>143980000000</c:v>
                </c:pt>
                <c:pt idx="3272">
                  <c:v>143670000000</c:v>
                </c:pt>
                <c:pt idx="3273">
                  <c:v>143360000000</c:v>
                </c:pt>
                <c:pt idx="3274">
                  <c:v>143030000000</c:v>
                </c:pt>
                <c:pt idx="3275">
                  <c:v>142700000000</c:v>
                </c:pt>
                <c:pt idx="3276">
                  <c:v>142350000000</c:v>
                </c:pt>
                <c:pt idx="3277">
                  <c:v>141980000000</c:v>
                </c:pt>
                <c:pt idx="3278">
                  <c:v>141590000000</c:v>
                </c:pt>
                <c:pt idx="3279">
                  <c:v>141180000000</c:v>
                </c:pt>
                <c:pt idx="3280">
                  <c:v>140730000000</c:v>
                </c:pt>
                <c:pt idx="3281">
                  <c:v>140250000000</c:v>
                </c:pt>
                <c:pt idx="3282">
                  <c:v>139730000000</c:v>
                </c:pt>
                <c:pt idx="3283">
                  <c:v>139170000000</c:v>
                </c:pt>
                <c:pt idx="3284">
                  <c:v>138560000000</c:v>
                </c:pt>
                <c:pt idx="3285">
                  <c:v>137900000000</c:v>
                </c:pt>
                <c:pt idx="3286">
                  <c:v>137170000000</c:v>
                </c:pt>
                <c:pt idx="3287">
                  <c:v>136380000000</c:v>
                </c:pt>
                <c:pt idx="3288">
                  <c:v>135510000000</c:v>
                </c:pt>
                <c:pt idx="3289">
                  <c:v>134550000000</c:v>
                </c:pt>
                <c:pt idx="3290">
                  <c:v>133510000000</c:v>
                </c:pt>
                <c:pt idx="3291">
                  <c:v>132350000000</c:v>
                </c:pt>
                <c:pt idx="3292">
                  <c:v>131080000000</c:v>
                </c:pt>
                <c:pt idx="3293">
                  <c:v>129690000000</c:v>
                </c:pt>
                <c:pt idx="3294">
                  <c:v>128150000000</c:v>
                </c:pt>
                <c:pt idx="3295">
                  <c:v>126450000000</c:v>
                </c:pt>
                <c:pt idx="3296">
                  <c:v>124590000000</c:v>
                </c:pt>
                <c:pt idx="3297">
                  <c:v>122530000000</c:v>
                </c:pt>
                <c:pt idx="3298">
                  <c:v>120260000000</c:v>
                </c:pt>
                <c:pt idx="3299">
                  <c:v>117760000000</c:v>
                </c:pt>
                <c:pt idx="3300">
                  <c:v>117760000000</c:v>
                </c:pt>
                <c:pt idx="3301">
                  <c:v>116680000000</c:v>
                </c:pt>
                <c:pt idx="3302">
                  <c:v>115690000000</c:v>
                </c:pt>
                <c:pt idx="3303">
                  <c:v>114780000000</c:v>
                </c:pt>
                <c:pt idx="3304">
                  <c:v>113950000000</c:v>
                </c:pt>
                <c:pt idx="3305">
                  <c:v>113190000000</c:v>
                </c:pt>
                <c:pt idx="3306">
                  <c:v>112490000000</c:v>
                </c:pt>
                <c:pt idx="3307">
                  <c:v>111850000000</c:v>
                </c:pt>
                <c:pt idx="3308">
                  <c:v>111270000000</c:v>
                </c:pt>
                <c:pt idx="3309">
                  <c:v>110740000000</c:v>
                </c:pt>
                <c:pt idx="3310">
                  <c:v>110260000000</c:v>
                </c:pt>
                <c:pt idx="3311">
                  <c:v>109820000000</c:v>
                </c:pt>
                <c:pt idx="3312">
                  <c:v>109430000000</c:v>
                </c:pt>
                <c:pt idx="3313">
                  <c:v>109080000000</c:v>
                </c:pt>
                <c:pt idx="3314">
                  <c:v>108760000000</c:v>
                </c:pt>
                <c:pt idx="3315">
                  <c:v>108480000000</c:v>
                </c:pt>
                <c:pt idx="3316">
                  <c:v>108230000000</c:v>
                </c:pt>
                <c:pt idx="3317">
                  <c:v>108010000000</c:v>
                </c:pt>
                <c:pt idx="3318">
                  <c:v>107830000000</c:v>
                </c:pt>
                <c:pt idx="3319">
                  <c:v>107670000000</c:v>
                </c:pt>
                <c:pt idx="3320">
                  <c:v>107540000000</c:v>
                </c:pt>
                <c:pt idx="3321">
                  <c:v>107440000000</c:v>
                </c:pt>
                <c:pt idx="3322">
                  <c:v>107360000000</c:v>
                </c:pt>
                <c:pt idx="3323">
                  <c:v>107310000000</c:v>
                </c:pt>
                <c:pt idx="3324">
                  <c:v>107280000000</c:v>
                </c:pt>
                <c:pt idx="3325">
                  <c:v>107280000000</c:v>
                </c:pt>
                <c:pt idx="3326">
                  <c:v>107310000000</c:v>
                </c:pt>
                <c:pt idx="3327">
                  <c:v>107360000000</c:v>
                </c:pt>
                <c:pt idx="3328">
                  <c:v>107430000000</c:v>
                </c:pt>
                <c:pt idx="3329">
                  <c:v>107530000000</c:v>
                </c:pt>
                <c:pt idx="3330">
                  <c:v>107660000000</c:v>
                </c:pt>
                <c:pt idx="3331">
                  <c:v>107820000000</c:v>
                </c:pt>
                <c:pt idx="3332">
                  <c:v>108010000000</c:v>
                </c:pt>
                <c:pt idx="3333">
                  <c:v>108220000000</c:v>
                </c:pt>
                <c:pt idx="3334">
                  <c:v>108470000000</c:v>
                </c:pt>
                <c:pt idx="3335">
                  <c:v>108750000000</c:v>
                </c:pt>
                <c:pt idx="3336">
                  <c:v>109060000000</c:v>
                </c:pt>
                <c:pt idx="3337">
                  <c:v>109420000000</c:v>
                </c:pt>
                <c:pt idx="3338">
                  <c:v>109810000000</c:v>
                </c:pt>
                <c:pt idx="3339">
                  <c:v>110240000000</c:v>
                </c:pt>
                <c:pt idx="3340">
                  <c:v>110720000000</c:v>
                </c:pt>
                <c:pt idx="3341">
                  <c:v>111250000000</c:v>
                </c:pt>
                <c:pt idx="3342">
                  <c:v>111830000000</c:v>
                </c:pt>
                <c:pt idx="3343">
                  <c:v>112470000000</c:v>
                </c:pt>
                <c:pt idx="3344">
                  <c:v>113160000000</c:v>
                </c:pt>
                <c:pt idx="3345">
                  <c:v>113920000000</c:v>
                </c:pt>
                <c:pt idx="3346">
                  <c:v>114750000000</c:v>
                </c:pt>
                <c:pt idx="3347">
                  <c:v>115660000000</c:v>
                </c:pt>
                <c:pt idx="3348">
                  <c:v>116640000000</c:v>
                </c:pt>
                <c:pt idx="3349">
                  <c:v>117720000000</c:v>
                </c:pt>
                <c:pt idx="3350">
                  <c:v>117720000000</c:v>
                </c:pt>
                <c:pt idx="3351">
                  <c:v>176950000000</c:v>
                </c:pt>
                <c:pt idx="3352">
                  <c:v>229820000000</c:v>
                </c:pt>
                <c:pt idx="3353">
                  <c:v>277020000000</c:v>
                </c:pt>
                <c:pt idx="3354">
                  <c:v>319200000000</c:v>
                </c:pt>
                <c:pt idx="3355">
                  <c:v>356920000000</c:v>
                </c:pt>
                <c:pt idx="3356">
                  <c:v>390690000000</c:v>
                </c:pt>
                <c:pt idx="3357">
                  <c:v>420960000000</c:v>
                </c:pt>
                <c:pt idx="3358">
                  <c:v>448140000000</c:v>
                </c:pt>
                <c:pt idx="3359">
                  <c:v>472610000000</c:v>
                </c:pt>
                <c:pt idx="3360">
                  <c:v>494670000000</c:v>
                </c:pt>
                <c:pt idx="3361">
                  <c:v>514650000000</c:v>
                </c:pt>
                <c:pt idx="3362">
                  <c:v>532790000000</c:v>
                </c:pt>
                <c:pt idx="3363">
                  <c:v>549350000000</c:v>
                </c:pt>
                <c:pt idx="3364">
                  <c:v>564550000000</c:v>
                </c:pt>
                <c:pt idx="3365">
                  <c:v>578590000000</c:v>
                </c:pt>
                <c:pt idx="3366">
                  <c:v>591670000000</c:v>
                </c:pt>
                <c:pt idx="3367">
                  <c:v>603950000000</c:v>
                </c:pt>
                <c:pt idx="3368">
                  <c:v>615610000000</c:v>
                </c:pt>
                <c:pt idx="3369">
                  <c:v>626790000000</c:v>
                </c:pt>
                <c:pt idx="3370">
                  <c:v>637660000000</c:v>
                </c:pt>
                <c:pt idx="3371">
                  <c:v>648360000000</c:v>
                </c:pt>
                <c:pt idx="3372">
                  <c:v>659020000000</c:v>
                </c:pt>
                <c:pt idx="3373">
                  <c:v>669800000000</c:v>
                </c:pt>
                <c:pt idx="3374">
                  <c:v>680840000000</c:v>
                </c:pt>
                <c:pt idx="3375">
                  <c:v>692290000000</c:v>
                </c:pt>
                <c:pt idx="3376">
                  <c:v>704300000000</c:v>
                </c:pt>
                <c:pt idx="3377">
                  <c:v>717040000000</c:v>
                </c:pt>
                <c:pt idx="3378">
                  <c:v>730670000000</c:v>
                </c:pt>
                <c:pt idx="3379">
                  <c:v>745380000000</c:v>
                </c:pt>
                <c:pt idx="3380">
                  <c:v>761370000000</c:v>
                </c:pt>
                <c:pt idx="3381">
                  <c:v>778840000000</c:v>
                </c:pt>
                <c:pt idx="3382">
                  <c:v>798050000000</c:v>
                </c:pt>
                <c:pt idx="3383">
                  <c:v>819240000000</c:v>
                </c:pt>
                <c:pt idx="3384">
                  <c:v>842700000000</c:v>
                </c:pt>
                <c:pt idx="3385">
                  <c:v>868740000000</c:v>
                </c:pt>
                <c:pt idx="3386">
                  <c:v>897730000000</c:v>
                </c:pt>
                <c:pt idx="3387">
                  <c:v>930030000000</c:v>
                </c:pt>
                <c:pt idx="3388">
                  <c:v>966100000000</c:v>
                </c:pt>
                <c:pt idx="3389">
                  <c:v>1006400000000</c:v>
                </c:pt>
                <c:pt idx="3390">
                  <c:v>1051500000000</c:v>
                </c:pt>
                <c:pt idx="3391">
                  <c:v>1102000000000</c:v>
                </c:pt>
                <c:pt idx="3392">
                  <c:v>1158600000000</c:v>
                </c:pt>
                <c:pt idx="3393">
                  <c:v>1222000000000</c:v>
                </c:pt>
                <c:pt idx="3394">
                  <c:v>1293100000000</c:v>
                </c:pt>
                <c:pt idx="3395">
                  <c:v>1372900000000</c:v>
                </c:pt>
                <c:pt idx="3396">
                  <c:v>1462300000000</c:v>
                </c:pt>
                <c:pt idx="3397">
                  <c:v>1562700000000</c:v>
                </c:pt>
                <c:pt idx="3398">
                  <c:v>1675400000000</c:v>
                </c:pt>
                <c:pt idx="3399">
                  <c:v>1801900000000</c:v>
                </c:pt>
                <c:pt idx="3400">
                  <c:v>1801900000000</c:v>
                </c:pt>
                <c:pt idx="3401">
                  <c:v>1974900000000</c:v>
                </c:pt>
                <c:pt idx="3402">
                  <c:v>2153800000000</c:v>
                </c:pt>
                <c:pt idx="3403">
                  <c:v>2339500000000</c:v>
                </c:pt>
                <c:pt idx="3404">
                  <c:v>2533100000000</c:v>
                </c:pt>
                <c:pt idx="3405">
                  <c:v>2735500000000</c:v>
                </c:pt>
                <c:pt idx="3406">
                  <c:v>2948000000000</c:v>
                </c:pt>
                <c:pt idx="3407">
                  <c:v>3171700000000</c:v>
                </c:pt>
                <c:pt idx="3408">
                  <c:v>3407800000000</c:v>
                </c:pt>
                <c:pt idx="3409">
                  <c:v>3657600000000</c:v>
                </c:pt>
                <c:pt idx="3410">
                  <c:v>3922600000000</c:v>
                </c:pt>
                <c:pt idx="3411">
                  <c:v>4204100000000</c:v>
                </c:pt>
                <c:pt idx="3412">
                  <c:v>4503700000000</c:v>
                </c:pt>
                <c:pt idx="3413">
                  <c:v>4823200000000</c:v>
                </c:pt>
                <c:pt idx="3414">
                  <c:v>5164100000000</c:v>
                </c:pt>
                <c:pt idx="3415">
                  <c:v>5528500000000</c:v>
                </c:pt>
                <c:pt idx="3416">
                  <c:v>5918300000000</c:v>
                </c:pt>
                <c:pt idx="3417">
                  <c:v>6335600000000</c:v>
                </c:pt>
                <c:pt idx="3418">
                  <c:v>6782800000000</c:v>
                </c:pt>
                <c:pt idx="3419">
                  <c:v>7262400000000</c:v>
                </c:pt>
                <c:pt idx="3420">
                  <c:v>7777000000000</c:v>
                </c:pt>
                <c:pt idx="3421">
                  <c:v>8329300000000</c:v>
                </c:pt>
                <c:pt idx="3422">
                  <c:v>8922600000000</c:v>
                </c:pt>
                <c:pt idx="3423">
                  <c:v>9559900000000</c:v>
                </c:pt>
                <c:pt idx="3424">
                  <c:v>10245000000000</c:v>
                </c:pt>
                <c:pt idx="3425">
                  <c:v>10981000000000</c:v>
                </c:pt>
                <c:pt idx="3426">
                  <c:v>11773000000000</c:v>
                </c:pt>
                <c:pt idx="3427">
                  <c:v>12625000000000</c:v>
                </c:pt>
                <c:pt idx="3428">
                  <c:v>13541000000000</c:v>
                </c:pt>
                <c:pt idx="3429">
                  <c:v>14527000000000</c:v>
                </c:pt>
                <c:pt idx="3430">
                  <c:v>15588000000000</c:v>
                </c:pt>
                <c:pt idx="3431">
                  <c:v>16730000000000</c:v>
                </c:pt>
                <c:pt idx="3432">
                  <c:v>17959000000000</c:v>
                </c:pt>
                <c:pt idx="3433">
                  <c:v>19282000000000</c:v>
                </c:pt>
                <c:pt idx="3434">
                  <c:v>20706000000000</c:v>
                </c:pt>
                <c:pt idx="3435">
                  <c:v>22240000000000</c:v>
                </c:pt>
                <c:pt idx="3436">
                  <c:v>23891000000000</c:v>
                </c:pt>
                <c:pt idx="3437">
                  <c:v>25668000000000</c:v>
                </c:pt>
                <c:pt idx="3438">
                  <c:v>27582000000000</c:v>
                </c:pt>
                <c:pt idx="3439">
                  <c:v>29643000000000</c:v>
                </c:pt>
                <c:pt idx="3440">
                  <c:v>31863000000000</c:v>
                </c:pt>
                <c:pt idx="3441">
                  <c:v>34253000000000</c:v>
                </c:pt>
                <c:pt idx="3442">
                  <c:v>36827000000000</c:v>
                </c:pt>
                <c:pt idx="3443">
                  <c:v>39598000000000</c:v>
                </c:pt>
                <c:pt idx="3444">
                  <c:v>42583000000000</c:v>
                </c:pt>
                <c:pt idx="3445">
                  <c:v>45798000000000</c:v>
                </c:pt>
                <c:pt idx="3446">
                  <c:v>49260000000000</c:v>
                </c:pt>
                <c:pt idx="3447">
                  <c:v>52989000000000</c:v>
                </c:pt>
                <c:pt idx="3448">
                  <c:v>57005000000000</c:v>
                </c:pt>
                <c:pt idx="3449">
                  <c:v>61330000000000</c:v>
                </c:pt>
                <c:pt idx="3450">
                  <c:v>61330000000000</c:v>
                </c:pt>
                <c:pt idx="3451">
                  <c:v>84197000000000</c:v>
                </c:pt>
                <c:pt idx="3452">
                  <c:v>106170000000000</c:v>
                </c:pt>
                <c:pt idx="3453">
                  <c:v>127260000000000</c:v>
                </c:pt>
                <c:pt idx="3454">
                  <c:v>147460000000000</c:v>
                </c:pt>
                <c:pt idx="3455">
                  <c:v>166770000000000</c:v>
                </c:pt>
                <c:pt idx="3456">
                  <c:v>185180000000000</c:v>
                </c:pt>
                <c:pt idx="3457">
                  <c:v>202710000000000</c:v>
                </c:pt>
                <c:pt idx="3458">
                  <c:v>219350000000000</c:v>
                </c:pt>
                <c:pt idx="3459">
                  <c:v>235100000000000</c:v>
                </c:pt>
                <c:pt idx="3460">
                  <c:v>249950000000000</c:v>
                </c:pt>
                <c:pt idx="3461">
                  <c:v>263920000000000</c:v>
                </c:pt>
                <c:pt idx="3462">
                  <c:v>277000000000000</c:v>
                </c:pt>
                <c:pt idx="3463">
                  <c:v>289180000000000</c:v>
                </c:pt>
                <c:pt idx="3464">
                  <c:v>300480000000000</c:v>
                </c:pt>
                <c:pt idx="3465">
                  <c:v>310890000000000</c:v>
                </c:pt>
                <c:pt idx="3466">
                  <c:v>320400000000000</c:v>
                </c:pt>
                <c:pt idx="3467">
                  <c:v>329030000000000</c:v>
                </c:pt>
                <c:pt idx="3468">
                  <c:v>336760000000000</c:v>
                </c:pt>
                <c:pt idx="3469">
                  <c:v>343610000000000</c:v>
                </c:pt>
                <c:pt idx="3470">
                  <c:v>349560000000000</c:v>
                </c:pt>
                <c:pt idx="3471">
                  <c:v>354620000000000</c:v>
                </c:pt>
                <c:pt idx="3472">
                  <c:v>358790000000000</c:v>
                </c:pt>
                <c:pt idx="3473">
                  <c:v>362080000000000</c:v>
                </c:pt>
                <c:pt idx="3474">
                  <c:v>364470000000000</c:v>
                </c:pt>
                <c:pt idx="3475">
                  <c:v>365970000000000</c:v>
                </c:pt>
                <c:pt idx="3476">
                  <c:v>366580000000000</c:v>
                </c:pt>
                <c:pt idx="3477">
                  <c:v>366300000000000</c:v>
                </c:pt>
                <c:pt idx="3478">
                  <c:v>365120000000000</c:v>
                </c:pt>
                <c:pt idx="3479">
                  <c:v>363060000000000</c:v>
                </c:pt>
                <c:pt idx="3480">
                  <c:v>360110000000000</c:v>
                </c:pt>
                <c:pt idx="3481">
                  <c:v>356270000000000</c:v>
                </c:pt>
                <c:pt idx="3482">
                  <c:v>351530000000000</c:v>
                </c:pt>
                <c:pt idx="3483">
                  <c:v>345910000000000</c:v>
                </c:pt>
                <c:pt idx="3484">
                  <c:v>339390000000000</c:v>
                </c:pt>
                <c:pt idx="3485">
                  <c:v>331990000000000</c:v>
                </c:pt>
                <c:pt idx="3486">
                  <c:v>323690000000000</c:v>
                </c:pt>
                <c:pt idx="3487">
                  <c:v>314500000000000</c:v>
                </c:pt>
                <c:pt idx="3488">
                  <c:v>304430000000000</c:v>
                </c:pt>
                <c:pt idx="3489">
                  <c:v>293460000000000</c:v>
                </c:pt>
                <c:pt idx="3490">
                  <c:v>281600000000000</c:v>
                </c:pt>
                <c:pt idx="3491">
                  <c:v>268850000000000</c:v>
                </c:pt>
                <c:pt idx="3492">
                  <c:v>255210000000000</c:v>
                </c:pt>
                <c:pt idx="3493">
                  <c:v>240680000000000</c:v>
                </c:pt>
                <c:pt idx="3494">
                  <c:v>225260000000000</c:v>
                </c:pt>
                <c:pt idx="3495">
                  <c:v>208950000000000</c:v>
                </c:pt>
                <c:pt idx="3496">
                  <c:v>191750000000000</c:v>
                </c:pt>
                <c:pt idx="3497">
                  <c:v>173660000000000</c:v>
                </c:pt>
                <c:pt idx="3498">
                  <c:v>154680000000000</c:v>
                </c:pt>
                <c:pt idx="3499">
                  <c:v>134810000000000</c:v>
                </c:pt>
                <c:pt idx="3500">
                  <c:v>134810000000000</c:v>
                </c:pt>
                <c:pt idx="3501">
                  <c:v>111210000000000</c:v>
                </c:pt>
                <c:pt idx="3502">
                  <c:v>91780000000000</c:v>
                </c:pt>
                <c:pt idx="3503">
                  <c:v>75793000000000</c:v>
                </c:pt>
                <c:pt idx="3504">
                  <c:v>62635000000000</c:v>
                </c:pt>
                <c:pt idx="3505">
                  <c:v>51807000000000</c:v>
                </c:pt>
                <c:pt idx="3506">
                  <c:v>42895000000000</c:v>
                </c:pt>
                <c:pt idx="3507">
                  <c:v>35560000000000</c:v>
                </c:pt>
                <c:pt idx="3508">
                  <c:v>29524000000000</c:v>
                </c:pt>
                <c:pt idx="3509">
                  <c:v>24556000000000</c:v>
                </c:pt>
                <c:pt idx="3510">
                  <c:v>20467000000000</c:v>
                </c:pt>
                <c:pt idx="3511">
                  <c:v>17103000000000</c:v>
                </c:pt>
                <c:pt idx="3512">
                  <c:v>14333000000000</c:v>
                </c:pt>
                <c:pt idx="3513">
                  <c:v>12054000000000</c:v>
                </c:pt>
                <c:pt idx="3514">
                  <c:v>10178000000000</c:v>
                </c:pt>
                <c:pt idx="3515">
                  <c:v>8634700000000</c:v>
                </c:pt>
                <c:pt idx="3516">
                  <c:v>7364200000000</c:v>
                </c:pt>
                <c:pt idx="3517">
                  <c:v>6318600000000</c:v>
                </c:pt>
                <c:pt idx="3518">
                  <c:v>5458100000000</c:v>
                </c:pt>
                <c:pt idx="3519">
                  <c:v>4749800000000</c:v>
                </c:pt>
                <c:pt idx="3520">
                  <c:v>4167000000000</c:v>
                </c:pt>
                <c:pt idx="3521">
                  <c:v>3687300000000</c:v>
                </c:pt>
                <c:pt idx="3522">
                  <c:v>3292500000000</c:v>
                </c:pt>
                <c:pt idx="3523">
                  <c:v>2967600000000</c:v>
                </c:pt>
                <c:pt idx="3524">
                  <c:v>2700200000000</c:v>
                </c:pt>
                <c:pt idx="3525">
                  <c:v>2480100000000</c:v>
                </c:pt>
                <c:pt idx="3526">
                  <c:v>2299000000000</c:v>
                </c:pt>
                <c:pt idx="3527">
                  <c:v>2149900000000</c:v>
                </c:pt>
                <c:pt idx="3528">
                  <c:v>2027200000000</c:v>
                </c:pt>
                <c:pt idx="3529">
                  <c:v>1926300000000</c:v>
                </c:pt>
                <c:pt idx="3530">
                  <c:v>1843200000000</c:v>
                </c:pt>
                <c:pt idx="3531">
                  <c:v>1774800000000</c:v>
                </c:pt>
                <c:pt idx="3532">
                  <c:v>1718500000000</c:v>
                </c:pt>
                <c:pt idx="3533">
                  <c:v>1672200000000</c:v>
                </c:pt>
                <c:pt idx="3534">
                  <c:v>1634100000000</c:v>
                </c:pt>
                <c:pt idx="3535">
                  <c:v>1602700000000</c:v>
                </c:pt>
                <c:pt idx="3536">
                  <c:v>1576900000000</c:v>
                </c:pt>
                <c:pt idx="3537">
                  <c:v>1555600000000</c:v>
                </c:pt>
                <c:pt idx="3538">
                  <c:v>1538200000000</c:v>
                </c:pt>
                <c:pt idx="3539">
                  <c:v>1523800000000</c:v>
                </c:pt>
                <c:pt idx="3540">
                  <c:v>1511900000000</c:v>
                </c:pt>
                <c:pt idx="3541">
                  <c:v>1502200000000</c:v>
                </c:pt>
                <c:pt idx="3542">
                  <c:v>1494200000000</c:v>
                </c:pt>
                <c:pt idx="3543">
                  <c:v>1487600000000</c:v>
                </c:pt>
                <c:pt idx="3544">
                  <c:v>1482100000000</c:v>
                </c:pt>
                <c:pt idx="3545">
                  <c:v>1477700000000</c:v>
                </c:pt>
                <c:pt idx="3546">
                  <c:v>1474000000000</c:v>
                </c:pt>
                <c:pt idx="3547">
                  <c:v>1470900000000</c:v>
                </c:pt>
                <c:pt idx="3548">
                  <c:v>1468500000000</c:v>
                </c:pt>
                <c:pt idx="3549">
                  <c:v>1466400000000</c:v>
                </c:pt>
                <c:pt idx="3550">
                  <c:v>1466400000000</c:v>
                </c:pt>
                <c:pt idx="3551">
                  <c:v>1464700000000</c:v>
                </c:pt>
                <c:pt idx="3552">
                  <c:v>1463300000000</c:v>
                </c:pt>
                <c:pt idx="3553">
                  <c:v>1462200000000</c:v>
                </c:pt>
                <c:pt idx="3554">
                  <c:v>1461300000000</c:v>
                </c:pt>
                <c:pt idx="3555">
                  <c:v>1460500000000</c:v>
                </c:pt>
                <c:pt idx="3556">
                  <c:v>1459900000000</c:v>
                </c:pt>
                <c:pt idx="3557">
                  <c:v>1459300000000</c:v>
                </c:pt>
                <c:pt idx="3558">
                  <c:v>1458900000000</c:v>
                </c:pt>
                <c:pt idx="3559">
                  <c:v>1458600000000</c:v>
                </c:pt>
                <c:pt idx="3560">
                  <c:v>1458300000000</c:v>
                </c:pt>
                <c:pt idx="3561">
                  <c:v>1458000000000</c:v>
                </c:pt>
                <c:pt idx="3562">
                  <c:v>1457800000000</c:v>
                </c:pt>
                <c:pt idx="3563">
                  <c:v>1457700000000</c:v>
                </c:pt>
                <c:pt idx="3564">
                  <c:v>1457600000000</c:v>
                </c:pt>
                <c:pt idx="3565">
                  <c:v>1457500000000</c:v>
                </c:pt>
                <c:pt idx="3566">
                  <c:v>1457400000000</c:v>
                </c:pt>
                <c:pt idx="3567">
                  <c:v>1457300000000</c:v>
                </c:pt>
                <c:pt idx="3568">
                  <c:v>1457300000000</c:v>
                </c:pt>
                <c:pt idx="3569">
                  <c:v>1457200000000</c:v>
                </c:pt>
                <c:pt idx="3570">
                  <c:v>1457200000000</c:v>
                </c:pt>
                <c:pt idx="3571">
                  <c:v>1457100000000</c:v>
                </c:pt>
                <c:pt idx="3572">
                  <c:v>1457100000000</c:v>
                </c:pt>
                <c:pt idx="3573">
                  <c:v>1457100000000</c:v>
                </c:pt>
                <c:pt idx="3574">
                  <c:v>1457100000000</c:v>
                </c:pt>
                <c:pt idx="3575">
                  <c:v>1457100000000</c:v>
                </c:pt>
                <c:pt idx="3576">
                  <c:v>1457100000000</c:v>
                </c:pt>
                <c:pt idx="3577">
                  <c:v>1457100000000</c:v>
                </c:pt>
                <c:pt idx="3578">
                  <c:v>1457100000000</c:v>
                </c:pt>
                <c:pt idx="3579">
                  <c:v>1457100000000</c:v>
                </c:pt>
                <c:pt idx="3580">
                  <c:v>1457100000000</c:v>
                </c:pt>
                <c:pt idx="3581">
                  <c:v>1457100000000</c:v>
                </c:pt>
                <c:pt idx="3582">
                  <c:v>1457100000000</c:v>
                </c:pt>
                <c:pt idx="3583">
                  <c:v>1457100000000</c:v>
                </c:pt>
                <c:pt idx="3584">
                  <c:v>1457100000000</c:v>
                </c:pt>
                <c:pt idx="3585">
                  <c:v>1457100000000</c:v>
                </c:pt>
                <c:pt idx="3586">
                  <c:v>1457100000000</c:v>
                </c:pt>
                <c:pt idx="3587">
                  <c:v>1457200000000</c:v>
                </c:pt>
                <c:pt idx="3588">
                  <c:v>1457200000000</c:v>
                </c:pt>
                <c:pt idx="3589">
                  <c:v>1457200000000</c:v>
                </c:pt>
                <c:pt idx="3590">
                  <c:v>1457200000000</c:v>
                </c:pt>
                <c:pt idx="3591">
                  <c:v>1457200000000</c:v>
                </c:pt>
                <c:pt idx="3592">
                  <c:v>1457200000000</c:v>
                </c:pt>
                <c:pt idx="3593">
                  <c:v>1457200000000</c:v>
                </c:pt>
                <c:pt idx="3594">
                  <c:v>1457200000000</c:v>
                </c:pt>
                <c:pt idx="3595">
                  <c:v>1457300000000</c:v>
                </c:pt>
                <c:pt idx="3596">
                  <c:v>1457300000000</c:v>
                </c:pt>
                <c:pt idx="3597">
                  <c:v>1457300000000</c:v>
                </c:pt>
                <c:pt idx="3598">
                  <c:v>1457300000000</c:v>
                </c:pt>
                <c:pt idx="3599">
                  <c:v>1457300000000</c:v>
                </c:pt>
                <c:pt idx="3600">
                  <c:v>1457300000000</c:v>
                </c:pt>
                <c:pt idx="3601">
                  <c:v>1457300000000</c:v>
                </c:pt>
                <c:pt idx="3602">
                  <c:v>1457400000000</c:v>
                </c:pt>
                <c:pt idx="3603">
                  <c:v>1457400000000</c:v>
                </c:pt>
                <c:pt idx="3604">
                  <c:v>1457400000000</c:v>
                </c:pt>
                <c:pt idx="3605">
                  <c:v>1457400000000</c:v>
                </c:pt>
                <c:pt idx="3606">
                  <c:v>1457400000000</c:v>
                </c:pt>
                <c:pt idx="3607">
                  <c:v>1457500000000</c:v>
                </c:pt>
                <c:pt idx="3608">
                  <c:v>1457500000000</c:v>
                </c:pt>
                <c:pt idx="3609">
                  <c:v>1457500000000</c:v>
                </c:pt>
                <c:pt idx="3610">
                  <c:v>1457500000000</c:v>
                </c:pt>
                <c:pt idx="3611">
                  <c:v>1457500000000</c:v>
                </c:pt>
                <c:pt idx="3612">
                  <c:v>1457600000000</c:v>
                </c:pt>
                <c:pt idx="3613">
                  <c:v>1457600000000</c:v>
                </c:pt>
                <c:pt idx="3614">
                  <c:v>1457600000000</c:v>
                </c:pt>
                <c:pt idx="3615">
                  <c:v>1457700000000</c:v>
                </c:pt>
                <c:pt idx="3616">
                  <c:v>1457700000000</c:v>
                </c:pt>
                <c:pt idx="3617">
                  <c:v>1457700000000</c:v>
                </c:pt>
                <c:pt idx="3618">
                  <c:v>1457800000000</c:v>
                </c:pt>
                <c:pt idx="3619">
                  <c:v>1457800000000</c:v>
                </c:pt>
                <c:pt idx="3620">
                  <c:v>1457800000000</c:v>
                </c:pt>
                <c:pt idx="3621">
                  <c:v>1457900000000</c:v>
                </c:pt>
                <c:pt idx="3622">
                  <c:v>1458000000000</c:v>
                </c:pt>
                <c:pt idx="3623">
                  <c:v>1458000000000</c:v>
                </c:pt>
                <c:pt idx="3624">
                  <c:v>1458100000000</c:v>
                </c:pt>
                <c:pt idx="3625">
                  <c:v>1458200000000</c:v>
                </c:pt>
                <c:pt idx="3626">
                  <c:v>1458300000000</c:v>
                </c:pt>
                <c:pt idx="3627">
                  <c:v>1458400000000</c:v>
                </c:pt>
                <c:pt idx="3628">
                  <c:v>1458500000000</c:v>
                </c:pt>
                <c:pt idx="3629">
                  <c:v>1458700000000</c:v>
                </c:pt>
                <c:pt idx="3630">
                  <c:v>1458900000000</c:v>
                </c:pt>
                <c:pt idx="3631">
                  <c:v>1459100000000</c:v>
                </c:pt>
                <c:pt idx="3632">
                  <c:v>1459300000000</c:v>
                </c:pt>
                <c:pt idx="3633">
                  <c:v>1459600000000</c:v>
                </c:pt>
                <c:pt idx="3634">
                  <c:v>1460000000000</c:v>
                </c:pt>
                <c:pt idx="3635">
                  <c:v>1460400000000</c:v>
                </c:pt>
                <c:pt idx="3636">
                  <c:v>1461000000000</c:v>
                </c:pt>
                <c:pt idx="3637">
                  <c:v>1461600000000</c:v>
                </c:pt>
                <c:pt idx="3638">
                  <c:v>1462400000000</c:v>
                </c:pt>
                <c:pt idx="3639">
                  <c:v>1463300000000</c:v>
                </c:pt>
                <c:pt idx="3640">
                  <c:v>1464400000000</c:v>
                </c:pt>
                <c:pt idx="3641">
                  <c:v>1465700000000</c:v>
                </c:pt>
                <c:pt idx="3642">
                  <c:v>1467300000000</c:v>
                </c:pt>
                <c:pt idx="3643">
                  <c:v>1469300000000</c:v>
                </c:pt>
                <c:pt idx="3644">
                  <c:v>1471700000000</c:v>
                </c:pt>
                <c:pt idx="3645">
                  <c:v>1474500000000</c:v>
                </c:pt>
                <c:pt idx="3646">
                  <c:v>1478000000000</c:v>
                </c:pt>
                <c:pt idx="3647">
                  <c:v>1482300000000</c:v>
                </c:pt>
                <c:pt idx="3648">
                  <c:v>1487400000000</c:v>
                </c:pt>
                <c:pt idx="3649">
                  <c:v>1493600000000</c:v>
                </c:pt>
                <c:pt idx="3650">
                  <c:v>1493600000000</c:v>
                </c:pt>
                <c:pt idx="3651">
                  <c:v>1501200000000</c:v>
                </c:pt>
                <c:pt idx="3652">
                  <c:v>1510300000000</c:v>
                </c:pt>
                <c:pt idx="3653">
                  <c:v>1521500000000</c:v>
                </c:pt>
                <c:pt idx="3654">
                  <c:v>1535000000000</c:v>
                </c:pt>
                <c:pt idx="3655">
                  <c:v>1551400000000</c:v>
                </c:pt>
                <c:pt idx="3656">
                  <c:v>1571300000000</c:v>
                </c:pt>
                <c:pt idx="3657">
                  <c:v>1595500000000</c:v>
                </c:pt>
                <c:pt idx="3658">
                  <c:v>1624900000000</c:v>
                </c:pt>
                <c:pt idx="3659">
                  <c:v>1660600000000</c:v>
                </c:pt>
                <c:pt idx="3660">
                  <c:v>1704000000000</c:v>
                </c:pt>
                <c:pt idx="3661">
                  <c:v>1756800000000</c:v>
                </c:pt>
                <c:pt idx="3662">
                  <c:v>1820800000000</c:v>
                </c:pt>
                <c:pt idx="3663">
                  <c:v>1898600000000</c:v>
                </c:pt>
                <c:pt idx="3664">
                  <c:v>1993100000000</c:v>
                </c:pt>
                <c:pt idx="3665">
                  <c:v>2108000000000</c:v>
                </c:pt>
                <c:pt idx="3666">
                  <c:v>2247500000000</c:v>
                </c:pt>
                <c:pt idx="3667">
                  <c:v>2417000000000</c:v>
                </c:pt>
                <c:pt idx="3668">
                  <c:v>2623000000000</c:v>
                </c:pt>
                <c:pt idx="3669">
                  <c:v>2873300000000</c:v>
                </c:pt>
                <c:pt idx="3670">
                  <c:v>3177400000000</c:v>
                </c:pt>
                <c:pt idx="3671">
                  <c:v>3546800000000</c:v>
                </c:pt>
                <c:pt idx="3672">
                  <c:v>3995700000000</c:v>
                </c:pt>
                <c:pt idx="3673">
                  <c:v>4541200000000</c:v>
                </c:pt>
                <c:pt idx="3674">
                  <c:v>5203900000000</c:v>
                </c:pt>
                <c:pt idx="3675">
                  <c:v>6009200000000</c:v>
                </c:pt>
                <c:pt idx="3676">
                  <c:v>6987600000000</c:v>
                </c:pt>
                <c:pt idx="3677">
                  <c:v>8176400000000</c:v>
                </c:pt>
                <c:pt idx="3678">
                  <c:v>9620900000000</c:v>
                </c:pt>
                <c:pt idx="3679">
                  <c:v>11376000000000</c:v>
                </c:pt>
                <c:pt idx="3680">
                  <c:v>13509000000000</c:v>
                </c:pt>
                <c:pt idx="3681">
                  <c:v>16100000000000</c:v>
                </c:pt>
                <c:pt idx="3682">
                  <c:v>19248000000000</c:v>
                </c:pt>
                <c:pt idx="3683">
                  <c:v>23074000000000</c:v>
                </c:pt>
                <c:pt idx="3684">
                  <c:v>27722000000000</c:v>
                </c:pt>
                <c:pt idx="3685">
                  <c:v>33371000000000</c:v>
                </c:pt>
                <c:pt idx="3686">
                  <c:v>40233000000000</c:v>
                </c:pt>
                <c:pt idx="3687">
                  <c:v>48572000000000</c:v>
                </c:pt>
                <c:pt idx="3688">
                  <c:v>58704000000000</c:v>
                </c:pt>
                <c:pt idx="3689">
                  <c:v>71015000000000</c:v>
                </c:pt>
                <c:pt idx="3690">
                  <c:v>85974000000000</c:v>
                </c:pt>
                <c:pt idx="3691">
                  <c:v>104150000000000</c:v>
                </c:pt>
                <c:pt idx="3692">
                  <c:v>126240000000000</c:v>
                </c:pt>
                <c:pt idx="3693">
                  <c:v>153070000000000</c:v>
                </c:pt>
                <c:pt idx="3694">
                  <c:v>185680000000000</c:v>
                </c:pt>
                <c:pt idx="3695">
                  <c:v>225290000000000</c:v>
                </c:pt>
                <c:pt idx="3696">
                  <c:v>273430000000000</c:v>
                </c:pt>
                <c:pt idx="3697">
                  <c:v>331930000000000</c:v>
                </c:pt>
                <c:pt idx="3698">
                  <c:v>403000000000000</c:v>
                </c:pt>
                <c:pt idx="3699">
                  <c:v>489360000000000</c:v>
                </c:pt>
                <c:pt idx="3700">
                  <c:v>489360000000000</c:v>
                </c:pt>
                <c:pt idx="3701">
                  <c:v>544280000000000</c:v>
                </c:pt>
                <c:pt idx="3702">
                  <c:v>598710000000000</c:v>
                </c:pt>
                <c:pt idx="3703">
                  <c:v>652640000000000</c:v>
                </c:pt>
                <c:pt idx="3704">
                  <c:v>706090000000000</c:v>
                </c:pt>
                <c:pt idx="3705">
                  <c:v>759040000000000</c:v>
                </c:pt>
                <c:pt idx="3706">
                  <c:v>811500000000000</c:v>
                </c:pt>
                <c:pt idx="3707">
                  <c:v>863470000000000</c:v>
                </c:pt>
                <c:pt idx="3708">
                  <c:v>914950000000000</c:v>
                </c:pt>
                <c:pt idx="3709">
                  <c:v>965930000000000</c:v>
                </c:pt>
                <c:pt idx="3710">
                  <c:v>1016400000000000</c:v>
                </c:pt>
                <c:pt idx="3711">
                  <c:v>1066400000000000</c:v>
                </c:pt>
                <c:pt idx="3712">
                  <c:v>1115900000000000</c:v>
                </c:pt>
                <c:pt idx="3713">
                  <c:v>1164900000000000</c:v>
                </c:pt>
                <c:pt idx="3714">
                  <c:v>1213500000000000</c:v>
                </c:pt>
                <c:pt idx="3715">
                  <c:v>1261500000000000</c:v>
                </c:pt>
                <c:pt idx="3716">
                  <c:v>1309000000000000</c:v>
                </c:pt>
                <c:pt idx="3717">
                  <c:v>1356100000000000</c:v>
                </c:pt>
                <c:pt idx="3718">
                  <c:v>1402600000000000</c:v>
                </c:pt>
                <c:pt idx="3719">
                  <c:v>1448600000000000</c:v>
                </c:pt>
                <c:pt idx="3720">
                  <c:v>1494200000000000</c:v>
                </c:pt>
                <c:pt idx="3721">
                  <c:v>1539300000000000</c:v>
                </c:pt>
                <c:pt idx="3722">
                  <c:v>1583800000000000</c:v>
                </c:pt>
                <c:pt idx="3723">
                  <c:v>1627900000000000</c:v>
                </c:pt>
                <c:pt idx="3724">
                  <c:v>1671500000000000</c:v>
                </c:pt>
                <c:pt idx="3725">
                  <c:v>1714600000000000</c:v>
                </c:pt>
                <c:pt idx="3726">
                  <c:v>1757200000000000</c:v>
                </c:pt>
                <c:pt idx="3727">
                  <c:v>1799300000000000</c:v>
                </c:pt>
                <c:pt idx="3728">
                  <c:v>1840900000000000</c:v>
                </c:pt>
                <c:pt idx="3729">
                  <c:v>1882000000000000</c:v>
                </c:pt>
                <c:pt idx="3730">
                  <c:v>1922600000000000</c:v>
                </c:pt>
                <c:pt idx="3731">
                  <c:v>1962700000000000</c:v>
                </c:pt>
                <c:pt idx="3732">
                  <c:v>2002400000000000</c:v>
                </c:pt>
                <c:pt idx="3733">
                  <c:v>2041500000000000</c:v>
                </c:pt>
                <c:pt idx="3734">
                  <c:v>2080100000000000</c:v>
                </c:pt>
                <c:pt idx="3735">
                  <c:v>2118300000000000</c:v>
                </c:pt>
                <c:pt idx="3736">
                  <c:v>2155900000000000</c:v>
                </c:pt>
                <c:pt idx="3737">
                  <c:v>2193100000000000</c:v>
                </c:pt>
                <c:pt idx="3738">
                  <c:v>2229700000000000</c:v>
                </c:pt>
                <c:pt idx="3739">
                  <c:v>2265900000000000</c:v>
                </c:pt>
                <c:pt idx="3740">
                  <c:v>2301600000000000</c:v>
                </c:pt>
                <c:pt idx="3741">
                  <c:v>2336700000000000</c:v>
                </c:pt>
                <c:pt idx="3742">
                  <c:v>2371400000000000</c:v>
                </c:pt>
                <c:pt idx="3743">
                  <c:v>2405600000000000</c:v>
                </c:pt>
                <c:pt idx="3744">
                  <c:v>2439300000000000</c:v>
                </c:pt>
                <c:pt idx="3745">
                  <c:v>2472400000000000</c:v>
                </c:pt>
                <c:pt idx="3746">
                  <c:v>2505100000000000</c:v>
                </c:pt>
                <c:pt idx="3747">
                  <c:v>2537300000000000</c:v>
                </c:pt>
                <c:pt idx="3748">
                  <c:v>2569000000000000</c:v>
                </c:pt>
                <c:pt idx="3749">
                  <c:v>2600200000000000</c:v>
                </c:pt>
                <c:pt idx="3750">
                  <c:v>2600200000000000</c:v>
                </c:pt>
                <c:pt idx="3751">
                  <c:v>2670500000000000</c:v>
                </c:pt>
                <c:pt idx="3752">
                  <c:v>2740000000000000</c:v>
                </c:pt>
                <c:pt idx="3753">
                  <c:v>2808700000000000</c:v>
                </c:pt>
                <c:pt idx="3754">
                  <c:v>2876500000000000</c:v>
                </c:pt>
                <c:pt idx="3755">
                  <c:v>2943600000000000</c:v>
                </c:pt>
                <c:pt idx="3756">
                  <c:v>3009800000000000</c:v>
                </c:pt>
                <c:pt idx="3757">
                  <c:v>3075200000000000</c:v>
                </c:pt>
                <c:pt idx="3758">
                  <c:v>3139800000000000</c:v>
                </c:pt>
                <c:pt idx="3759">
                  <c:v>3203600000000000</c:v>
                </c:pt>
                <c:pt idx="3760">
                  <c:v>3266500000000000</c:v>
                </c:pt>
                <c:pt idx="3761">
                  <c:v>3328700000000000</c:v>
                </c:pt>
                <c:pt idx="3762">
                  <c:v>3390000000000000</c:v>
                </c:pt>
                <c:pt idx="3763">
                  <c:v>3450500000000000</c:v>
                </c:pt>
                <c:pt idx="3764">
                  <c:v>3510200000000000</c:v>
                </c:pt>
                <c:pt idx="3765">
                  <c:v>3569000000000000</c:v>
                </c:pt>
                <c:pt idx="3766">
                  <c:v>3627100000000000</c:v>
                </c:pt>
                <c:pt idx="3767">
                  <c:v>3684300000000000</c:v>
                </c:pt>
                <c:pt idx="3768">
                  <c:v>3740700000000000</c:v>
                </c:pt>
                <c:pt idx="3769">
                  <c:v>3796300000000000</c:v>
                </c:pt>
                <c:pt idx="3770">
                  <c:v>3851100000000000</c:v>
                </c:pt>
                <c:pt idx="3771">
                  <c:v>3905100000000000</c:v>
                </c:pt>
                <c:pt idx="3772">
                  <c:v>3958200000000000</c:v>
                </c:pt>
                <c:pt idx="3773">
                  <c:v>4010500000000000</c:v>
                </c:pt>
                <c:pt idx="3774">
                  <c:v>4062000000000000</c:v>
                </c:pt>
                <c:pt idx="3775">
                  <c:v>4112700000000000</c:v>
                </c:pt>
                <c:pt idx="3776">
                  <c:v>4162600000000000</c:v>
                </c:pt>
                <c:pt idx="3777">
                  <c:v>4211600000000000</c:v>
                </c:pt>
                <c:pt idx="3778">
                  <c:v>4259800000000000</c:v>
                </c:pt>
                <c:pt idx="3779">
                  <c:v>4307200000000000</c:v>
                </c:pt>
                <c:pt idx="3780">
                  <c:v>4353800000000000</c:v>
                </c:pt>
                <c:pt idx="3781">
                  <c:v>4399500000000000</c:v>
                </c:pt>
                <c:pt idx="3782">
                  <c:v>4444400000000000</c:v>
                </c:pt>
                <c:pt idx="3783">
                  <c:v>4488600000000000</c:v>
                </c:pt>
                <c:pt idx="3784">
                  <c:v>4531800000000000</c:v>
                </c:pt>
                <c:pt idx="3785">
                  <c:v>4574300000000000</c:v>
                </c:pt>
                <c:pt idx="3786">
                  <c:v>4615900000000000</c:v>
                </c:pt>
                <c:pt idx="3787">
                  <c:v>4656700000000000</c:v>
                </c:pt>
                <c:pt idx="3788">
                  <c:v>4696700000000000</c:v>
                </c:pt>
                <c:pt idx="3789">
                  <c:v>4735900000000000</c:v>
                </c:pt>
                <c:pt idx="3790">
                  <c:v>4774200000000000</c:v>
                </c:pt>
                <c:pt idx="3791">
                  <c:v>4811800000000000</c:v>
                </c:pt>
                <c:pt idx="3792">
                  <c:v>4848500000000000</c:v>
                </c:pt>
                <c:pt idx="3793">
                  <c:v>4884300000000000</c:v>
                </c:pt>
                <c:pt idx="3794">
                  <c:v>4919400000000000</c:v>
                </c:pt>
                <c:pt idx="3795">
                  <c:v>4953600000000000</c:v>
                </c:pt>
                <c:pt idx="3796">
                  <c:v>4987000000000000</c:v>
                </c:pt>
                <c:pt idx="3797">
                  <c:v>5019600000000000</c:v>
                </c:pt>
                <c:pt idx="3798">
                  <c:v>5051300000000000</c:v>
                </c:pt>
                <c:pt idx="3799">
                  <c:v>5082200000000000</c:v>
                </c:pt>
                <c:pt idx="3800">
                  <c:v>5082200000000000</c:v>
                </c:pt>
                <c:pt idx="3801">
                  <c:v>5088500000000000</c:v>
                </c:pt>
                <c:pt idx="3802">
                  <c:v>5094700000000000</c:v>
                </c:pt>
                <c:pt idx="3803">
                  <c:v>5100900000000000</c:v>
                </c:pt>
                <c:pt idx="3804">
                  <c:v>5107000000000000</c:v>
                </c:pt>
                <c:pt idx="3805">
                  <c:v>5113100000000000</c:v>
                </c:pt>
                <c:pt idx="3806">
                  <c:v>5119200000000000</c:v>
                </c:pt>
                <c:pt idx="3807">
                  <c:v>5125200000000000</c:v>
                </c:pt>
                <c:pt idx="3808">
                  <c:v>5131300000000000</c:v>
                </c:pt>
                <c:pt idx="3809">
                  <c:v>5137200000000000</c:v>
                </c:pt>
                <c:pt idx="3810">
                  <c:v>5143200000000000</c:v>
                </c:pt>
                <c:pt idx="3811">
                  <c:v>5149100000000000</c:v>
                </c:pt>
                <c:pt idx="3812">
                  <c:v>5154900000000000</c:v>
                </c:pt>
                <c:pt idx="3813">
                  <c:v>5160800000000000</c:v>
                </c:pt>
                <c:pt idx="3814">
                  <c:v>5166600000000000</c:v>
                </c:pt>
                <c:pt idx="3815">
                  <c:v>5172300000000000</c:v>
                </c:pt>
                <c:pt idx="3816">
                  <c:v>5178100000000000</c:v>
                </c:pt>
                <c:pt idx="3817">
                  <c:v>5183700000000000</c:v>
                </c:pt>
                <c:pt idx="3818">
                  <c:v>5189400000000000</c:v>
                </c:pt>
                <c:pt idx="3819">
                  <c:v>5195000000000000</c:v>
                </c:pt>
                <c:pt idx="3820">
                  <c:v>5200600000000000</c:v>
                </c:pt>
                <c:pt idx="3821">
                  <c:v>5206200000000000</c:v>
                </c:pt>
                <c:pt idx="3822">
                  <c:v>5211700000000000</c:v>
                </c:pt>
                <c:pt idx="3823">
                  <c:v>5217200000000000</c:v>
                </c:pt>
                <c:pt idx="3824">
                  <c:v>5222600000000000</c:v>
                </c:pt>
                <c:pt idx="3825">
                  <c:v>5228000000000000</c:v>
                </c:pt>
                <c:pt idx="3826">
                  <c:v>5233400000000000</c:v>
                </c:pt>
                <c:pt idx="3827">
                  <c:v>5238800000000000</c:v>
                </c:pt>
                <c:pt idx="3828">
                  <c:v>5244100000000000</c:v>
                </c:pt>
                <c:pt idx="3829">
                  <c:v>5249300000000000</c:v>
                </c:pt>
                <c:pt idx="3830">
                  <c:v>5254600000000000</c:v>
                </c:pt>
                <c:pt idx="3831">
                  <c:v>5259800000000000</c:v>
                </c:pt>
                <c:pt idx="3832">
                  <c:v>5265000000000000</c:v>
                </c:pt>
                <c:pt idx="3833">
                  <c:v>5270100000000000</c:v>
                </c:pt>
                <c:pt idx="3834">
                  <c:v>5275200000000000</c:v>
                </c:pt>
                <c:pt idx="3835">
                  <c:v>5280300000000000</c:v>
                </c:pt>
                <c:pt idx="3836">
                  <c:v>5285300000000000</c:v>
                </c:pt>
                <c:pt idx="3837">
                  <c:v>5290300000000000</c:v>
                </c:pt>
                <c:pt idx="3838">
                  <c:v>5295200000000000</c:v>
                </c:pt>
                <c:pt idx="3839">
                  <c:v>5300200000000000</c:v>
                </c:pt>
                <c:pt idx="3840">
                  <c:v>5305100000000000</c:v>
                </c:pt>
                <c:pt idx="3841">
                  <c:v>5309900000000000</c:v>
                </c:pt>
                <c:pt idx="3842">
                  <c:v>5314700000000000</c:v>
                </c:pt>
                <c:pt idx="3843">
                  <c:v>5319500000000000</c:v>
                </c:pt>
                <c:pt idx="3844">
                  <c:v>5324300000000000</c:v>
                </c:pt>
                <c:pt idx="3845">
                  <c:v>5329000000000000</c:v>
                </c:pt>
                <c:pt idx="3846">
                  <c:v>5333700000000000</c:v>
                </c:pt>
                <c:pt idx="3847">
                  <c:v>5338300000000000</c:v>
                </c:pt>
                <c:pt idx="3848">
                  <c:v>5342900000000000</c:v>
                </c:pt>
                <c:pt idx="3849">
                  <c:v>5347500000000000</c:v>
                </c:pt>
                <c:pt idx="3850">
                  <c:v>5347500000000000</c:v>
                </c:pt>
                <c:pt idx="3851">
                  <c:v>5460800000000000</c:v>
                </c:pt>
                <c:pt idx="3852">
                  <c:v>5572600000000000</c:v>
                </c:pt>
                <c:pt idx="3853">
                  <c:v>5682800000000000</c:v>
                </c:pt>
                <c:pt idx="3854">
                  <c:v>5791400000000000</c:v>
                </c:pt>
                <c:pt idx="3855">
                  <c:v>5898600000000000</c:v>
                </c:pt>
                <c:pt idx="3856">
                  <c:v>6004200000000000</c:v>
                </c:pt>
                <c:pt idx="3857">
                  <c:v>6108400000000000</c:v>
                </c:pt>
                <c:pt idx="3858">
                  <c:v>6211100000000000</c:v>
                </c:pt>
                <c:pt idx="3859">
                  <c:v>6312400000000000</c:v>
                </c:pt>
                <c:pt idx="3860">
                  <c:v>6412200000000000</c:v>
                </c:pt>
                <c:pt idx="3861">
                  <c:v>6510700000000000</c:v>
                </c:pt>
                <c:pt idx="3862">
                  <c:v>6607800000000000</c:v>
                </c:pt>
                <c:pt idx="3863">
                  <c:v>6703500000000000</c:v>
                </c:pt>
                <c:pt idx="3864">
                  <c:v>6797800000000000</c:v>
                </c:pt>
                <c:pt idx="3865">
                  <c:v>6890900000000000</c:v>
                </c:pt>
                <c:pt idx="3866">
                  <c:v>6982600000000000</c:v>
                </c:pt>
                <c:pt idx="3867">
                  <c:v>7073000000000000</c:v>
                </c:pt>
                <c:pt idx="3868">
                  <c:v>7162200000000000</c:v>
                </c:pt>
                <c:pt idx="3869">
                  <c:v>7250000000000000</c:v>
                </c:pt>
                <c:pt idx="3870">
                  <c:v>7336700000000000</c:v>
                </c:pt>
                <c:pt idx="3871">
                  <c:v>7422100000000000</c:v>
                </c:pt>
                <c:pt idx="3872">
                  <c:v>7506300000000000</c:v>
                </c:pt>
                <c:pt idx="3873">
                  <c:v>7589300000000000</c:v>
                </c:pt>
                <c:pt idx="3874">
                  <c:v>7671100000000000</c:v>
                </c:pt>
                <c:pt idx="3875">
                  <c:v>7751700000000000</c:v>
                </c:pt>
                <c:pt idx="3876">
                  <c:v>7831200000000000</c:v>
                </c:pt>
                <c:pt idx="3877">
                  <c:v>7909600000000000</c:v>
                </c:pt>
                <c:pt idx="3878">
                  <c:v>7986800000000000</c:v>
                </c:pt>
                <c:pt idx="3879">
                  <c:v>8062900000000000</c:v>
                </c:pt>
                <c:pt idx="3880">
                  <c:v>8138000000000000</c:v>
                </c:pt>
                <c:pt idx="3881">
                  <c:v>8211900000000000</c:v>
                </c:pt>
                <c:pt idx="3882">
                  <c:v>8284800000000000</c:v>
                </c:pt>
                <c:pt idx="3883">
                  <c:v>8356600000000000</c:v>
                </c:pt>
                <c:pt idx="3884">
                  <c:v>8427400000000000</c:v>
                </c:pt>
                <c:pt idx="3885">
                  <c:v>8497200000000000</c:v>
                </c:pt>
                <c:pt idx="3886">
                  <c:v>8565900000000000</c:v>
                </c:pt>
                <c:pt idx="3887">
                  <c:v>8633700000000000</c:v>
                </c:pt>
                <c:pt idx="3888">
                  <c:v>8700400000000000</c:v>
                </c:pt>
                <c:pt idx="3889">
                  <c:v>8766200000000000</c:v>
                </c:pt>
                <c:pt idx="3890">
                  <c:v>8831000000000000</c:v>
                </c:pt>
                <c:pt idx="3891">
                  <c:v>8894900000000000</c:v>
                </c:pt>
                <c:pt idx="3892">
                  <c:v>8957800000000000</c:v>
                </c:pt>
                <c:pt idx="3893">
                  <c:v>9019800000000000</c:v>
                </c:pt>
                <c:pt idx="3894">
                  <c:v>9080900000000000</c:v>
                </c:pt>
                <c:pt idx="3895">
                  <c:v>9141000000000000</c:v>
                </c:pt>
                <c:pt idx="3896">
                  <c:v>9200300000000000</c:v>
                </c:pt>
                <c:pt idx="3897">
                  <c:v>9258700000000000</c:v>
                </c:pt>
                <c:pt idx="3898">
                  <c:v>9316200000000000</c:v>
                </c:pt>
                <c:pt idx="3899">
                  <c:v>9372900000000000</c:v>
                </c:pt>
                <c:pt idx="3900">
                  <c:v>9372900000000000</c:v>
                </c:pt>
                <c:pt idx="3901">
                  <c:v>1.0344E+16</c:v>
                </c:pt>
                <c:pt idx="3902">
                  <c:v>1.1108E+16</c:v>
                </c:pt>
                <c:pt idx="3903">
                  <c:v>1.1708E+16</c:v>
                </c:pt>
                <c:pt idx="3904">
                  <c:v>1.2181E+16</c:v>
                </c:pt>
                <c:pt idx="3905">
                  <c:v>1.2553E+16</c:v>
                </c:pt>
                <c:pt idx="3906">
                  <c:v>1.2845E+16</c:v>
                </c:pt>
                <c:pt idx="3907">
                  <c:v>1.3075E+16</c:v>
                </c:pt>
                <c:pt idx="3908">
                  <c:v>1.3255E+16</c:v>
                </c:pt>
                <c:pt idx="3909">
                  <c:v>1.3397E+16</c:v>
                </c:pt>
                <c:pt idx="3910">
                  <c:v>1.3509E+16</c:v>
                </c:pt>
                <c:pt idx="3911">
                  <c:v>1.3597E+16</c:v>
                </c:pt>
                <c:pt idx="3912">
                  <c:v>1.3666E+16</c:v>
                </c:pt>
                <c:pt idx="3913">
                  <c:v>1.372E+16</c:v>
                </c:pt>
                <c:pt idx="3914">
                  <c:v>1.3763E+16</c:v>
                </c:pt>
                <c:pt idx="3915">
                  <c:v>1.3797E+16</c:v>
                </c:pt>
                <c:pt idx="3916">
                  <c:v>1.3823E+16</c:v>
                </c:pt>
                <c:pt idx="3917">
                  <c:v>1.3844E+16</c:v>
                </c:pt>
                <c:pt idx="3918">
                  <c:v>1.386E+16</c:v>
                </c:pt>
                <c:pt idx="3919">
                  <c:v>1.3873E+16</c:v>
                </c:pt>
                <c:pt idx="3920">
                  <c:v>1.3883E+16</c:v>
                </c:pt>
                <c:pt idx="3921">
                  <c:v>1.3891E+16</c:v>
                </c:pt>
                <c:pt idx="3922">
                  <c:v>1.3897E+16</c:v>
                </c:pt>
                <c:pt idx="3923">
                  <c:v>1.3902E+16</c:v>
                </c:pt>
                <c:pt idx="3924">
                  <c:v>1.3906E+16</c:v>
                </c:pt>
                <c:pt idx="3925">
                  <c:v>1.3909E+16</c:v>
                </c:pt>
                <c:pt idx="3926">
                  <c:v>1.3911E+16</c:v>
                </c:pt>
                <c:pt idx="3927">
                  <c:v>1.3913E+16</c:v>
                </c:pt>
                <c:pt idx="3928">
                  <c:v>1.3914E+16</c:v>
                </c:pt>
                <c:pt idx="3929">
                  <c:v>1.3916E+16</c:v>
                </c:pt>
                <c:pt idx="3930">
                  <c:v>1.3916E+16</c:v>
                </c:pt>
                <c:pt idx="3931">
                  <c:v>1.3917E+16</c:v>
                </c:pt>
                <c:pt idx="3932">
                  <c:v>1.3918E+16</c:v>
                </c:pt>
                <c:pt idx="3933">
                  <c:v>1.3918E+16</c:v>
                </c:pt>
                <c:pt idx="3934">
                  <c:v>1.3919E+16</c:v>
                </c:pt>
                <c:pt idx="3935">
                  <c:v>1.3919E+16</c:v>
                </c:pt>
                <c:pt idx="3936">
                  <c:v>1.3919E+16</c:v>
                </c:pt>
                <c:pt idx="3937">
                  <c:v>1.3919E+16</c:v>
                </c:pt>
                <c:pt idx="3938">
                  <c:v>1.3919E+16</c:v>
                </c:pt>
                <c:pt idx="3939">
                  <c:v>1.3919E+16</c:v>
                </c:pt>
                <c:pt idx="3940">
                  <c:v>1.3919E+16</c:v>
                </c:pt>
                <c:pt idx="3941">
                  <c:v>1.392E+16</c:v>
                </c:pt>
                <c:pt idx="3942">
                  <c:v>1.392E+16</c:v>
                </c:pt>
                <c:pt idx="3943">
                  <c:v>1.392E+16</c:v>
                </c:pt>
                <c:pt idx="3944">
                  <c:v>1.392E+16</c:v>
                </c:pt>
                <c:pt idx="3945">
                  <c:v>1.392E+16</c:v>
                </c:pt>
                <c:pt idx="3946">
                  <c:v>1.392E+16</c:v>
                </c:pt>
                <c:pt idx="3947">
                  <c:v>1.392E+16</c:v>
                </c:pt>
                <c:pt idx="3948">
                  <c:v>1.392E+16</c:v>
                </c:pt>
                <c:pt idx="3949">
                  <c:v>1.392E+16</c:v>
                </c:pt>
                <c:pt idx="3950">
                  <c:v>1.392E+16</c:v>
                </c:pt>
                <c:pt idx="3951">
                  <c:v>1.392E+16</c:v>
                </c:pt>
                <c:pt idx="3952">
                  <c:v>1.392E+16</c:v>
                </c:pt>
                <c:pt idx="3953">
                  <c:v>1.392E+16</c:v>
                </c:pt>
                <c:pt idx="3954">
                  <c:v>1.392E+16</c:v>
                </c:pt>
                <c:pt idx="3955">
                  <c:v>1.392E+16</c:v>
                </c:pt>
                <c:pt idx="3956">
                  <c:v>1.392E+16</c:v>
                </c:pt>
                <c:pt idx="3957">
                  <c:v>1.392E+16</c:v>
                </c:pt>
                <c:pt idx="3958">
                  <c:v>1.392E+16</c:v>
                </c:pt>
                <c:pt idx="3959">
                  <c:v>1.392E+16</c:v>
                </c:pt>
                <c:pt idx="3960">
                  <c:v>1.392E+16</c:v>
                </c:pt>
                <c:pt idx="3961">
                  <c:v>1.392E+16</c:v>
                </c:pt>
                <c:pt idx="3962">
                  <c:v>1.392E+16</c:v>
                </c:pt>
                <c:pt idx="3963">
                  <c:v>1.392E+16</c:v>
                </c:pt>
                <c:pt idx="3964">
                  <c:v>1.392E+16</c:v>
                </c:pt>
                <c:pt idx="3965">
                  <c:v>1.392E+16</c:v>
                </c:pt>
                <c:pt idx="3966">
                  <c:v>1.392E+16</c:v>
                </c:pt>
                <c:pt idx="3967">
                  <c:v>1.392E+16</c:v>
                </c:pt>
                <c:pt idx="3968">
                  <c:v>1.392E+16</c:v>
                </c:pt>
                <c:pt idx="3969">
                  <c:v>1.392E+16</c:v>
                </c:pt>
                <c:pt idx="3970">
                  <c:v>1.392E+16</c:v>
                </c:pt>
                <c:pt idx="3971">
                  <c:v>1.392E+16</c:v>
                </c:pt>
                <c:pt idx="3972">
                  <c:v>1.392E+16</c:v>
                </c:pt>
                <c:pt idx="3973">
                  <c:v>1.392E+16</c:v>
                </c:pt>
                <c:pt idx="3974">
                  <c:v>1.392E+16</c:v>
                </c:pt>
                <c:pt idx="3975">
                  <c:v>1.3921E+16</c:v>
                </c:pt>
                <c:pt idx="3976">
                  <c:v>1.3921E+16</c:v>
                </c:pt>
                <c:pt idx="3977">
                  <c:v>1.3921E+16</c:v>
                </c:pt>
                <c:pt idx="3978">
                  <c:v>1.3921E+16</c:v>
                </c:pt>
                <c:pt idx="3979">
                  <c:v>1.3921E+16</c:v>
                </c:pt>
                <c:pt idx="3980">
                  <c:v>1.3922E+16</c:v>
                </c:pt>
                <c:pt idx="3981">
                  <c:v>1.3922E+16</c:v>
                </c:pt>
                <c:pt idx="3982">
                  <c:v>1.3923E+16</c:v>
                </c:pt>
                <c:pt idx="3983">
                  <c:v>1.3924E+16</c:v>
                </c:pt>
                <c:pt idx="3984">
                  <c:v>1.3925E+16</c:v>
                </c:pt>
                <c:pt idx="3985">
                  <c:v>1.3926E+16</c:v>
                </c:pt>
                <c:pt idx="3986">
                  <c:v>1.3927E+16</c:v>
                </c:pt>
                <c:pt idx="3987">
                  <c:v>1.3928E+16</c:v>
                </c:pt>
                <c:pt idx="3988">
                  <c:v>1.393E+16</c:v>
                </c:pt>
                <c:pt idx="3989">
                  <c:v>1.3932E+16</c:v>
                </c:pt>
                <c:pt idx="3990">
                  <c:v>1.3935E+16</c:v>
                </c:pt>
                <c:pt idx="3991">
                  <c:v>1.3938E+16</c:v>
                </c:pt>
                <c:pt idx="3992">
                  <c:v>1.3941E+16</c:v>
                </c:pt>
                <c:pt idx="3993">
                  <c:v>1.3945E+16</c:v>
                </c:pt>
                <c:pt idx="3994">
                  <c:v>1.3949E+16</c:v>
                </c:pt>
                <c:pt idx="3995">
                  <c:v>1.3954E+16</c:v>
                </c:pt>
                <c:pt idx="3996">
                  <c:v>1.3959E+16</c:v>
                </c:pt>
                <c:pt idx="3997">
                  <c:v>1.3965E+16</c:v>
                </c:pt>
                <c:pt idx="3998">
                  <c:v>1.397E+16</c:v>
                </c:pt>
                <c:pt idx="3999">
                  <c:v>1.3975E+16</c:v>
                </c:pt>
                <c:pt idx="4000">
                  <c:v>1.3975E+16</c:v>
                </c:pt>
                <c:pt idx="4001">
                  <c:v>1.3975E+16</c:v>
                </c:pt>
                <c:pt idx="4002">
                  <c:v>1.3975E+16</c:v>
                </c:pt>
                <c:pt idx="4003">
                  <c:v>1.3976E+16</c:v>
                </c:pt>
                <c:pt idx="4004">
                  <c:v>1.3976E+16</c:v>
                </c:pt>
                <c:pt idx="4005">
                  <c:v>1.3976E+16</c:v>
                </c:pt>
                <c:pt idx="4006">
                  <c:v>1.3976E+16</c:v>
                </c:pt>
                <c:pt idx="4007">
                  <c:v>1.3976E+16</c:v>
                </c:pt>
                <c:pt idx="4008">
                  <c:v>1.3977E+16</c:v>
                </c:pt>
                <c:pt idx="4009">
                  <c:v>1.3977E+16</c:v>
                </c:pt>
                <c:pt idx="4010">
                  <c:v>1.3977E+16</c:v>
                </c:pt>
                <c:pt idx="4011">
                  <c:v>1.3977E+16</c:v>
                </c:pt>
                <c:pt idx="4012">
                  <c:v>1.3977E+16</c:v>
                </c:pt>
                <c:pt idx="4013">
                  <c:v>1.3977E+16</c:v>
                </c:pt>
                <c:pt idx="4014">
                  <c:v>1.3977E+16</c:v>
                </c:pt>
                <c:pt idx="4015">
                  <c:v>1.3977E+16</c:v>
                </c:pt>
                <c:pt idx="4016">
                  <c:v>1.3978E+16</c:v>
                </c:pt>
                <c:pt idx="4017">
                  <c:v>1.3978E+16</c:v>
                </c:pt>
                <c:pt idx="4018">
                  <c:v>1.3978E+16</c:v>
                </c:pt>
                <c:pt idx="4019">
                  <c:v>1.3978E+16</c:v>
                </c:pt>
                <c:pt idx="4020">
                  <c:v>1.3978E+16</c:v>
                </c:pt>
                <c:pt idx="4021">
                  <c:v>1.3978E+16</c:v>
                </c:pt>
                <c:pt idx="4022">
                  <c:v>1.3978E+16</c:v>
                </c:pt>
                <c:pt idx="4023">
                  <c:v>1.3978E+16</c:v>
                </c:pt>
                <c:pt idx="4024">
                  <c:v>1.3978E+16</c:v>
                </c:pt>
                <c:pt idx="4025">
                  <c:v>1.3978E+16</c:v>
                </c:pt>
                <c:pt idx="4026">
                  <c:v>1.3977E+16</c:v>
                </c:pt>
                <c:pt idx="4027">
                  <c:v>1.3977E+16</c:v>
                </c:pt>
                <c:pt idx="4028">
                  <c:v>1.3977E+16</c:v>
                </c:pt>
                <c:pt idx="4029">
                  <c:v>1.3977E+16</c:v>
                </c:pt>
                <c:pt idx="4030">
                  <c:v>1.3977E+16</c:v>
                </c:pt>
                <c:pt idx="4031">
                  <c:v>1.3977E+16</c:v>
                </c:pt>
                <c:pt idx="4032">
                  <c:v>1.3977E+16</c:v>
                </c:pt>
                <c:pt idx="4033">
                  <c:v>1.3977E+16</c:v>
                </c:pt>
                <c:pt idx="4034">
                  <c:v>1.3976E+16</c:v>
                </c:pt>
                <c:pt idx="4035">
                  <c:v>1.3976E+16</c:v>
                </c:pt>
                <c:pt idx="4036">
                  <c:v>1.3976E+16</c:v>
                </c:pt>
                <c:pt idx="4037">
                  <c:v>1.3976E+16</c:v>
                </c:pt>
                <c:pt idx="4038">
                  <c:v>1.3976E+16</c:v>
                </c:pt>
                <c:pt idx="4039">
                  <c:v>1.3975E+16</c:v>
                </c:pt>
                <c:pt idx="4040">
                  <c:v>1.3975E+16</c:v>
                </c:pt>
                <c:pt idx="4041">
                  <c:v>1.3975E+16</c:v>
                </c:pt>
                <c:pt idx="4042">
                  <c:v>1.3975E+16</c:v>
                </c:pt>
                <c:pt idx="4043">
                  <c:v>1.3974E+16</c:v>
                </c:pt>
                <c:pt idx="4044">
                  <c:v>1.3974E+16</c:v>
                </c:pt>
                <c:pt idx="4045">
                  <c:v>1.3974E+16</c:v>
                </c:pt>
                <c:pt idx="4046">
                  <c:v>1.3973E+16</c:v>
                </c:pt>
                <c:pt idx="4047">
                  <c:v>1.3973E+16</c:v>
                </c:pt>
                <c:pt idx="4048">
                  <c:v>1.3973E+16</c:v>
                </c:pt>
                <c:pt idx="4049">
                  <c:v>1.3972E+16</c:v>
                </c:pt>
                <c:pt idx="4050">
                  <c:v>1.3972E+16</c:v>
                </c:pt>
                <c:pt idx="4051">
                  <c:v>1.3966E+16</c:v>
                </c:pt>
                <c:pt idx="4052">
                  <c:v>1.3959E+16</c:v>
                </c:pt>
                <c:pt idx="4053">
                  <c:v>1.3953E+16</c:v>
                </c:pt>
                <c:pt idx="4054">
                  <c:v>1.3947E+16</c:v>
                </c:pt>
                <c:pt idx="4055">
                  <c:v>1.3942E+16</c:v>
                </c:pt>
                <c:pt idx="4056">
                  <c:v>1.3937E+16</c:v>
                </c:pt>
                <c:pt idx="4057">
                  <c:v>1.3934E+16</c:v>
                </c:pt>
                <c:pt idx="4058">
                  <c:v>1.3931E+16</c:v>
                </c:pt>
                <c:pt idx="4059">
                  <c:v>1.3928E+16</c:v>
                </c:pt>
                <c:pt idx="4060">
                  <c:v>1.3927E+16</c:v>
                </c:pt>
                <c:pt idx="4061">
                  <c:v>1.3925E+16</c:v>
                </c:pt>
                <c:pt idx="4062">
                  <c:v>1.3924E+16</c:v>
                </c:pt>
                <c:pt idx="4063">
                  <c:v>1.3923E+16</c:v>
                </c:pt>
                <c:pt idx="4064">
                  <c:v>1.3922E+16</c:v>
                </c:pt>
                <c:pt idx="4065">
                  <c:v>1.3922E+16</c:v>
                </c:pt>
                <c:pt idx="4066">
                  <c:v>1.3921E+16</c:v>
                </c:pt>
                <c:pt idx="4067">
                  <c:v>1.3921E+16</c:v>
                </c:pt>
                <c:pt idx="4068">
                  <c:v>1.3921E+16</c:v>
                </c:pt>
                <c:pt idx="4069">
                  <c:v>1.392E+16</c:v>
                </c:pt>
                <c:pt idx="4070">
                  <c:v>1.392E+16</c:v>
                </c:pt>
                <c:pt idx="4071">
                  <c:v>1.392E+16</c:v>
                </c:pt>
                <c:pt idx="4072">
                  <c:v>1.392E+16</c:v>
                </c:pt>
                <c:pt idx="4073">
                  <c:v>1.392E+16</c:v>
                </c:pt>
                <c:pt idx="4074">
                  <c:v>1.392E+16</c:v>
                </c:pt>
                <c:pt idx="4075">
                  <c:v>1.392E+16</c:v>
                </c:pt>
                <c:pt idx="4076">
                  <c:v>1.392E+16</c:v>
                </c:pt>
                <c:pt idx="4077">
                  <c:v>1.392E+16</c:v>
                </c:pt>
                <c:pt idx="4078">
                  <c:v>1.392E+16</c:v>
                </c:pt>
                <c:pt idx="4079">
                  <c:v>1.392E+16</c:v>
                </c:pt>
                <c:pt idx="4080">
                  <c:v>1.392E+16</c:v>
                </c:pt>
                <c:pt idx="4081">
                  <c:v>1.392E+16</c:v>
                </c:pt>
                <c:pt idx="4082">
                  <c:v>1.392E+16</c:v>
                </c:pt>
                <c:pt idx="4083">
                  <c:v>1.392E+16</c:v>
                </c:pt>
                <c:pt idx="4084">
                  <c:v>1.392E+16</c:v>
                </c:pt>
                <c:pt idx="4085">
                  <c:v>1.392E+16</c:v>
                </c:pt>
                <c:pt idx="4086">
                  <c:v>1.392E+16</c:v>
                </c:pt>
                <c:pt idx="4087">
                  <c:v>1.392E+16</c:v>
                </c:pt>
                <c:pt idx="4088">
                  <c:v>1.392E+16</c:v>
                </c:pt>
                <c:pt idx="4089">
                  <c:v>1.392E+16</c:v>
                </c:pt>
                <c:pt idx="4090">
                  <c:v>1.392E+16</c:v>
                </c:pt>
                <c:pt idx="4091">
                  <c:v>1.392E+16</c:v>
                </c:pt>
                <c:pt idx="4092">
                  <c:v>1.392E+16</c:v>
                </c:pt>
                <c:pt idx="4093">
                  <c:v>1.392E+16</c:v>
                </c:pt>
                <c:pt idx="4094">
                  <c:v>1.392E+16</c:v>
                </c:pt>
                <c:pt idx="4095">
                  <c:v>1.392E+16</c:v>
                </c:pt>
                <c:pt idx="4096">
                  <c:v>1.392E+16</c:v>
                </c:pt>
                <c:pt idx="4097">
                  <c:v>1.392E+16</c:v>
                </c:pt>
                <c:pt idx="4098">
                  <c:v>1.392E+16</c:v>
                </c:pt>
                <c:pt idx="4099">
                  <c:v>1.392E+16</c:v>
                </c:pt>
                <c:pt idx="4100">
                  <c:v>1.392E+16</c:v>
                </c:pt>
                <c:pt idx="4101">
                  <c:v>1.392E+16</c:v>
                </c:pt>
                <c:pt idx="4102">
                  <c:v>1.392E+16</c:v>
                </c:pt>
                <c:pt idx="4103">
                  <c:v>1.392E+16</c:v>
                </c:pt>
                <c:pt idx="4104">
                  <c:v>1.392E+16</c:v>
                </c:pt>
                <c:pt idx="4105">
                  <c:v>1.392E+16</c:v>
                </c:pt>
                <c:pt idx="4106">
                  <c:v>1.392E+16</c:v>
                </c:pt>
                <c:pt idx="4107">
                  <c:v>1.392E+16</c:v>
                </c:pt>
                <c:pt idx="4108">
                  <c:v>1.392E+16</c:v>
                </c:pt>
                <c:pt idx="4109">
                  <c:v>1.392E+16</c:v>
                </c:pt>
                <c:pt idx="4110">
                  <c:v>1.392E+16</c:v>
                </c:pt>
                <c:pt idx="4111">
                  <c:v>1.392E+16</c:v>
                </c:pt>
                <c:pt idx="4112">
                  <c:v>1.392E+16</c:v>
                </c:pt>
                <c:pt idx="4113">
                  <c:v>1.392E+16</c:v>
                </c:pt>
                <c:pt idx="4114">
                  <c:v>1.392E+16</c:v>
                </c:pt>
                <c:pt idx="4115">
                  <c:v>1.392E+16</c:v>
                </c:pt>
                <c:pt idx="4116">
                  <c:v>1.392E+16</c:v>
                </c:pt>
                <c:pt idx="4117">
                  <c:v>1.392E+16</c:v>
                </c:pt>
                <c:pt idx="4118">
                  <c:v>1.392E+16</c:v>
                </c:pt>
                <c:pt idx="4119">
                  <c:v>1.392E+16</c:v>
                </c:pt>
                <c:pt idx="4120">
                  <c:v>1.392E+16</c:v>
                </c:pt>
                <c:pt idx="4121">
                  <c:v>1.392E+16</c:v>
                </c:pt>
                <c:pt idx="4122">
                  <c:v>1.392E+16</c:v>
                </c:pt>
                <c:pt idx="4123">
                  <c:v>1.392E+16</c:v>
                </c:pt>
                <c:pt idx="4124">
                  <c:v>1.392E+16</c:v>
                </c:pt>
                <c:pt idx="4125">
                  <c:v>1.392E+16</c:v>
                </c:pt>
                <c:pt idx="4126">
                  <c:v>1.392E+16</c:v>
                </c:pt>
                <c:pt idx="4127">
                  <c:v>1.392E+16</c:v>
                </c:pt>
                <c:pt idx="4128">
                  <c:v>1.392E+16</c:v>
                </c:pt>
                <c:pt idx="4129">
                  <c:v>1.392E+16</c:v>
                </c:pt>
                <c:pt idx="4130">
                  <c:v>1.392E+16</c:v>
                </c:pt>
                <c:pt idx="4131">
                  <c:v>1.3921E+16</c:v>
                </c:pt>
                <c:pt idx="4132">
                  <c:v>1.3921E+16</c:v>
                </c:pt>
                <c:pt idx="4133">
                  <c:v>1.3921E+16</c:v>
                </c:pt>
                <c:pt idx="4134">
                  <c:v>1.3921E+16</c:v>
                </c:pt>
                <c:pt idx="4135">
                  <c:v>1.3922E+16</c:v>
                </c:pt>
                <c:pt idx="4136">
                  <c:v>1.3923E+16</c:v>
                </c:pt>
                <c:pt idx="4137">
                  <c:v>1.3923E+16</c:v>
                </c:pt>
                <c:pt idx="4138">
                  <c:v>1.3925E+16</c:v>
                </c:pt>
                <c:pt idx="4139">
                  <c:v>1.3926E+16</c:v>
                </c:pt>
                <c:pt idx="4140">
                  <c:v>1.3928E+16</c:v>
                </c:pt>
                <c:pt idx="4141">
                  <c:v>1.393E+16</c:v>
                </c:pt>
                <c:pt idx="4142">
                  <c:v>1.3932E+16</c:v>
                </c:pt>
                <c:pt idx="4143">
                  <c:v>1.3936E+16</c:v>
                </c:pt>
                <c:pt idx="4144">
                  <c:v>1.394E+16</c:v>
                </c:pt>
                <c:pt idx="4145">
                  <c:v>1.3944E+16</c:v>
                </c:pt>
                <c:pt idx="4146">
                  <c:v>1.3949E+16</c:v>
                </c:pt>
                <c:pt idx="4147">
                  <c:v>1.3955E+16</c:v>
                </c:pt>
                <c:pt idx="4148">
                  <c:v>1.3961E+16</c:v>
                </c:pt>
                <c:pt idx="4149">
                  <c:v>1.3966E+16</c:v>
                </c:pt>
                <c:pt idx="4150">
                  <c:v>1.3966E+16</c:v>
                </c:pt>
                <c:pt idx="4151">
                  <c:v>1.3967E+16</c:v>
                </c:pt>
                <c:pt idx="4152">
                  <c:v>1.3967E+16</c:v>
                </c:pt>
                <c:pt idx="4153">
                  <c:v>1.3967E+16</c:v>
                </c:pt>
                <c:pt idx="4154">
                  <c:v>1.3968E+16</c:v>
                </c:pt>
                <c:pt idx="4155">
                  <c:v>1.3968E+16</c:v>
                </c:pt>
                <c:pt idx="4156">
                  <c:v>1.3968E+16</c:v>
                </c:pt>
                <c:pt idx="4157">
                  <c:v>1.3968E+16</c:v>
                </c:pt>
                <c:pt idx="4158">
                  <c:v>1.3968E+16</c:v>
                </c:pt>
                <c:pt idx="4159">
                  <c:v>1.3969E+16</c:v>
                </c:pt>
                <c:pt idx="4160">
                  <c:v>1.3969E+16</c:v>
                </c:pt>
                <c:pt idx="4161">
                  <c:v>1.3969E+16</c:v>
                </c:pt>
                <c:pt idx="4162">
                  <c:v>1.3969E+16</c:v>
                </c:pt>
                <c:pt idx="4163">
                  <c:v>1.3969E+16</c:v>
                </c:pt>
                <c:pt idx="4164">
                  <c:v>1.397E+16</c:v>
                </c:pt>
                <c:pt idx="4165">
                  <c:v>1.397E+16</c:v>
                </c:pt>
                <c:pt idx="4166">
                  <c:v>1.397E+16</c:v>
                </c:pt>
                <c:pt idx="4167">
                  <c:v>1.397E+16</c:v>
                </c:pt>
                <c:pt idx="4168">
                  <c:v>1.397E+16</c:v>
                </c:pt>
                <c:pt idx="4169">
                  <c:v>1.397E+16</c:v>
                </c:pt>
                <c:pt idx="4170">
                  <c:v>1.397E+16</c:v>
                </c:pt>
                <c:pt idx="4171">
                  <c:v>1.397E+16</c:v>
                </c:pt>
                <c:pt idx="4172">
                  <c:v>1.397E+16</c:v>
                </c:pt>
                <c:pt idx="4173">
                  <c:v>1.397E+16</c:v>
                </c:pt>
                <c:pt idx="4174">
                  <c:v>1.397E+16</c:v>
                </c:pt>
                <c:pt idx="4175">
                  <c:v>1.397E+16</c:v>
                </c:pt>
                <c:pt idx="4176">
                  <c:v>1.397E+16</c:v>
                </c:pt>
                <c:pt idx="4177">
                  <c:v>1.397E+16</c:v>
                </c:pt>
                <c:pt idx="4178">
                  <c:v>1.397E+16</c:v>
                </c:pt>
                <c:pt idx="4179">
                  <c:v>1.397E+16</c:v>
                </c:pt>
                <c:pt idx="4180">
                  <c:v>1.397E+16</c:v>
                </c:pt>
                <c:pt idx="4181">
                  <c:v>1.397E+16</c:v>
                </c:pt>
                <c:pt idx="4182">
                  <c:v>1.397E+16</c:v>
                </c:pt>
                <c:pt idx="4183">
                  <c:v>1.397E+16</c:v>
                </c:pt>
                <c:pt idx="4184">
                  <c:v>1.397E+16</c:v>
                </c:pt>
                <c:pt idx="4185">
                  <c:v>1.397E+16</c:v>
                </c:pt>
                <c:pt idx="4186">
                  <c:v>1.3969E+16</c:v>
                </c:pt>
                <c:pt idx="4187">
                  <c:v>1.3969E+16</c:v>
                </c:pt>
                <c:pt idx="4188">
                  <c:v>1.3969E+16</c:v>
                </c:pt>
                <c:pt idx="4189">
                  <c:v>1.3969E+16</c:v>
                </c:pt>
                <c:pt idx="4190">
                  <c:v>1.3969E+16</c:v>
                </c:pt>
                <c:pt idx="4191">
                  <c:v>1.3968E+16</c:v>
                </c:pt>
                <c:pt idx="4192">
                  <c:v>1.3968E+16</c:v>
                </c:pt>
                <c:pt idx="4193">
                  <c:v>1.3968E+16</c:v>
                </c:pt>
                <c:pt idx="4194">
                  <c:v>1.3968E+16</c:v>
                </c:pt>
                <c:pt idx="4195">
                  <c:v>1.3968E+16</c:v>
                </c:pt>
                <c:pt idx="4196">
                  <c:v>1.3967E+16</c:v>
                </c:pt>
                <c:pt idx="4197">
                  <c:v>1.3967E+16</c:v>
                </c:pt>
                <c:pt idx="4198">
                  <c:v>1.3967E+16</c:v>
                </c:pt>
                <c:pt idx="4199">
                  <c:v>1.3966E+16</c:v>
                </c:pt>
                <c:pt idx="4200">
                  <c:v>1.3966E+16</c:v>
                </c:pt>
                <c:pt idx="4201">
                  <c:v>1.3963E+16</c:v>
                </c:pt>
                <c:pt idx="4202">
                  <c:v>1.3958E+16</c:v>
                </c:pt>
                <c:pt idx="4203">
                  <c:v>1.3954E+16</c:v>
                </c:pt>
                <c:pt idx="4204">
                  <c:v>1.3949E+16</c:v>
                </c:pt>
                <c:pt idx="4205">
                  <c:v>1.3945E+16</c:v>
                </c:pt>
                <c:pt idx="4206">
                  <c:v>1.3942E+16</c:v>
                </c:pt>
                <c:pt idx="4207">
                  <c:v>1.3938E+16</c:v>
                </c:pt>
                <c:pt idx="4208">
                  <c:v>1.3935E+16</c:v>
                </c:pt>
                <c:pt idx="4209">
                  <c:v>1.3933E+16</c:v>
                </c:pt>
                <c:pt idx="4210">
                  <c:v>1.3931E+16</c:v>
                </c:pt>
                <c:pt idx="4211">
                  <c:v>1.3929E+16</c:v>
                </c:pt>
                <c:pt idx="4212">
                  <c:v>1.3927E+16</c:v>
                </c:pt>
                <c:pt idx="4213">
                  <c:v>1.3926E+16</c:v>
                </c:pt>
                <c:pt idx="4214">
                  <c:v>1.3925E+16</c:v>
                </c:pt>
                <c:pt idx="4215">
                  <c:v>1.3924E+16</c:v>
                </c:pt>
                <c:pt idx="4216">
                  <c:v>1.3923E+16</c:v>
                </c:pt>
                <c:pt idx="4217">
                  <c:v>1.3923E+16</c:v>
                </c:pt>
                <c:pt idx="4218">
                  <c:v>1.3922E+16</c:v>
                </c:pt>
                <c:pt idx="4219">
                  <c:v>1.3922E+16</c:v>
                </c:pt>
                <c:pt idx="4220">
                  <c:v>1.3921E+16</c:v>
                </c:pt>
                <c:pt idx="4221">
                  <c:v>1.3921E+16</c:v>
                </c:pt>
                <c:pt idx="4222">
                  <c:v>1.3921E+16</c:v>
                </c:pt>
                <c:pt idx="4223">
                  <c:v>1.3921E+16</c:v>
                </c:pt>
                <c:pt idx="4224">
                  <c:v>1.392E+16</c:v>
                </c:pt>
                <c:pt idx="4225">
                  <c:v>1.392E+16</c:v>
                </c:pt>
                <c:pt idx="4226">
                  <c:v>1.392E+16</c:v>
                </c:pt>
                <c:pt idx="4227">
                  <c:v>1.392E+16</c:v>
                </c:pt>
                <c:pt idx="4228">
                  <c:v>1.392E+16</c:v>
                </c:pt>
                <c:pt idx="4229">
                  <c:v>1.392E+16</c:v>
                </c:pt>
                <c:pt idx="4230">
                  <c:v>1.392E+16</c:v>
                </c:pt>
                <c:pt idx="4231">
                  <c:v>1.392E+16</c:v>
                </c:pt>
                <c:pt idx="4232">
                  <c:v>1.392E+16</c:v>
                </c:pt>
                <c:pt idx="4233">
                  <c:v>1.392E+16</c:v>
                </c:pt>
                <c:pt idx="4234">
                  <c:v>1.392E+16</c:v>
                </c:pt>
                <c:pt idx="4235">
                  <c:v>1.392E+16</c:v>
                </c:pt>
                <c:pt idx="4236">
                  <c:v>1.392E+16</c:v>
                </c:pt>
                <c:pt idx="4237">
                  <c:v>1.392E+16</c:v>
                </c:pt>
                <c:pt idx="4238">
                  <c:v>1.392E+16</c:v>
                </c:pt>
                <c:pt idx="4239">
                  <c:v>1.392E+16</c:v>
                </c:pt>
                <c:pt idx="4240">
                  <c:v>1.392E+16</c:v>
                </c:pt>
                <c:pt idx="4241">
                  <c:v>1.392E+16</c:v>
                </c:pt>
                <c:pt idx="4242">
                  <c:v>1.392E+16</c:v>
                </c:pt>
                <c:pt idx="4243">
                  <c:v>1.392E+16</c:v>
                </c:pt>
                <c:pt idx="4244">
                  <c:v>1.392E+16</c:v>
                </c:pt>
                <c:pt idx="4245">
                  <c:v>1.392E+16</c:v>
                </c:pt>
                <c:pt idx="4246">
                  <c:v>1.392E+16</c:v>
                </c:pt>
                <c:pt idx="4247">
                  <c:v>1.392E+16</c:v>
                </c:pt>
                <c:pt idx="4248">
                  <c:v>1.392E+16</c:v>
                </c:pt>
                <c:pt idx="4249">
                  <c:v>1.392E+16</c:v>
                </c:pt>
                <c:pt idx="4250">
                  <c:v>1.392E+16</c:v>
                </c:pt>
                <c:pt idx="4251">
                  <c:v>1.392E+16</c:v>
                </c:pt>
                <c:pt idx="4252">
                  <c:v>1.392E+16</c:v>
                </c:pt>
                <c:pt idx="4253">
                  <c:v>1.392E+16</c:v>
                </c:pt>
                <c:pt idx="4254">
                  <c:v>1.392E+16</c:v>
                </c:pt>
                <c:pt idx="4255">
                  <c:v>1.392E+16</c:v>
                </c:pt>
                <c:pt idx="4256">
                  <c:v>1.392E+16</c:v>
                </c:pt>
                <c:pt idx="4257">
                  <c:v>1.392E+16</c:v>
                </c:pt>
                <c:pt idx="4258">
                  <c:v>1.392E+16</c:v>
                </c:pt>
                <c:pt idx="4259">
                  <c:v>1.392E+16</c:v>
                </c:pt>
                <c:pt idx="4260">
                  <c:v>1.392E+16</c:v>
                </c:pt>
                <c:pt idx="4261">
                  <c:v>1.392E+16</c:v>
                </c:pt>
                <c:pt idx="4262">
                  <c:v>1.392E+16</c:v>
                </c:pt>
                <c:pt idx="4263">
                  <c:v>1.392E+16</c:v>
                </c:pt>
                <c:pt idx="4264">
                  <c:v>1.392E+16</c:v>
                </c:pt>
                <c:pt idx="4265">
                  <c:v>1.392E+16</c:v>
                </c:pt>
                <c:pt idx="4266">
                  <c:v>1.392E+16</c:v>
                </c:pt>
                <c:pt idx="4267">
                  <c:v>1.392E+16</c:v>
                </c:pt>
                <c:pt idx="4268">
                  <c:v>1.392E+16</c:v>
                </c:pt>
                <c:pt idx="4269">
                  <c:v>1.392E+16</c:v>
                </c:pt>
                <c:pt idx="4270">
                  <c:v>1.392E+16</c:v>
                </c:pt>
                <c:pt idx="4271">
                  <c:v>1.392E+16</c:v>
                </c:pt>
                <c:pt idx="4272">
                  <c:v>1.392E+16</c:v>
                </c:pt>
                <c:pt idx="4273">
                  <c:v>1.392E+16</c:v>
                </c:pt>
                <c:pt idx="4274">
                  <c:v>1.392E+16</c:v>
                </c:pt>
                <c:pt idx="4275">
                  <c:v>1.392E+16</c:v>
                </c:pt>
                <c:pt idx="4276">
                  <c:v>1.3921E+16</c:v>
                </c:pt>
                <c:pt idx="4277">
                  <c:v>1.3921E+16</c:v>
                </c:pt>
                <c:pt idx="4278">
                  <c:v>1.3921E+16</c:v>
                </c:pt>
                <c:pt idx="4279">
                  <c:v>1.3921E+16</c:v>
                </c:pt>
                <c:pt idx="4280">
                  <c:v>1.3922E+16</c:v>
                </c:pt>
                <c:pt idx="4281">
                  <c:v>1.3922E+16</c:v>
                </c:pt>
                <c:pt idx="4282">
                  <c:v>1.3922E+16</c:v>
                </c:pt>
                <c:pt idx="4283">
                  <c:v>1.3923E+16</c:v>
                </c:pt>
                <c:pt idx="4284">
                  <c:v>1.3924E+16</c:v>
                </c:pt>
                <c:pt idx="4285">
                  <c:v>1.3925E+16</c:v>
                </c:pt>
                <c:pt idx="4286">
                  <c:v>1.3926E+16</c:v>
                </c:pt>
                <c:pt idx="4287">
                  <c:v>1.3927E+16</c:v>
                </c:pt>
                <c:pt idx="4288">
                  <c:v>1.3928E+16</c:v>
                </c:pt>
                <c:pt idx="4289">
                  <c:v>1.393E+16</c:v>
                </c:pt>
                <c:pt idx="4290">
                  <c:v>1.3932E+16</c:v>
                </c:pt>
                <c:pt idx="4291">
                  <c:v>1.3934E+16</c:v>
                </c:pt>
                <c:pt idx="4292">
                  <c:v>1.3937E+16</c:v>
                </c:pt>
                <c:pt idx="4293">
                  <c:v>1.394E+16</c:v>
                </c:pt>
                <c:pt idx="4294">
                  <c:v>1.3943E+16</c:v>
                </c:pt>
                <c:pt idx="4295">
                  <c:v>1.3947E+16</c:v>
                </c:pt>
                <c:pt idx="4296">
                  <c:v>1.3951E+16</c:v>
                </c:pt>
                <c:pt idx="4297">
                  <c:v>1.3955E+16</c:v>
                </c:pt>
                <c:pt idx="4298">
                  <c:v>1.3958E+16</c:v>
                </c:pt>
                <c:pt idx="4299">
                  <c:v>1.3962E+16</c:v>
                </c:pt>
                <c:pt idx="4300">
                  <c:v>1.3962E+16</c:v>
                </c:pt>
                <c:pt idx="4301">
                  <c:v>1.3962E+16</c:v>
                </c:pt>
                <c:pt idx="4302">
                  <c:v>1.3962E+16</c:v>
                </c:pt>
                <c:pt idx="4303">
                  <c:v>1.3963E+16</c:v>
                </c:pt>
                <c:pt idx="4304">
                  <c:v>1.3963E+16</c:v>
                </c:pt>
                <c:pt idx="4305">
                  <c:v>1.3963E+16</c:v>
                </c:pt>
                <c:pt idx="4306">
                  <c:v>1.3963E+16</c:v>
                </c:pt>
                <c:pt idx="4307">
                  <c:v>1.3963E+16</c:v>
                </c:pt>
                <c:pt idx="4308">
                  <c:v>1.3964E+16</c:v>
                </c:pt>
                <c:pt idx="4309">
                  <c:v>1.3964E+16</c:v>
                </c:pt>
                <c:pt idx="4310">
                  <c:v>1.3964E+16</c:v>
                </c:pt>
                <c:pt idx="4311">
                  <c:v>1.3964E+16</c:v>
                </c:pt>
                <c:pt idx="4312">
                  <c:v>1.3964E+16</c:v>
                </c:pt>
                <c:pt idx="4313">
                  <c:v>1.3964E+16</c:v>
                </c:pt>
                <c:pt idx="4314">
                  <c:v>1.3964E+16</c:v>
                </c:pt>
                <c:pt idx="4315">
                  <c:v>1.3964E+16</c:v>
                </c:pt>
                <c:pt idx="4316">
                  <c:v>1.3965E+16</c:v>
                </c:pt>
                <c:pt idx="4317">
                  <c:v>1.3965E+16</c:v>
                </c:pt>
                <c:pt idx="4318">
                  <c:v>1.3965E+16</c:v>
                </c:pt>
                <c:pt idx="4319">
                  <c:v>1.3965E+16</c:v>
                </c:pt>
                <c:pt idx="4320">
                  <c:v>1.3965E+16</c:v>
                </c:pt>
                <c:pt idx="4321">
                  <c:v>1.3965E+16</c:v>
                </c:pt>
                <c:pt idx="4322">
                  <c:v>1.3965E+16</c:v>
                </c:pt>
                <c:pt idx="4323">
                  <c:v>1.3965E+16</c:v>
                </c:pt>
                <c:pt idx="4324">
                  <c:v>1.3965E+16</c:v>
                </c:pt>
                <c:pt idx="4325">
                  <c:v>1.3965E+16</c:v>
                </c:pt>
                <c:pt idx="4326">
                  <c:v>1.3965E+16</c:v>
                </c:pt>
                <c:pt idx="4327">
                  <c:v>1.3965E+16</c:v>
                </c:pt>
                <c:pt idx="4328">
                  <c:v>1.3965E+16</c:v>
                </c:pt>
                <c:pt idx="4329">
                  <c:v>1.3964E+16</c:v>
                </c:pt>
                <c:pt idx="4330">
                  <c:v>1.3964E+16</c:v>
                </c:pt>
                <c:pt idx="4331">
                  <c:v>1.3964E+16</c:v>
                </c:pt>
                <c:pt idx="4332">
                  <c:v>1.3964E+16</c:v>
                </c:pt>
                <c:pt idx="4333">
                  <c:v>1.3964E+16</c:v>
                </c:pt>
                <c:pt idx="4334">
                  <c:v>1.3964E+16</c:v>
                </c:pt>
                <c:pt idx="4335">
                  <c:v>1.3964E+16</c:v>
                </c:pt>
                <c:pt idx="4336">
                  <c:v>1.3964E+16</c:v>
                </c:pt>
                <c:pt idx="4337">
                  <c:v>1.3963E+16</c:v>
                </c:pt>
                <c:pt idx="4338">
                  <c:v>1.3963E+16</c:v>
                </c:pt>
                <c:pt idx="4339">
                  <c:v>1.3963E+16</c:v>
                </c:pt>
                <c:pt idx="4340">
                  <c:v>1.3963E+16</c:v>
                </c:pt>
                <c:pt idx="4341">
                  <c:v>1.3962E+16</c:v>
                </c:pt>
                <c:pt idx="4342">
                  <c:v>1.3962E+16</c:v>
                </c:pt>
                <c:pt idx="4343">
                  <c:v>1.3962E+16</c:v>
                </c:pt>
                <c:pt idx="4344">
                  <c:v>1.3962E+16</c:v>
                </c:pt>
                <c:pt idx="4345">
                  <c:v>1.3962E+16</c:v>
                </c:pt>
                <c:pt idx="4346">
                  <c:v>1.3961E+16</c:v>
                </c:pt>
                <c:pt idx="4347">
                  <c:v>1.3961E+16</c:v>
                </c:pt>
                <c:pt idx="4348">
                  <c:v>1.3961E+16</c:v>
                </c:pt>
                <c:pt idx="4349">
                  <c:v>1.396E+16</c:v>
                </c:pt>
                <c:pt idx="4350">
                  <c:v>1.396E+16</c:v>
                </c:pt>
                <c:pt idx="4351">
                  <c:v>1.3959E+16</c:v>
                </c:pt>
                <c:pt idx="4352">
                  <c:v>1.3958E+16</c:v>
                </c:pt>
                <c:pt idx="4353">
                  <c:v>1.3957E+16</c:v>
                </c:pt>
                <c:pt idx="4354">
                  <c:v>1.3956E+16</c:v>
                </c:pt>
                <c:pt idx="4355">
                  <c:v>1.3954E+16</c:v>
                </c:pt>
                <c:pt idx="4356">
                  <c:v>1.3953E+16</c:v>
                </c:pt>
                <c:pt idx="4357">
                  <c:v>1.3952E+16</c:v>
                </c:pt>
                <c:pt idx="4358">
                  <c:v>1.395E+16</c:v>
                </c:pt>
                <c:pt idx="4359">
                  <c:v>1.3949E+16</c:v>
                </c:pt>
                <c:pt idx="4360">
                  <c:v>1.3948E+16</c:v>
                </c:pt>
                <c:pt idx="4361">
                  <c:v>1.3947E+16</c:v>
                </c:pt>
                <c:pt idx="4362">
                  <c:v>1.3945E+16</c:v>
                </c:pt>
                <c:pt idx="4363">
                  <c:v>1.3944E+16</c:v>
                </c:pt>
                <c:pt idx="4364">
                  <c:v>1.3943E+16</c:v>
                </c:pt>
                <c:pt idx="4365">
                  <c:v>1.3942E+16</c:v>
                </c:pt>
                <c:pt idx="4366">
                  <c:v>1.3941E+16</c:v>
                </c:pt>
                <c:pt idx="4367">
                  <c:v>1.3941E+16</c:v>
                </c:pt>
                <c:pt idx="4368">
                  <c:v>1.394E+16</c:v>
                </c:pt>
                <c:pt idx="4369">
                  <c:v>1.3939E+16</c:v>
                </c:pt>
                <c:pt idx="4370">
                  <c:v>1.3938E+16</c:v>
                </c:pt>
                <c:pt idx="4371">
                  <c:v>1.3938E+16</c:v>
                </c:pt>
                <c:pt idx="4372">
                  <c:v>1.3937E+16</c:v>
                </c:pt>
                <c:pt idx="4373">
                  <c:v>1.3936E+16</c:v>
                </c:pt>
                <c:pt idx="4374">
                  <c:v>1.3936E+16</c:v>
                </c:pt>
                <c:pt idx="4375">
                  <c:v>1.3936E+16</c:v>
                </c:pt>
                <c:pt idx="4376">
                  <c:v>1.3935E+16</c:v>
                </c:pt>
                <c:pt idx="4377">
                  <c:v>1.3935E+16</c:v>
                </c:pt>
                <c:pt idx="4378">
                  <c:v>1.3935E+16</c:v>
                </c:pt>
                <c:pt idx="4379">
                  <c:v>1.3934E+16</c:v>
                </c:pt>
                <c:pt idx="4380">
                  <c:v>1.3934E+16</c:v>
                </c:pt>
                <c:pt idx="4381">
                  <c:v>1.3934E+16</c:v>
                </c:pt>
                <c:pt idx="4382">
                  <c:v>1.3934E+16</c:v>
                </c:pt>
                <c:pt idx="4383">
                  <c:v>1.3934E+16</c:v>
                </c:pt>
                <c:pt idx="4384">
                  <c:v>1.3934E+16</c:v>
                </c:pt>
                <c:pt idx="4385">
                  <c:v>1.3934E+16</c:v>
                </c:pt>
                <c:pt idx="4386">
                  <c:v>1.3934E+16</c:v>
                </c:pt>
                <c:pt idx="4387">
                  <c:v>1.3934E+16</c:v>
                </c:pt>
                <c:pt idx="4388">
                  <c:v>1.3935E+16</c:v>
                </c:pt>
                <c:pt idx="4389">
                  <c:v>1.3935E+16</c:v>
                </c:pt>
                <c:pt idx="4390">
                  <c:v>1.3935E+16</c:v>
                </c:pt>
                <c:pt idx="4391">
                  <c:v>1.3935E+16</c:v>
                </c:pt>
                <c:pt idx="4392">
                  <c:v>1.3935E+16</c:v>
                </c:pt>
                <c:pt idx="4393">
                  <c:v>1.3936E+16</c:v>
                </c:pt>
                <c:pt idx="4394">
                  <c:v>1.3936E+16</c:v>
                </c:pt>
                <c:pt idx="4395">
                  <c:v>1.3936E+16</c:v>
                </c:pt>
                <c:pt idx="4396">
                  <c:v>1.3936E+16</c:v>
                </c:pt>
                <c:pt idx="4397">
                  <c:v>1.3937E+16</c:v>
                </c:pt>
                <c:pt idx="4398">
                  <c:v>1.3937E+16</c:v>
                </c:pt>
                <c:pt idx="4399">
                  <c:v>1.3937E+16</c:v>
                </c:pt>
                <c:pt idx="4400">
                  <c:v>1.3937E+16</c:v>
                </c:pt>
                <c:pt idx="4401">
                  <c:v>1.3937E+16</c:v>
                </c:pt>
                <c:pt idx="4402">
                  <c:v>1.3937E+16</c:v>
                </c:pt>
                <c:pt idx="4403">
                  <c:v>1.3937E+16</c:v>
                </c:pt>
                <c:pt idx="4404">
                  <c:v>1.3937E+16</c:v>
                </c:pt>
                <c:pt idx="4405">
                  <c:v>1.3937E+16</c:v>
                </c:pt>
                <c:pt idx="4406">
                  <c:v>1.3937E+16</c:v>
                </c:pt>
                <c:pt idx="4407">
                  <c:v>1.3937E+16</c:v>
                </c:pt>
                <c:pt idx="4408">
                  <c:v>1.3937E+16</c:v>
                </c:pt>
                <c:pt idx="4409">
                  <c:v>1.3937E+16</c:v>
                </c:pt>
                <c:pt idx="4410">
                  <c:v>1.3937E+16</c:v>
                </c:pt>
                <c:pt idx="4411">
                  <c:v>1.3937E+16</c:v>
                </c:pt>
                <c:pt idx="4412">
                  <c:v>1.3937E+16</c:v>
                </c:pt>
                <c:pt idx="4413">
                  <c:v>1.3937E+16</c:v>
                </c:pt>
                <c:pt idx="4414">
                  <c:v>1.3937E+16</c:v>
                </c:pt>
                <c:pt idx="4415">
                  <c:v>1.3937E+16</c:v>
                </c:pt>
                <c:pt idx="4416">
                  <c:v>1.3937E+16</c:v>
                </c:pt>
                <c:pt idx="4417">
                  <c:v>1.3937E+16</c:v>
                </c:pt>
                <c:pt idx="4418">
                  <c:v>1.3937E+16</c:v>
                </c:pt>
                <c:pt idx="4419">
                  <c:v>1.3937E+16</c:v>
                </c:pt>
                <c:pt idx="4420">
                  <c:v>1.3937E+16</c:v>
                </c:pt>
                <c:pt idx="4421">
                  <c:v>1.3937E+16</c:v>
                </c:pt>
                <c:pt idx="4422">
                  <c:v>1.3937E+16</c:v>
                </c:pt>
                <c:pt idx="4423">
                  <c:v>1.3937E+16</c:v>
                </c:pt>
                <c:pt idx="4424">
                  <c:v>1.3937E+16</c:v>
                </c:pt>
                <c:pt idx="4425">
                  <c:v>1.3937E+16</c:v>
                </c:pt>
                <c:pt idx="4426">
                  <c:v>1.3937E+16</c:v>
                </c:pt>
                <c:pt idx="4427">
                  <c:v>1.3937E+16</c:v>
                </c:pt>
                <c:pt idx="4428">
                  <c:v>1.3937E+16</c:v>
                </c:pt>
                <c:pt idx="4429">
                  <c:v>1.3937E+16</c:v>
                </c:pt>
                <c:pt idx="4430">
                  <c:v>1.3937E+16</c:v>
                </c:pt>
                <c:pt idx="4431">
                  <c:v>1.3937E+16</c:v>
                </c:pt>
                <c:pt idx="4432">
                  <c:v>1.3937E+16</c:v>
                </c:pt>
                <c:pt idx="4433">
                  <c:v>1.3937E+16</c:v>
                </c:pt>
                <c:pt idx="4434">
                  <c:v>1.3937E+16</c:v>
                </c:pt>
                <c:pt idx="4435">
                  <c:v>1.3937E+16</c:v>
                </c:pt>
                <c:pt idx="4436">
                  <c:v>1.3937E+16</c:v>
                </c:pt>
                <c:pt idx="4437">
                  <c:v>1.3937E+16</c:v>
                </c:pt>
                <c:pt idx="4438">
                  <c:v>1.3937E+16</c:v>
                </c:pt>
                <c:pt idx="4439">
                  <c:v>1.3937E+16</c:v>
                </c:pt>
                <c:pt idx="4440">
                  <c:v>1.3937E+16</c:v>
                </c:pt>
                <c:pt idx="4441">
                  <c:v>1.3937E+16</c:v>
                </c:pt>
                <c:pt idx="4442">
                  <c:v>1.3937E+16</c:v>
                </c:pt>
                <c:pt idx="4443">
                  <c:v>1.3937E+16</c:v>
                </c:pt>
                <c:pt idx="4444">
                  <c:v>1.3937E+16</c:v>
                </c:pt>
                <c:pt idx="4445">
                  <c:v>1.3937E+16</c:v>
                </c:pt>
                <c:pt idx="4446">
                  <c:v>1.3937E+16</c:v>
                </c:pt>
                <c:pt idx="4447">
                  <c:v>1.3936E+16</c:v>
                </c:pt>
                <c:pt idx="4448">
                  <c:v>1.3936E+16</c:v>
                </c:pt>
                <c:pt idx="4449">
                  <c:v>1.3936E+16</c:v>
                </c:pt>
                <c:pt idx="4450">
                  <c:v>1.3936E+16</c:v>
                </c:pt>
                <c:pt idx="4451">
                  <c:v>1.3935E+16</c:v>
                </c:pt>
                <c:pt idx="4452">
                  <c:v>1.3934E+16</c:v>
                </c:pt>
                <c:pt idx="4453">
                  <c:v>1.3933E+16</c:v>
                </c:pt>
                <c:pt idx="4454">
                  <c:v>1.3932E+16</c:v>
                </c:pt>
                <c:pt idx="4455">
                  <c:v>1.393E+16</c:v>
                </c:pt>
                <c:pt idx="4456">
                  <c:v>1.3929E+16</c:v>
                </c:pt>
                <c:pt idx="4457">
                  <c:v>1.3928E+16</c:v>
                </c:pt>
                <c:pt idx="4458">
                  <c:v>1.3927E+16</c:v>
                </c:pt>
                <c:pt idx="4459">
                  <c:v>1.3926E+16</c:v>
                </c:pt>
                <c:pt idx="4460">
                  <c:v>1.3925E+16</c:v>
                </c:pt>
                <c:pt idx="4461">
                  <c:v>1.3925E+16</c:v>
                </c:pt>
                <c:pt idx="4462">
                  <c:v>1.3924E+16</c:v>
                </c:pt>
                <c:pt idx="4463">
                  <c:v>1.3923E+16</c:v>
                </c:pt>
                <c:pt idx="4464">
                  <c:v>1.3923E+16</c:v>
                </c:pt>
                <c:pt idx="4465">
                  <c:v>1.3922E+16</c:v>
                </c:pt>
                <c:pt idx="4466">
                  <c:v>1.3922E+16</c:v>
                </c:pt>
                <c:pt idx="4467">
                  <c:v>1.3922E+16</c:v>
                </c:pt>
                <c:pt idx="4468">
                  <c:v>1.3921E+16</c:v>
                </c:pt>
                <c:pt idx="4469">
                  <c:v>1.3921E+16</c:v>
                </c:pt>
                <c:pt idx="4470">
                  <c:v>1.3921E+16</c:v>
                </c:pt>
                <c:pt idx="4471">
                  <c:v>1.3921E+16</c:v>
                </c:pt>
                <c:pt idx="4472">
                  <c:v>1.3921E+16</c:v>
                </c:pt>
                <c:pt idx="4473">
                  <c:v>1.392E+16</c:v>
                </c:pt>
                <c:pt idx="4474">
                  <c:v>1.392E+16</c:v>
                </c:pt>
                <c:pt idx="4475">
                  <c:v>1.392E+16</c:v>
                </c:pt>
                <c:pt idx="4476">
                  <c:v>1.392E+16</c:v>
                </c:pt>
                <c:pt idx="4477">
                  <c:v>1.392E+16</c:v>
                </c:pt>
                <c:pt idx="4478">
                  <c:v>1.392E+16</c:v>
                </c:pt>
                <c:pt idx="4479">
                  <c:v>1.392E+16</c:v>
                </c:pt>
                <c:pt idx="4480">
                  <c:v>1.392E+16</c:v>
                </c:pt>
                <c:pt idx="4481">
                  <c:v>1.392E+16</c:v>
                </c:pt>
                <c:pt idx="4482">
                  <c:v>1.392E+16</c:v>
                </c:pt>
                <c:pt idx="4483">
                  <c:v>1.392E+16</c:v>
                </c:pt>
                <c:pt idx="4484">
                  <c:v>1.392E+16</c:v>
                </c:pt>
                <c:pt idx="4485">
                  <c:v>1.392E+16</c:v>
                </c:pt>
                <c:pt idx="4486">
                  <c:v>1.392E+16</c:v>
                </c:pt>
                <c:pt idx="4487">
                  <c:v>1.392E+16</c:v>
                </c:pt>
                <c:pt idx="4488">
                  <c:v>1.392E+16</c:v>
                </c:pt>
                <c:pt idx="4489">
                  <c:v>1.392E+16</c:v>
                </c:pt>
                <c:pt idx="4490">
                  <c:v>1.392E+16</c:v>
                </c:pt>
                <c:pt idx="4491">
                  <c:v>1.392E+16</c:v>
                </c:pt>
                <c:pt idx="4492">
                  <c:v>1.392E+16</c:v>
                </c:pt>
                <c:pt idx="4493">
                  <c:v>1.392E+16</c:v>
                </c:pt>
                <c:pt idx="4494">
                  <c:v>1.392E+16</c:v>
                </c:pt>
                <c:pt idx="4495">
                  <c:v>1.392E+16</c:v>
                </c:pt>
                <c:pt idx="4496">
                  <c:v>1.392E+16</c:v>
                </c:pt>
                <c:pt idx="4497">
                  <c:v>1.392E+16</c:v>
                </c:pt>
                <c:pt idx="4498">
                  <c:v>1.392E+16</c:v>
                </c:pt>
                <c:pt idx="4499">
                  <c:v>1.392E+16</c:v>
                </c:pt>
                <c:pt idx="4500">
                  <c:v>1.392E+16</c:v>
                </c:pt>
                <c:pt idx="4501">
                  <c:v>1.392E+16</c:v>
                </c:pt>
                <c:pt idx="4502">
                  <c:v>1.392E+16</c:v>
                </c:pt>
                <c:pt idx="4503">
                  <c:v>1.392E+16</c:v>
                </c:pt>
                <c:pt idx="4504">
                  <c:v>1.392E+16</c:v>
                </c:pt>
                <c:pt idx="4505">
                  <c:v>1.392E+16</c:v>
                </c:pt>
                <c:pt idx="4506">
                  <c:v>1.392E+16</c:v>
                </c:pt>
                <c:pt idx="4507">
                  <c:v>1.392E+16</c:v>
                </c:pt>
                <c:pt idx="4508">
                  <c:v>1.392E+16</c:v>
                </c:pt>
                <c:pt idx="4509">
                  <c:v>1.392E+16</c:v>
                </c:pt>
                <c:pt idx="4510">
                  <c:v>1.392E+16</c:v>
                </c:pt>
                <c:pt idx="4511">
                  <c:v>1.392E+16</c:v>
                </c:pt>
                <c:pt idx="4512">
                  <c:v>1.392E+16</c:v>
                </c:pt>
                <c:pt idx="4513">
                  <c:v>1.392E+16</c:v>
                </c:pt>
                <c:pt idx="4514">
                  <c:v>1.392E+16</c:v>
                </c:pt>
                <c:pt idx="4515">
                  <c:v>1.392E+16</c:v>
                </c:pt>
                <c:pt idx="4516">
                  <c:v>1.392E+16</c:v>
                </c:pt>
                <c:pt idx="4517">
                  <c:v>1.392E+16</c:v>
                </c:pt>
                <c:pt idx="4518">
                  <c:v>1.392E+16</c:v>
                </c:pt>
                <c:pt idx="4519">
                  <c:v>1.392E+16</c:v>
                </c:pt>
                <c:pt idx="4520">
                  <c:v>1.392E+16</c:v>
                </c:pt>
                <c:pt idx="4521">
                  <c:v>1.392E+16</c:v>
                </c:pt>
                <c:pt idx="4522">
                  <c:v>1.392E+16</c:v>
                </c:pt>
                <c:pt idx="4523">
                  <c:v>1.3921E+16</c:v>
                </c:pt>
                <c:pt idx="4524">
                  <c:v>1.3921E+16</c:v>
                </c:pt>
                <c:pt idx="4525">
                  <c:v>1.3921E+16</c:v>
                </c:pt>
                <c:pt idx="4526">
                  <c:v>1.3921E+16</c:v>
                </c:pt>
                <c:pt idx="4527">
                  <c:v>1.3921E+16</c:v>
                </c:pt>
                <c:pt idx="4528">
                  <c:v>1.3922E+16</c:v>
                </c:pt>
                <c:pt idx="4529">
                  <c:v>1.3922E+16</c:v>
                </c:pt>
                <c:pt idx="4530">
                  <c:v>1.3922E+16</c:v>
                </c:pt>
                <c:pt idx="4531">
                  <c:v>1.3923E+16</c:v>
                </c:pt>
                <c:pt idx="4532">
                  <c:v>1.3923E+16</c:v>
                </c:pt>
                <c:pt idx="4533">
                  <c:v>1.3924E+16</c:v>
                </c:pt>
                <c:pt idx="4534">
                  <c:v>1.3925E+16</c:v>
                </c:pt>
                <c:pt idx="4535">
                  <c:v>1.3926E+16</c:v>
                </c:pt>
                <c:pt idx="4536">
                  <c:v>1.3927E+16</c:v>
                </c:pt>
                <c:pt idx="4537">
                  <c:v>1.3928E+16</c:v>
                </c:pt>
                <c:pt idx="4538">
                  <c:v>1.3929E+16</c:v>
                </c:pt>
                <c:pt idx="4539">
                  <c:v>1.3931E+16</c:v>
                </c:pt>
                <c:pt idx="4540">
                  <c:v>1.3933E+16</c:v>
                </c:pt>
                <c:pt idx="4541">
                  <c:v>1.3934E+16</c:v>
                </c:pt>
                <c:pt idx="4542">
                  <c:v>1.3937E+16</c:v>
                </c:pt>
                <c:pt idx="4543">
                  <c:v>1.3939E+16</c:v>
                </c:pt>
                <c:pt idx="4544">
                  <c:v>1.3941E+16</c:v>
                </c:pt>
                <c:pt idx="4545">
                  <c:v>1.3944E+16</c:v>
                </c:pt>
                <c:pt idx="4546">
                  <c:v>1.3947E+16</c:v>
                </c:pt>
                <c:pt idx="4547">
                  <c:v>1.395E+16</c:v>
                </c:pt>
                <c:pt idx="4548">
                  <c:v>1.3952E+16</c:v>
                </c:pt>
                <c:pt idx="4549">
                  <c:v>1.3954E+16</c:v>
                </c:pt>
                <c:pt idx="4550">
                  <c:v>1.3954E+16</c:v>
                </c:pt>
                <c:pt idx="4551">
                  <c:v>1.3954E+16</c:v>
                </c:pt>
                <c:pt idx="4552">
                  <c:v>1.3955E+16</c:v>
                </c:pt>
                <c:pt idx="4553">
                  <c:v>1.3955E+16</c:v>
                </c:pt>
                <c:pt idx="4554">
                  <c:v>1.3955E+16</c:v>
                </c:pt>
                <c:pt idx="4555">
                  <c:v>1.3955E+16</c:v>
                </c:pt>
                <c:pt idx="4556">
                  <c:v>1.3955E+16</c:v>
                </c:pt>
                <c:pt idx="4557">
                  <c:v>1.3955E+16</c:v>
                </c:pt>
                <c:pt idx="4558">
                  <c:v>1.3955E+16</c:v>
                </c:pt>
                <c:pt idx="4559">
                  <c:v>1.3955E+16</c:v>
                </c:pt>
                <c:pt idx="4560">
                  <c:v>1.3955E+16</c:v>
                </c:pt>
                <c:pt idx="4561">
                  <c:v>1.3955E+16</c:v>
                </c:pt>
                <c:pt idx="4562">
                  <c:v>1.3955E+16</c:v>
                </c:pt>
                <c:pt idx="4563">
                  <c:v>1.3955E+16</c:v>
                </c:pt>
                <c:pt idx="4564">
                  <c:v>1.3955E+16</c:v>
                </c:pt>
                <c:pt idx="4565">
                  <c:v>1.3955E+16</c:v>
                </c:pt>
                <c:pt idx="4566">
                  <c:v>1.3955E+16</c:v>
                </c:pt>
                <c:pt idx="4567">
                  <c:v>1.3955E+16</c:v>
                </c:pt>
                <c:pt idx="4568">
                  <c:v>1.3956E+16</c:v>
                </c:pt>
                <c:pt idx="4569">
                  <c:v>1.3956E+16</c:v>
                </c:pt>
                <c:pt idx="4570">
                  <c:v>1.3956E+16</c:v>
                </c:pt>
                <c:pt idx="4571">
                  <c:v>1.3956E+16</c:v>
                </c:pt>
                <c:pt idx="4572">
                  <c:v>1.3956E+16</c:v>
                </c:pt>
                <c:pt idx="4573">
                  <c:v>1.3956E+16</c:v>
                </c:pt>
                <c:pt idx="4574">
                  <c:v>1.3956E+16</c:v>
                </c:pt>
                <c:pt idx="4575">
                  <c:v>1.3956E+16</c:v>
                </c:pt>
                <c:pt idx="4576">
                  <c:v>1.3956E+16</c:v>
                </c:pt>
                <c:pt idx="4577">
                  <c:v>1.3956E+16</c:v>
                </c:pt>
                <c:pt idx="4578">
                  <c:v>1.3956E+16</c:v>
                </c:pt>
                <c:pt idx="4579">
                  <c:v>1.3956E+16</c:v>
                </c:pt>
                <c:pt idx="4580">
                  <c:v>1.3956E+16</c:v>
                </c:pt>
                <c:pt idx="4581">
                  <c:v>1.3956E+16</c:v>
                </c:pt>
                <c:pt idx="4582">
                  <c:v>1.3956E+16</c:v>
                </c:pt>
                <c:pt idx="4583">
                  <c:v>1.3956E+16</c:v>
                </c:pt>
                <c:pt idx="4584">
                  <c:v>1.3956E+16</c:v>
                </c:pt>
                <c:pt idx="4585">
                  <c:v>1.3956E+16</c:v>
                </c:pt>
                <c:pt idx="4586">
                  <c:v>1.3956E+16</c:v>
                </c:pt>
                <c:pt idx="4587">
                  <c:v>1.3956E+16</c:v>
                </c:pt>
                <c:pt idx="4588">
                  <c:v>1.3956E+16</c:v>
                </c:pt>
                <c:pt idx="4589">
                  <c:v>1.3956E+16</c:v>
                </c:pt>
                <c:pt idx="4590">
                  <c:v>1.3956E+16</c:v>
                </c:pt>
                <c:pt idx="4591">
                  <c:v>1.3956E+16</c:v>
                </c:pt>
                <c:pt idx="4592">
                  <c:v>1.3956E+16</c:v>
                </c:pt>
                <c:pt idx="4593">
                  <c:v>1.3956E+16</c:v>
                </c:pt>
                <c:pt idx="4594">
                  <c:v>1.3956E+16</c:v>
                </c:pt>
                <c:pt idx="4595">
                  <c:v>1.3956E+16</c:v>
                </c:pt>
                <c:pt idx="4596">
                  <c:v>1.3956E+16</c:v>
                </c:pt>
                <c:pt idx="4597">
                  <c:v>1.3956E+16</c:v>
                </c:pt>
                <c:pt idx="4598">
                  <c:v>1.3956E+16</c:v>
                </c:pt>
                <c:pt idx="4599">
                  <c:v>1.3956E+16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'DynE1e18 NEGe-'!$A$6:$A$4805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'DynE1e18 NEGe-'!$I$6:$I$4805</c:f>
              <c:numCache>
                <c:formatCode>0.00E+00</c:formatCode>
                <c:ptCount val="4800"/>
                <c:pt idx="0">
                  <c:v>3.7784E+16</c:v>
                </c:pt>
                <c:pt idx="1">
                  <c:v>3.7784E+16</c:v>
                </c:pt>
                <c:pt idx="2">
                  <c:v>3.7784E+16</c:v>
                </c:pt>
                <c:pt idx="3">
                  <c:v>3.7784E+16</c:v>
                </c:pt>
                <c:pt idx="4">
                  <c:v>3.7784E+16</c:v>
                </c:pt>
                <c:pt idx="5">
                  <c:v>3.7784E+16</c:v>
                </c:pt>
                <c:pt idx="6">
                  <c:v>3.7784E+16</c:v>
                </c:pt>
                <c:pt idx="7">
                  <c:v>3.7784E+16</c:v>
                </c:pt>
                <c:pt idx="8">
                  <c:v>3.7784E+16</c:v>
                </c:pt>
                <c:pt idx="9">
                  <c:v>3.7784E+16</c:v>
                </c:pt>
                <c:pt idx="10">
                  <c:v>3.7784E+16</c:v>
                </c:pt>
                <c:pt idx="11">
                  <c:v>3.7784E+16</c:v>
                </c:pt>
                <c:pt idx="12">
                  <c:v>3.7784E+16</c:v>
                </c:pt>
                <c:pt idx="13">
                  <c:v>3.7784E+16</c:v>
                </c:pt>
                <c:pt idx="14">
                  <c:v>3.7784E+16</c:v>
                </c:pt>
                <c:pt idx="15">
                  <c:v>3.7784E+16</c:v>
                </c:pt>
                <c:pt idx="16">
                  <c:v>3.7784E+16</c:v>
                </c:pt>
                <c:pt idx="17">
                  <c:v>3.7784E+16</c:v>
                </c:pt>
                <c:pt idx="18">
                  <c:v>3.7784E+16</c:v>
                </c:pt>
                <c:pt idx="19">
                  <c:v>3.7784E+16</c:v>
                </c:pt>
                <c:pt idx="20">
                  <c:v>3.7784E+16</c:v>
                </c:pt>
                <c:pt idx="21">
                  <c:v>3.7784E+16</c:v>
                </c:pt>
                <c:pt idx="22">
                  <c:v>3.7784E+16</c:v>
                </c:pt>
                <c:pt idx="23">
                  <c:v>3.7784E+16</c:v>
                </c:pt>
                <c:pt idx="24">
                  <c:v>3.7784E+16</c:v>
                </c:pt>
                <c:pt idx="25">
                  <c:v>3.7784E+16</c:v>
                </c:pt>
                <c:pt idx="26">
                  <c:v>3.7784E+16</c:v>
                </c:pt>
                <c:pt idx="27">
                  <c:v>3.7784E+16</c:v>
                </c:pt>
                <c:pt idx="28">
                  <c:v>3.7784E+16</c:v>
                </c:pt>
                <c:pt idx="29">
                  <c:v>3.7784E+16</c:v>
                </c:pt>
                <c:pt idx="30">
                  <c:v>3.7784E+16</c:v>
                </c:pt>
                <c:pt idx="31">
                  <c:v>3.7784E+16</c:v>
                </c:pt>
                <c:pt idx="32">
                  <c:v>3.7784E+16</c:v>
                </c:pt>
                <c:pt idx="33">
                  <c:v>3.7783E+16</c:v>
                </c:pt>
                <c:pt idx="34">
                  <c:v>3.7783E+16</c:v>
                </c:pt>
                <c:pt idx="35">
                  <c:v>3.7783E+16</c:v>
                </c:pt>
                <c:pt idx="36">
                  <c:v>3.7783E+16</c:v>
                </c:pt>
                <c:pt idx="37">
                  <c:v>3.7783E+16</c:v>
                </c:pt>
                <c:pt idx="38">
                  <c:v>3.7783E+16</c:v>
                </c:pt>
                <c:pt idx="39">
                  <c:v>3.7783E+16</c:v>
                </c:pt>
                <c:pt idx="40">
                  <c:v>3.7783E+16</c:v>
                </c:pt>
                <c:pt idx="41">
                  <c:v>3.7783E+16</c:v>
                </c:pt>
                <c:pt idx="42">
                  <c:v>3.7783E+16</c:v>
                </c:pt>
                <c:pt idx="43">
                  <c:v>3.7783E+16</c:v>
                </c:pt>
                <c:pt idx="44">
                  <c:v>3.7783E+16</c:v>
                </c:pt>
                <c:pt idx="45">
                  <c:v>3.7783E+16</c:v>
                </c:pt>
                <c:pt idx="46">
                  <c:v>3.7783E+16</c:v>
                </c:pt>
                <c:pt idx="47">
                  <c:v>3.7783E+16</c:v>
                </c:pt>
                <c:pt idx="48">
                  <c:v>3.7783E+16</c:v>
                </c:pt>
                <c:pt idx="49">
                  <c:v>3.7783E+16</c:v>
                </c:pt>
                <c:pt idx="50">
                  <c:v>3.7783E+16</c:v>
                </c:pt>
                <c:pt idx="51">
                  <c:v>3.7781E+16</c:v>
                </c:pt>
                <c:pt idx="52">
                  <c:v>3.7779E+16</c:v>
                </c:pt>
                <c:pt idx="53">
                  <c:v>3.7777E+16</c:v>
                </c:pt>
                <c:pt idx="54">
                  <c:v>3.7775E+16</c:v>
                </c:pt>
                <c:pt idx="55">
                  <c:v>3.7773E+16</c:v>
                </c:pt>
                <c:pt idx="56">
                  <c:v>3.7771E+16</c:v>
                </c:pt>
                <c:pt idx="57">
                  <c:v>3.7769E+16</c:v>
                </c:pt>
                <c:pt idx="58">
                  <c:v>3.7768E+16</c:v>
                </c:pt>
                <c:pt idx="59">
                  <c:v>3.7766E+16</c:v>
                </c:pt>
                <c:pt idx="60">
                  <c:v>3.7765E+16</c:v>
                </c:pt>
                <c:pt idx="61">
                  <c:v>3.7764E+16</c:v>
                </c:pt>
                <c:pt idx="62">
                  <c:v>3.7763E+16</c:v>
                </c:pt>
                <c:pt idx="63">
                  <c:v>3.7762E+16</c:v>
                </c:pt>
                <c:pt idx="64">
                  <c:v>3.7762E+16</c:v>
                </c:pt>
                <c:pt idx="65">
                  <c:v>3.7761E+16</c:v>
                </c:pt>
                <c:pt idx="66">
                  <c:v>3.776E+16</c:v>
                </c:pt>
                <c:pt idx="67">
                  <c:v>3.776E+16</c:v>
                </c:pt>
                <c:pt idx="68">
                  <c:v>3.7759E+16</c:v>
                </c:pt>
                <c:pt idx="69">
                  <c:v>3.7759E+16</c:v>
                </c:pt>
                <c:pt idx="70">
                  <c:v>3.7759E+16</c:v>
                </c:pt>
                <c:pt idx="71">
                  <c:v>3.7759E+16</c:v>
                </c:pt>
                <c:pt idx="72">
                  <c:v>3.7758E+16</c:v>
                </c:pt>
                <c:pt idx="73">
                  <c:v>3.7758E+16</c:v>
                </c:pt>
                <c:pt idx="74">
                  <c:v>3.7758E+16</c:v>
                </c:pt>
                <c:pt idx="75">
                  <c:v>3.7758E+16</c:v>
                </c:pt>
                <c:pt idx="76">
                  <c:v>3.7758E+16</c:v>
                </c:pt>
                <c:pt idx="77">
                  <c:v>3.7758E+16</c:v>
                </c:pt>
                <c:pt idx="78">
                  <c:v>3.7758E+16</c:v>
                </c:pt>
                <c:pt idx="79">
                  <c:v>3.7757E+16</c:v>
                </c:pt>
                <c:pt idx="80">
                  <c:v>3.7757E+16</c:v>
                </c:pt>
                <c:pt idx="81">
                  <c:v>3.7757E+16</c:v>
                </c:pt>
                <c:pt idx="82">
                  <c:v>3.7757E+16</c:v>
                </c:pt>
                <c:pt idx="83">
                  <c:v>3.7757E+16</c:v>
                </c:pt>
                <c:pt idx="84">
                  <c:v>3.7757E+16</c:v>
                </c:pt>
                <c:pt idx="85">
                  <c:v>3.7757E+16</c:v>
                </c:pt>
                <c:pt idx="86">
                  <c:v>3.7757E+16</c:v>
                </c:pt>
                <c:pt idx="87">
                  <c:v>3.7757E+16</c:v>
                </c:pt>
                <c:pt idx="88">
                  <c:v>3.7757E+16</c:v>
                </c:pt>
                <c:pt idx="89">
                  <c:v>3.7757E+16</c:v>
                </c:pt>
                <c:pt idx="90">
                  <c:v>3.7757E+16</c:v>
                </c:pt>
                <c:pt idx="91">
                  <c:v>3.7757E+16</c:v>
                </c:pt>
                <c:pt idx="92">
                  <c:v>3.7757E+16</c:v>
                </c:pt>
                <c:pt idx="93">
                  <c:v>3.7757E+16</c:v>
                </c:pt>
                <c:pt idx="94">
                  <c:v>3.7757E+16</c:v>
                </c:pt>
                <c:pt idx="95">
                  <c:v>3.7757E+16</c:v>
                </c:pt>
                <c:pt idx="96">
                  <c:v>3.7757E+16</c:v>
                </c:pt>
                <c:pt idx="97">
                  <c:v>3.7757E+16</c:v>
                </c:pt>
                <c:pt idx="98">
                  <c:v>3.7757E+16</c:v>
                </c:pt>
                <c:pt idx="99">
                  <c:v>3.7757E+16</c:v>
                </c:pt>
                <c:pt idx="100">
                  <c:v>3.7757E+16</c:v>
                </c:pt>
                <c:pt idx="101">
                  <c:v>3.7757E+16</c:v>
                </c:pt>
                <c:pt idx="102">
                  <c:v>3.7757E+16</c:v>
                </c:pt>
                <c:pt idx="103">
                  <c:v>3.7757E+16</c:v>
                </c:pt>
                <c:pt idx="104">
                  <c:v>3.7757E+16</c:v>
                </c:pt>
                <c:pt idx="105">
                  <c:v>3.7757E+16</c:v>
                </c:pt>
                <c:pt idx="106">
                  <c:v>3.7757E+16</c:v>
                </c:pt>
                <c:pt idx="107">
                  <c:v>3.7757E+16</c:v>
                </c:pt>
                <c:pt idx="108">
                  <c:v>3.7757E+16</c:v>
                </c:pt>
                <c:pt idx="109">
                  <c:v>3.7757E+16</c:v>
                </c:pt>
                <c:pt idx="110">
                  <c:v>3.7757E+16</c:v>
                </c:pt>
                <c:pt idx="111">
                  <c:v>3.7757E+16</c:v>
                </c:pt>
                <c:pt idx="112">
                  <c:v>3.7757E+16</c:v>
                </c:pt>
                <c:pt idx="113">
                  <c:v>3.7757E+16</c:v>
                </c:pt>
                <c:pt idx="114">
                  <c:v>3.7757E+16</c:v>
                </c:pt>
                <c:pt idx="115">
                  <c:v>3.7757E+16</c:v>
                </c:pt>
                <c:pt idx="116">
                  <c:v>3.7757E+16</c:v>
                </c:pt>
                <c:pt idx="117">
                  <c:v>3.7757E+16</c:v>
                </c:pt>
                <c:pt idx="118">
                  <c:v>3.7757E+16</c:v>
                </c:pt>
                <c:pt idx="119">
                  <c:v>3.7757E+16</c:v>
                </c:pt>
                <c:pt idx="120">
                  <c:v>3.7757E+16</c:v>
                </c:pt>
                <c:pt idx="121">
                  <c:v>3.7758E+16</c:v>
                </c:pt>
                <c:pt idx="122">
                  <c:v>3.7758E+16</c:v>
                </c:pt>
                <c:pt idx="123">
                  <c:v>3.7758E+16</c:v>
                </c:pt>
                <c:pt idx="124">
                  <c:v>3.7758E+16</c:v>
                </c:pt>
                <c:pt idx="125">
                  <c:v>3.7758E+16</c:v>
                </c:pt>
                <c:pt idx="126">
                  <c:v>3.7758E+16</c:v>
                </c:pt>
                <c:pt idx="127">
                  <c:v>3.7758E+16</c:v>
                </c:pt>
                <c:pt idx="128">
                  <c:v>3.7759E+16</c:v>
                </c:pt>
                <c:pt idx="129">
                  <c:v>3.7759E+16</c:v>
                </c:pt>
                <c:pt idx="130">
                  <c:v>3.7759E+16</c:v>
                </c:pt>
                <c:pt idx="131">
                  <c:v>3.776E+16</c:v>
                </c:pt>
                <c:pt idx="132">
                  <c:v>3.776E+16</c:v>
                </c:pt>
                <c:pt idx="133">
                  <c:v>3.7761E+16</c:v>
                </c:pt>
                <c:pt idx="134">
                  <c:v>3.7761E+16</c:v>
                </c:pt>
                <c:pt idx="135">
                  <c:v>3.7762E+16</c:v>
                </c:pt>
                <c:pt idx="136">
                  <c:v>3.7763E+16</c:v>
                </c:pt>
                <c:pt idx="137">
                  <c:v>3.7764E+16</c:v>
                </c:pt>
                <c:pt idx="138">
                  <c:v>3.7765E+16</c:v>
                </c:pt>
                <c:pt idx="139">
                  <c:v>3.7766E+16</c:v>
                </c:pt>
                <c:pt idx="140">
                  <c:v>3.7768E+16</c:v>
                </c:pt>
                <c:pt idx="141">
                  <c:v>3.7769E+16</c:v>
                </c:pt>
                <c:pt idx="142">
                  <c:v>3.7771E+16</c:v>
                </c:pt>
                <c:pt idx="143">
                  <c:v>3.7773E+16</c:v>
                </c:pt>
                <c:pt idx="144">
                  <c:v>3.7775E+16</c:v>
                </c:pt>
                <c:pt idx="145">
                  <c:v>3.7777E+16</c:v>
                </c:pt>
                <c:pt idx="146">
                  <c:v>3.778E+16</c:v>
                </c:pt>
                <c:pt idx="147">
                  <c:v>3.7782E+16</c:v>
                </c:pt>
                <c:pt idx="148">
                  <c:v>3.7784E+16</c:v>
                </c:pt>
                <c:pt idx="149">
                  <c:v>3.7786E+16</c:v>
                </c:pt>
                <c:pt idx="150">
                  <c:v>3.7786E+16</c:v>
                </c:pt>
                <c:pt idx="151">
                  <c:v>3.7786E+16</c:v>
                </c:pt>
                <c:pt idx="152">
                  <c:v>3.7786E+16</c:v>
                </c:pt>
                <c:pt idx="153">
                  <c:v>3.7787E+16</c:v>
                </c:pt>
                <c:pt idx="154">
                  <c:v>3.7787E+16</c:v>
                </c:pt>
                <c:pt idx="155">
                  <c:v>3.7787E+16</c:v>
                </c:pt>
                <c:pt idx="156">
                  <c:v>3.7787E+16</c:v>
                </c:pt>
                <c:pt idx="157">
                  <c:v>3.7787E+16</c:v>
                </c:pt>
                <c:pt idx="158">
                  <c:v>3.7787E+16</c:v>
                </c:pt>
                <c:pt idx="159">
                  <c:v>3.7787E+16</c:v>
                </c:pt>
                <c:pt idx="160">
                  <c:v>3.7787E+16</c:v>
                </c:pt>
                <c:pt idx="161">
                  <c:v>3.7787E+16</c:v>
                </c:pt>
                <c:pt idx="162">
                  <c:v>3.7788E+16</c:v>
                </c:pt>
                <c:pt idx="163">
                  <c:v>3.7788E+16</c:v>
                </c:pt>
                <c:pt idx="164">
                  <c:v>3.7788E+16</c:v>
                </c:pt>
                <c:pt idx="165">
                  <c:v>3.7788E+16</c:v>
                </c:pt>
                <c:pt idx="166">
                  <c:v>3.7788E+16</c:v>
                </c:pt>
                <c:pt idx="167">
                  <c:v>3.7788E+16</c:v>
                </c:pt>
                <c:pt idx="168">
                  <c:v>3.7788E+16</c:v>
                </c:pt>
                <c:pt idx="169">
                  <c:v>3.7788E+16</c:v>
                </c:pt>
                <c:pt idx="170">
                  <c:v>3.7788E+16</c:v>
                </c:pt>
                <c:pt idx="171">
                  <c:v>3.7788E+16</c:v>
                </c:pt>
                <c:pt idx="172">
                  <c:v>3.7788E+16</c:v>
                </c:pt>
                <c:pt idx="173">
                  <c:v>3.7788E+16</c:v>
                </c:pt>
                <c:pt idx="174">
                  <c:v>3.7788E+16</c:v>
                </c:pt>
                <c:pt idx="175">
                  <c:v>3.7788E+16</c:v>
                </c:pt>
                <c:pt idx="176">
                  <c:v>3.7788E+16</c:v>
                </c:pt>
                <c:pt idx="177">
                  <c:v>3.7788E+16</c:v>
                </c:pt>
                <c:pt idx="178">
                  <c:v>3.7788E+16</c:v>
                </c:pt>
                <c:pt idx="179">
                  <c:v>3.7788E+16</c:v>
                </c:pt>
                <c:pt idx="180">
                  <c:v>3.7788E+16</c:v>
                </c:pt>
                <c:pt idx="181">
                  <c:v>3.7788E+16</c:v>
                </c:pt>
                <c:pt idx="182">
                  <c:v>3.7788E+16</c:v>
                </c:pt>
                <c:pt idx="183">
                  <c:v>3.7788E+16</c:v>
                </c:pt>
                <c:pt idx="184">
                  <c:v>3.7788E+16</c:v>
                </c:pt>
                <c:pt idx="185">
                  <c:v>3.7788E+16</c:v>
                </c:pt>
                <c:pt idx="186">
                  <c:v>3.7788E+16</c:v>
                </c:pt>
                <c:pt idx="187">
                  <c:v>3.7788E+16</c:v>
                </c:pt>
                <c:pt idx="188">
                  <c:v>3.7788E+16</c:v>
                </c:pt>
                <c:pt idx="189">
                  <c:v>3.7788E+16</c:v>
                </c:pt>
                <c:pt idx="190">
                  <c:v>3.7788E+16</c:v>
                </c:pt>
                <c:pt idx="191">
                  <c:v>3.7788E+16</c:v>
                </c:pt>
                <c:pt idx="192">
                  <c:v>3.7788E+16</c:v>
                </c:pt>
                <c:pt idx="193">
                  <c:v>3.7788E+16</c:v>
                </c:pt>
                <c:pt idx="194">
                  <c:v>3.7788E+16</c:v>
                </c:pt>
                <c:pt idx="195">
                  <c:v>3.7788E+16</c:v>
                </c:pt>
                <c:pt idx="196">
                  <c:v>3.7788E+16</c:v>
                </c:pt>
                <c:pt idx="197">
                  <c:v>3.7788E+16</c:v>
                </c:pt>
                <c:pt idx="198">
                  <c:v>3.7787E+16</c:v>
                </c:pt>
                <c:pt idx="199">
                  <c:v>3.7787E+16</c:v>
                </c:pt>
                <c:pt idx="200">
                  <c:v>3.7787E+16</c:v>
                </c:pt>
                <c:pt idx="201">
                  <c:v>3.7786E+16</c:v>
                </c:pt>
                <c:pt idx="202">
                  <c:v>3.7785E+16</c:v>
                </c:pt>
                <c:pt idx="203">
                  <c:v>3.7784E+16</c:v>
                </c:pt>
                <c:pt idx="204">
                  <c:v>3.7783E+16</c:v>
                </c:pt>
                <c:pt idx="205">
                  <c:v>3.7782E+16</c:v>
                </c:pt>
                <c:pt idx="206">
                  <c:v>3.7781E+16</c:v>
                </c:pt>
                <c:pt idx="207">
                  <c:v>3.7779E+16</c:v>
                </c:pt>
                <c:pt idx="208">
                  <c:v>3.7778E+16</c:v>
                </c:pt>
                <c:pt idx="209">
                  <c:v>3.7777E+16</c:v>
                </c:pt>
                <c:pt idx="210">
                  <c:v>3.7776E+16</c:v>
                </c:pt>
                <c:pt idx="211">
                  <c:v>3.7775E+16</c:v>
                </c:pt>
                <c:pt idx="212">
                  <c:v>3.7774E+16</c:v>
                </c:pt>
                <c:pt idx="213">
                  <c:v>3.7773E+16</c:v>
                </c:pt>
                <c:pt idx="214">
                  <c:v>3.7772E+16</c:v>
                </c:pt>
                <c:pt idx="215">
                  <c:v>3.7772E+16</c:v>
                </c:pt>
                <c:pt idx="216">
                  <c:v>3.7771E+16</c:v>
                </c:pt>
                <c:pt idx="217">
                  <c:v>3.7771E+16</c:v>
                </c:pt>
                <c:pt idx="218">
                  <c:v>3.777E+16</c:v>
                </c:pt>
                <c:pt idx="219">
                  <c:v>3.777E+16</c:v>
                </c:pt>
                <c:pt idx="220">
                  <c:v>3.7769E+16</c:v>
                </c:pt>
                <c:pt idx="221">
                  <c:v>3.7769E+16</c:v>
                </c:pt>
                <c:pt idx="222">
                  <c:v>3.7769E+16</c:v>
                </c:pt>
                <c:pt idx="223">
                  <c:v>3.7769E+16</c:v>
                </c:pt>
                <c:pt idx="224">
                  <c:v>3.7769E+16</c:v>
                </c:pt>
                <c:pt idx="225">
                  <c:v>3.7769E+16</c:v>
                </c:pt>
                <c:pt idx="226">
                  <c:v>3.7769E+16</c:v>
                </c:pt>
                <c:pt idx="227">
                  <c:v>3.7769E+16</c:v>
                </c:pt>
                <c:pt idx="228">
                  <c:v>3.7769E+16</c:v>
                </c:pt>
                <c:pt idx="229">
                  <c:v>3.777E+16</c:v>
                </c:pt>
                <c:pt idx="230">
                  <c:v>3.777E+16</c:v>
                </c:pt>
                <c:pt idx="231">
                  <c:v>3.7771E+16</c:v>
                </c:pt>
                <c:pt idx="232">
                  <c:v>3.7772E+16</c:v>
                </c:pt>
                <c:pt idx="233">
                  <c:v>3.7772E+16</c:v>
                </c:pt>
                <c:pt idx="234">
                  <c:v>3.7773E+16</c:v>
                </c:pt>
                <c:pt idx="235">
                  <c:v>3.7774E+16</c:v>
                </c:pt>
                <c:pt idx="236">
                  <c:v>3.7775E+16</c:v>
                </c:pt>
                <c:pt idx="237">
                  <c:v>3.7776E+16</c:v>
                </c:pt>
                <c:pt idx="238">
                  <c:v>3.7777E+16</c:v>
                </c:pt>
                <c:pt idx="239">
                  <c:v>3.7778E+16</c:v>
                </c:pt>
                <c:pt idx="240">
                  <c:v>3.778E+16</c:v>
                </c:pt>
                <c:pt idx="241">
                  <c:v>3.7781E+16</c:v>
                </c:pt>
                <c:pt idx="242">
                  <c:v>3.7782E+16</c:v>
                </c:pt>
                <c:pt idx="243">
                  <c:v>3.7784E+16</c:v>
                </c:pt>
                <c:pt idx="244">
                  <c:v>3.7785E+16</c:v>
                </c:pt>
                <c:pt idx="245">
                  <c:v>3.7787E+16</c:v>
                </c:pt>
                <c:pt idx="246">
                  <c:v>3.7788E+16</c:v>
                </c:pt>
                <c:pt idx="247">
                  <c:v>3.779E+16</c:v>
                </c:pt>
                <c:pt idx="248">
                  <c:v>3.7791E+16</c:v>
                </c:pt>
                <c:pt idx="249">
                  <c:v>3.7792E+16</c:v>
                </c:pt>
                <c:pt idx="250">
                  <c:v>3.7792E+16</c:v>
                </c:pt>
                <c:pt idx="251">
                  <c:v>3.7792E+16</c:v>
                </c:pt>
                <c:pt idx="252">
                  <c:v>3.7793E+16</c:v>
                </c:pt>
                <c:pt idx="253">
                  <c:v>3.7793E+16</c:v>
                </c:pt>
                <c:pt idx="254">
                  <c:v>3.7793E+16</c:v>
                </c:pt>
                <c:pt idx="255">
                  <c:v>3.7793E+16</c:v>
                </c:pt>
                <c:pt idx="256">
                  <c:v>3.7793E+16</c:v>
                </c:pt>
                <c:pt idx="257">
                  <c:v>3.7793E+16</c:v>
                </c:pt>
                <c:pt idx="258">
                  <c:v>3.7794E+16</c:v>
                </c:pt>
                <c:pt idx="259">
                  <c:v>3.7794E+16</c:v>
                </c:pt>
                <c:pt idx="260">
                  <c:v>3.7794E+16</c:v>
                </c:pt>
                <c:pt idx="261">
                  <c:v>3.7794E+16</c:v>
                </c:pt>
                <c:pt idx="262">
                  <c:v>3.7794E+16</c:v>
                </c:pt>
                <c:pt idx="263">
                  <c:v>3.7794E+16</c:v>
                </c:pt>
                <c:pt idx="264">
                  <c:v>3.7794E+16</c:v>
                </c:pt>
                <c:pt idx="265">
                  <c:v>3.7794E+16</c:v>
                </c:pt>
                <c:pt idx="266">
                  <c:v>3.7795E+16</c:v>
                </c:pt>
                <c:pt idx="267">
                  <c:v>3.7795E+16</c:v>
                </c:pt>
                <c:pt idx="268">
                  <c:v>3.7795E+16</c:v>
                </c:pt>
                <c:pt idx="269">
                  <c:v>3.7795E+16</c:v>
                </c:pt>
                <c:pt idx="270">
                  <c:v>3.7795E+16</c:v>
                </c:pt>
                <c:pt idx="271">
                  <c:v>3.7795E+16</c:v>
                </c:pt>
                <c:pt idx="272">
                  <c:v>3.7795E+16</c:v>
                </c:pt>
                <c:pt idx="273">
                  <c:v>3.7795E+16</c:v>
                </c:pt>
                <c:pt idx="274">
                  <c:v>3.7795E+16</c:v>
                </c:pt>
                <c:pt idx="275">
                  <c:v>3.7795E+16</c:v>
                </c:pt>
                <c:pt idx="276">
                  <c:v>3.7795E+16</c:v>
                </c:pt>
                <c:pt idx="277">
                  <c:v>3.7795E+16</c:v>
                </c:pt>
                <c:pt idx="278">
                  <c:v>3.7795E+16</c:v>
                </c:pt>
                <c:pt idx="279">
                  <c:v>3.7795E+16</c:v>
                </c:pt>
                <c:pt idx="280">
                  <c:v>3.7795E+16</c:v>
                </c:pt>
                <c:pt idx="281">
                  <c:v>3.7795E+16</c:v>
                </c:pt>
                <c:pt idx="282">
                  <c:v>3.7795E+16</c:v>
                </c:pt>
                <c:pt idx="283">
                  <c:v>3.7794E+16</c:v>
                </c:pt>
                <c:pt idx="284">
                  <c:v>3.7794E+16</c:v>
                </c:pt>
                <c:pt idx="285">
                  <c:v>3.7794E+16</c:v>
                </c:pt>
                <c:pt idx="286">
                  <c:v>3.7794E+16</c:v>
                </c:pt>
                <c:pt idx="287">
                  <c:v>3.7794E+16</c:v>
                </c:pt>
                <c:pt idx="288">
                  <c:v>3.7794E+16</c:v>
                </c:pt>
                <c:pt idx="289">
                  <c:v>3.7794E+16</c:v>
                </c:pt>
                <c:pt idx="290">
                  <c:v>3.7794E+16</c:v>
                </c:pt>
                <c:pt idx="291">
                  <c:v>3.7793E+16</c:v>
                </c:pt>
                <c:pt idx="292">
                  <c:v>3.7793E+16</c:v>
                </c:pt>
                <c:pt idx="293">
                  <c:v>3.7793E+16</c:v>
                </c:pt>
                <c:pt idx="294">
                  <c:v>3.7793E+16</c:v>
                </c:pt>
                <c:pt idx="295">
                  <c:v>3.7793E+16</c:v>
                </c:pt>
                <c:pt idx="296">
                  <c:v>3.7793E+16</c:v>
                </c:pt>
                <c:pt idx="297">
                  <c:v>3.7792E+16</c:v>
                </c:pt>
                <c:pt idx="298">
                  <c:v>3.7792E+16</c:v>
                </c:pt>
                <c:pt idx="299">
                  <c:v>3.7792E+16</c:v>
                </c:pt>
                <c:pt idx="300">
                  <c:v>3.7792E+16</c:v>
                </c:pt>
                <c:pt idx="301">
                  <c:v>3.7789E+16</c:v>
                </c:pt>
                <c:pt idx="302">
                  <c:v>3.7786E+16</c:v>
                </c:pt>
                <c:pt idx="303">
                  <c:v>3.7782E+16</c:v>
                </c:pt>
                <c:pt idx="304">
                  <c:v>3.7779E+16</c:v>
                </c:pt>
                <c:pt idx="305">
                  <c:v>3.7776E+16</c:v>
                </c:pt>
                <c:pt idx="306">
                  <c:v>3.7773E+16</c:v>
                </c:pt>
                <c:pt idx="307">
                  <c:v>3.7771E+16</c:v>
                </c:pt>
                <c:pt idx="308">
                  <c:v>3.7769E+16</c:v>
                </c:pt>
                <c:pt idx="309">
                  <c:v>3.7767E+16</c:v>
                </c:pt>
                <c:pt idx="310">
                  <c:v>3.7765E+16</c:v>
                </c:pt>
                <c:pt idx="311">
                  <c:v>3.7764E+16</c:v>
                </c:pt>
                <c:pt idx="312">
                  <c:v>3.7763E+16</c:v>
                </c:pt>
                <c:pt idx="313">
                  <c:v>3.7762E+16</c:v>
                </c:pt>
                <c:pt idx="314">
                  <c:v>3.7761E+16</c:v>
                </c:pt>
                <c:pt idx="315">
                  <c:v>3.776E+16</c:v>
                </c:pt>
                <c:pt idx="316">
                  <c:v>3.776E+16</c:v>
                </c:pt>
                <c:pt idx="317">
                  <c:v>3.7759E+16</c:v>
                </c:pt>
                <c:pt idx="318">
                  <c:v>3.7759E+16</c:v>
                </c:pt>
                <c:pt idx="319">
                  <c:v>3.7759E+16</c:v>
                </c:pt>
                <c:pt idx="320">
                  <c:v>3.7758E+16</c:v>
                </c:pt>
                <c:pt idx="321">
                  <c:v>3.7758E+16</c:v>
                </c:pt>
                <c:pt idx="322">
                  <c:v>3.7758E+16</c:v>
                </c:pt>
                <c:pt idx="323">
                  <c:v>3.7758E+16</c:v>
                </c:pt>
                <c:pt idx="324">
                  <c:v>3.7758E+16</c:v>
                </c:pt>
                <c:pt idx="325">
                  <c:v>3.7758E+16</c:v>
                </c:pt>
                <c:pt idx="326">
                  <c:v>3.7757E+16</c:v>
                </c:pt>
                <c:pt idx="327">
                  <c:v>3.7757E+16</c:v>
                </c:pt>
                <c:pt idx="328">
                  <c:v>3.7757E+16</c:v>
                </c:pt>
                <c:pt idx="329">
                  <c:v>3.7757E+16</c:v>
                </c:pt>
                <c:pt idx="330">
                  <c:v>3.7757E+16</c:v>
                </c:pt>
                <c:pt idx="331">
                  <c:v>3.7757E+16</c:v>
                </c:pt>
                <c:pt idx="332">
                  <c:v>3.7757E+16</c:v>
                </c:pt>
                <c:pt idx="333">
                  <c:v>3.7757E+16</c:v>
                </c:pt>
                <c:pt idx="334">
                  <c:v>3.7757E+16</c:v>
                </c:pt>
                <c:pt idx="335">
                  <c:v>3.7757E+16</c:v>
                </c:pt>
                <c:pt idx="336">
                  <c:v>3.7757E+16</c:v>
                </c:pt>
                <c:pt idx="337">
                  <c:v>3.7757E+16</c:v>
                </c:pt>
                <c:pt idx="338">
                  <c:v>3.7757E+16</c:v>
                </c:pt>
                <c:pt idx="339">
                  <c:v>3.7757E+16</c:v>
                </c:pt>
                <c:pt idx="340">
                  <c:v>3.7757E+16</c:v>
                </c:pt>
                <c:pt idx="341">
                  <c:v>3.7757E+16</c:v>
                </c:pt>
                <c:pt idx="342">
                  <c:v>3.7757E+16</c:v>
                </c:pt>
                <c:pt idx="343">
                  <c:v>3.7757E+16</c:v>
                </c:pt>
                <c:pt idx="344">
                  <c:v>3.7757E+16</c:v>
                </c:pt>
                <c:pt idx="345">
                  <c:v>3.7757E+16</c:v>
                </c:pt>
                <c:pt idx="346">
                  <c:v>3.7757E+16</c:v>
                </c:pt>
                <c:pt idx="347">
                  <c:v>3.7757E+16</c:v>
                </c:pt>
                <c:pt idx="348">
                  <c:v>3.7757E+16</c:v>
                </c:pt>
                <c:pt idx="349">
                  <c:v>3.7757E+16</c:v>
                </c:pt>
                <c:pt idx="350">
                  <c:v>3.7757E+16</c:v>
                </c:pt>
                <c:pt idx="351">
                  <c:v>3.7757E+16</c:v>
                </c:pt>
                <c:pt idx="352">
                  <c:v>3.7757E+16</c:v>
                </c:pt>
                <c:pt idx="353">
                  <c:v>3.7757E+16</c:v>
                </c:pt>
                <c:pt idx="354">
                  <c:v>3.7757E+16</c:v>
                </c:pt>
                <c:pt idx="355">
                  <c:v>3.7757E+16</c:v>
                </c:pt>
                <c:pt idx="356">
                  <c:v>3.7757E+16</c:v>
                </c:pt>
                <c:pt idx="357">
                  <c:v>3.7757E+16</c:v>
                </c:pt>
                <c:pt idx="358">
                  <c:v>3.7757E+16</c:v>
                </c:pt>
                <c:pt idx="359">
                  <c:v>3.7757E+16</c:v>
                </c:pt>
                <c:pt idx="360">
                  <c:v>3.7757E+16</c:v>
                </c:pt>
                <c:pt idx="361">
                  <c:v>3.7757E+16</c:v>
                </c:pt>
                <c:pt idx="362">
                  <c:v>3.7757E+16</c:v>
                </c:pt>
                <c:pt idx="363">
                  <c:v>3.7757E+16</c:v>
                </c:pt>
                <c:pt idx="364">
                  <c:v>3.7757E+16</c:v>
                </c:pt>
                <c:pt idx="365">
                  <c:v>3.7757E+16</c:v>
                </c:pt>
                <c:pt idx="366">
                  <c:v>3.7757E+16</c:v>
                </c:pt>
                <c:pt idx="367">
                  <c:v>3.7757E+16</c:v>
                </c:pt>
                <c:pt idx="368">
                  <c:v>3.7757E+16</c:v>
                </c:pt>
                <c:pt idx="369">
                  <c:v>3.7757E+16</c:v>
                </c:pt>
                <c:pt idx="370">
                  <c:v>3.7757E+16</c:v>
                </c:pt>
                <c:pt idx="371">
                  <c:v>3.7757E+16</c:v>
                </c:pt>
                <c:pt idx="372">
                  <c:v>3.7757E+16</c:v>
                </c:pt>
                <c:pt idx="373">
                  <c:v>3.7757E+16</c:v>
                </c:pt>
                <c:pt idx="374">
                  <c:v>3.7758E+16</c:v>
                </c:pt>
                <c:pt idx="375">
                  <c:v>3.7758E+16</c:v>
                </c:pt>
                <c:pt idx="376">
                  <c:v>3.7758E+16</c:v>
                </c:pt>
                <c:pt idx="377">
                  <c:v>3.7758E+16</c:v>
                </c:pt>
                <c:pt idx="378">
                  <c:v>3.7758E+16</c:v>
                </c:pt>
                <c:pt idx="379">
                  <c:v>3.7758E+16</c:v>
                </c:pt>
                <c:pt idx="380">
                  <c:v>3.7759E+16</c:v>
                </c:pt>
                <c:pt idx="381">
                  <c:v>3.7759E+16</c:v>
                </c:pt>
                <c:pt idx="382">
                  <c:v>3.7759E+16</c:v>
                </c:pt>
                <c:pt idx="383">
                  <c:v>3.776E+16</c:v>
                </c:pt>
                <c:pt idx="384">
                  <c:v>3.776E+16</c:v>
                </c:pt>
                <c:pt idx="385">
                  <c:v>3.7761E+16</c:v>
                </c:pt>
                <c:pt idx="386">
                  <c:v>3.7762E+16</c:v>
                </c:pt>
                <c:pt idx="387">
                  <c:v>3.7763E+16</c:v>
                </c:pt>
                <c:pt idx="388">
                  <c:v>3.7764E+16</c:v>
                </c:pt>
                <c:pt idx="389">
                  <c:v>3.7765E+16</c:v>
                </c:pt>
                <c:pt idx="390">
                  <c:v>3.7767E+16</c:v>
                </c:pt>
                <c:pt idx="391">
                  <c:v>3.7769E+16</c:v>
                </c:pt>
                <c:pt idx="392">
                  <c:v>3.7771E+16</c:v>
                </c:pt>
                <c:pt idx="393">
                  <c:v>3.7773E+16</c:v>
                </c:pt>
                <c:pt idx="394">
                  <c:v>3.7776E+16</c:v>
                </c:pt>
                <c:pt idx="395">
                  <c:v>3.7779E+16</c:v>
                </c:pt>
                <c:pt idx="396">
                  <c:v>3.7782E+16</c:v>
                </c:pt>
                <c:pt idx="397">
                  <c:v>3.7785E+16</c:v>
                </c:pt>
                <c:pt idx="398">
                  <c:v>3.7789E+16</c:v>
                </c:pt>
                <c:pt idx="399">
                  <c:v>3.7792E+16</c:v>
                </c:pt>
                <c:pt idx="400">
                  <c:v>3.7792E+16</c:v>
                </c:pt>
                <c:pt idx="401">
                  <c:v>3.7792E+16</c:v>
                </c:pt>
                <c:pt idx="402">
                  <c:v>3.7792E+16</c:v>
                </c:pt>
                <c:pt idx="403">
                  <c:v>3.7792E+16</c:v>
                </c:pt>
                <c:pt idx="404">
                  <c:v>3.7792E+16</c:v>
                </c:pt>
                <c:pt idx="405">
                  <c:v>3.7793E+16</c:v>
                </c:pt>
                <c:pt idx="406">
                  <c:v>3.7793E+16</c:v>
                </c:pt>
                <c:pt idx="407">
                  <c:v>3.7793E+16</c:v>
                </c:pt>
                <c:pt idx="408">
                  <c:v>3.7793E+16</c:v>
                </c:pt>
                <c:pt idx="409">
                  <c:v>3.7793E+16</c:v>
                </c:pt>
                <c:pt idx="410">
                  <c:v>3.7793E+16</c:v>
                </c:pt>
                <c:pt idx="411">
                  <c:v>3.7794E+16</c:v>
                </c:pt>
                <c:pt idx="412">
                  <c:v>3.7794E+16</c:v>
                </c:pt>
                <c:pt idx="413">
                  <c:v>3.7794E+16</c:v>
                </c:pt>
                <c:pt idx="414">
                  <c:v>3.7794E+16</c:v>
                </c:pt>
                <c:pt idx="415">
                  <c:v>3.7794E+16</c:v>
                </c:pt>
                <c:pt idx="416">
                  <c:v>3.7794E+16</c:v>
                </c:pt>
                <c:pt idx="417">
                  <c:v>3.7794E+16</c:v>
                </c:pt>
                <c:pt idx="418">
                  <c:v>3.7794E+16</c:v>
                </c:pt>
                <c:pt idx="419">
                  <c:v>3.7794E+16</c:v>
                </c:pt>
                <c:pt idx="420">
                  <c:v>3.7794E+16</c:v>
                </c:pt>
                <c:pt idx="421">
                  <c:v>3.7794E+16</c:v>
                </c:pt>
                <c:pt idx="422">
                  <c:v>3.7794E+16</c:v>
                </c:pt>
                <c:pt idx="423">
                  <c:v>3.7794E+16</c:v>
                </c:pt>
                <c:pt idx="424">
                  <c:v>3.7794E+16</c:v>
                </c:pt>
                <c:pt idx="425">
                  <c:v>3.7794E+16</c:v>
                </c:pt>
                <c:pt idx="426">
                  <c:v>3.7794E+16</c:v>
                </c:pt>
                <c:pt idx="427">
                  <c:v>3.7794E+16</c:v>
                </c:pt>
                <c:pt idx="428">
                  <c:v>3.7794E+16</c:v>
                </c:pt>
                <c:pt idx="429">
                  <c:v>3.7794E+16</c:v>
                </c:pt>
                <c:pt idx="430">
                  <c:v>3.7794E+16</c:v>
                </c:pt>
                <c:pt idx="431">
                  <c:v>3.7794E+16</c:v>
                </c:pt>
                <c:pt idx="432">
                  <c:v>3.7794E+16</c:v>
                </c:pt>
                <c:pt idx="433">
                  <c:v>3.7794E+16</c:v>
                </c:pt>
                <c:pt idx="434">
                  <c:v>3.7794E+16</c:v>
                </c:pt>
                <c:pt idx="435">
                  <c:v>3.7794E+16</c:v>
                </c:pt>
                <c:pt idx="436">
                  <c:v>3.7794E+16</c:v>
                </c:pt>
                <c:pt idx="437">
                  <c:v>3.7794E+16</c:v>
                </c:pt>
                <c:pt idx="438">
                  <c:v>3.7794E+16</c:v>
                </c:pt>
                <c:pt idx="439">
                  <c:v>3.7793E+16</c:v>
                </c:pt>
                <c:pt idx="440">
                  <c:v>3.7793E+16</c:v>
                </c:pt>
                <c:pt idx="441">
                  <c:v>3.7793E+16</c:v>
                </c:pt>
                <c:pt idx="442">
                  <c:v>3.7793E+16</c:v>
                </c:pt>
                <c:pt idx="443">
                  <c:v>3.7793E+16</c:v>
                </c:pt>
                <c:pt idx="444">
                  <c:v>3.7793E+16</c:v>
                </c:pt>
                <c:pt idx="445">
                  <c:v>3.7792E+16</c:v>
                </c:pt>
                <c:pt idx="446">
                  <c:v>3.7792E+16</c:v>
                </c:pt>
                <c:pt idx="447">
                  <c:v>3.7792E+16</c:v>
                </c:pt>
                <c:pt idx="448">
                  <c:v>3.7792E+16</c:v>
                </c:pt>
                <c:pt idx="449">
                  <c:v>3.7792E+16</c:v>
                </c:pt>
                <c:pt idx="450">
                  <c:v>3.7792E+16</c:v>
                </c:pt>
                <c:pt idx="451">
                  <c:v>3.7788E+16</c:v>
                </c:pt>
                <c:pt idx="452">
                  <c:v>3.7783E+16</c:v>
                </c:pt>
                <c:pt idx="453">
                  <c:v>3.7779E+16</c:v>
                </c:pt>
                <c:pt idx="454">
                  <c:v>3.7775E+16</c:v>
                </c:pt>
                <c:pt idx="455">
                  <c:v>3.7772E+16</c:v>
                </c:pt>
                <c:pt idx="456">
                  <c:v>3.7769E+16</c:v>
                </c:pt>
                <c:pt idx="457">
                  <c:v>3.7766E+16</c:v>
                </c:pt>
                <c:pt idx="458">
                  <c:v>3.7764E+16</c:v>
                </c:pt>
                <c:pt idx="459">
                  <c:v>3.7763E+16</c:v>
                </c:pt>
                <c:pt idx="460">
                  <c:v>3.7762E+16</c:v>
                </c:pt>
                <c:pt idx="461">
                  <c:v>3.7761E+16</c:v>
                </c:pt>
                <c:pt idx="462">
                  <c:v>3.776E+16</c:v>
                </c:pt>
                <c:pt idx="463">
                  <c:v>3.7759E+16</c:v>
                </c:pt>
                <c:pt idx="464">
                  <c:v>3.7759E+16</c:v>
                </c:pt>
                <c:pt idx="465">
                  <c:v>3.7758E+16</c:v>
                </c:pt>
                <c:pt idx="466">
                  <c:v>3.7758E+16</c:v>
                </c:pt>
                <c:pt idx="467">
                  <c:v>3.7758E+16</c:v>
                </c:pt>
                <c:pt idx="468">
                  <c:v>3.7758E+16</c:v>
                </c:pt>
                <c:pt idx="469">
                  <c:v>3.7758E+16</c:v>
                </c:pt>
                <c:pt idx="470">
                  <c:v>3.7757E+16</c:v>
                </c:pt>
                <c:pt idx="471">
                  <c:v>3.7757E+16</c:v>
                </c:pt>
                <c:pt idx="472">
                  <c:v>3.7757E+16</c:v>
                </c:pt>
                <c:pt idx="473">
                  <c:v>3.7757E+16</c:v>
                </c:pt>
                <c:pt idx="474">
                  <c:v>3.7757E+16</c:v>
                </c:pt>
                <c:pt idx="475">
                  <c:v>3.7757E+16</c:v>
                </c:pt>
                <c:pt idx="476">
                  <c:v>3.7757E+16</c:v>
                </c:pt>
                <c:pt idx="477">
                  <c:v>3.7757E+16</c:v>
                </c:pt>
                <c:pt idx="478">
                  <c:v>3.7757E+16</c:v>
                </c:pt>
                <c:pt idx="479">
                  <c:v>3.7757E+16</c:v>
                </c:pt>
                <c:pt idx="480">
                  <c:v>3.7757E+16</c:v>
                </c:pt>
                <c:pt idx="481">
                  <c:v>3.7757E+16</c:v>
                </c:pt>
                <c:pt idx="482">
                  <c:v>3.7757E+16</c:v>
                </c:pt>
                <c:pt idx="483">
                  <c:v>3.7757E+16</c:v>
                </c:pt>
                <c:pt idx="484">
                  <c:v>3.7757E+16</c:v>
                </c:pt>
                <c:pt idx="485">
                  <c:v>3.7757E+16</c:v>
                </c:pt>
                <c:pt idx="486">
                  <c:v>3.7757E+16</c:v>
                </c:pt>
                <c:pt idx="487">
                  <c:v>3.7757E+16</c:v>
                </c:pt>
                <c:pt idx="488">
                  <c:v>3.7757E+16</c:v>
                </c:pt>
                <c:pt idx="489">
                  <c:v>3.7757E+16</c:v>
                </c:pt>
                <c:pt idx="490">
                  <c:v>3.7757E+16</c:v>
                </c:pt>
                <c:pt idx="491">
                  <c:v>3.7757E+16</c:v>
                </c:pt>
                <c:pt idx="492">
                  <c:v>3.7757E+16</c:v>
                </c:pt>
                <c:pt idx="493">
                  <c:v>3.7757E+16</c:v>
                </c:pt>
                <c:pt idx="494">
                  <c:v>3.7757E+16</c:v>
                </c:pt>
                <c:pt idx="495">
                  <c:v>3.7757E+16</c:v>
                </c:pt>
                <c:pt idx="496">
                  <c:v>3.7757E+16</c:v>
                </c:pt>
                <c:pt idx="497">
                  <c:v>3.7757E+16</c:v>
                </c:pt>
                <c:pt idx="498">
                  <c:v>3.7757E+16</c:v>
                </c:pt>
                <c:pt idx="499">
                  <c:v>3.7757E+16</c:v>
                </c:pt>
                <c:pt idx="500">
                  <c:v>3.7757E+16</c:v>
                </c:pt>
                <c:pt idx="501">
                  <c:v>3.7757E+16</c:v>
                </c:pt>
                <c:pt idx="502">
                  <c:v>3.7757E+16</c:v>
                </c:pt>
                <c:pt idx="503">
                  <c:v>3.7757E+16</c:v>
                </c:pt>
                <c:pt idx="504">
                  <c:v>3.7757E+16</c:v>
                </c:pt>
                <c:pt idx="505">
                  <c:v>3.7757E+16</c:v>
                </c:pt>
                <c:pt idx="506">
                  <c:v>3.7757E+16</c:v>
                </c:pt>
                <c:pt idx="507">
                  <c:v>3.7757E+16</c:v>
                </c:pt>
                <c:pt idx="508">
                  <c:v>3.7757E+16</c:v>
                </c:pt>
                <c:pt idx="509">
                  <c:v>3.7757E+16</c:v>
                </c:pt>
                <c:pt idx="510">
                  <c:v>3.7757E+16</c:v>
                </c:pt>
                <c:pt idx="511">
                  <c:v>3.7757E+16</c:v>
                </c:pt>
                <c:pt idx="512">
                  <c:v>3.7757E+16</c:v>
                </c:pt>
                <c:pt idx="513">
                  <c:v>3.7757E+16</c:v>
                </c:pt>
                <c:pt idx="514">
                  <c:v>3.7757E+16</c:v>
                </c:pt>
                <c:pt idx="515">
                  <c:v>3.7757E+16</c:v>
                </c:pt>
                <c:pt idx="516">
                  <c:v>3.7757E+16</c:v>
                </c:pt>
                <c:pt idx="517">
                  <c:v>3.7757E+16</c:v>
                </c:pt>
                <c:pt idx="518">
                  <c:v>3.7757E+16</c:v>
                </c:pt>
                <c:pt idx="519">
                  <c:v>3.7757E+16</c:v>
                </c:pt>
                <c:pt idx="520">
                  <c:v>3.7757E+16</c:v>
                </c:pt>
                <c:pt idx="521">
                  <c:v>3.7757E+16</c:v>
                </c:pt>
                <c:pt idx="522">
                  <c:v>3.7757E+16</c:v>
                </c:pt>
                <c:pt idx="523">
                  <c:v>3.7757E+16</c:v>
                </c:pt>
                <c:pt idx="524">
                  <c:v>3.7757E+16</c:v>
                </c:pt>
                <c:pt idx="525">
                  <c:v>3.7757E+16</c:v>
                </c:pt>
                <c:pt idx="526">
                  <c:v>3.7757E+16</c:v>
                </c:pt>
                <c:pt idx="527">
                  <c:v>3.7757E+16</c:v>
                </c:pt>
                <c:pt idx="528">
                  <c:v>3.7757E+16</c:v>
                </c:pt>
                <c:pt idx="529">
                  <c:v>3.7757E+16</c:v>
                </c:pt>
                <c:pt idx="530">
                  <c:v>3.7758E+16</c:v>
                </c:pt>
                <c:pt idx="531">
                  <c:v>3.7758E+16</c:v>
                </c:pt>
                <c:pt idx="532">
                  <c:v>3.7758E+16</c:v>
                </c:pt>
                <c:pt idx="533">
                  <c:v>3.7758E+16</c:v>
                </c:pt>
                <c:pt idx="534">
                  <c:v>3.7758E+16</c:v>
                </c:pt>
                <c:pt idx="535">
                  <c:v>3.7759E+16</c:v>
                </c:pt>
                <c:pt idx="536">
                  <c:v>3.7759E+16</c:v>
                </c:pt>
                <c:pt idx="537">
                  <c:v>3.776E+16</c:v>
                </c:pt>
                <c:pt idx="538">
                  <c:v>3.7761E+16</c:v>
                </c:pt>
                <c:pt idx="539">
                  <c:v>3.7762E+16</c:v>
                </c:pt>
                <c:pt idx="540">
                  <c:v>3.7763E+16</c:v>
                </c:pt>
                <c:pt idx="541">
                  <c:v>3.7765E+16</c:v>
                </c:pt>
                <c:pt idx="542">
                  <c:v>3.7767E+16</c:v>
                </c:pt>
                <c:pt idx="543">
                  <c:v>3.777E+16</c:v>
                </c:pt>
                <c:pt idx="544">
                  <c:v>3.7773E+16</c:v>
                </c:pt>
                <c:pt idx="545">
                  <c:v>3.7777E+16</c:v>
                </c:pt>
                <c:pt idx="546">
                  <c:v>3.7781E+16</c:v>
                </c:pt>
                <c:pt idx="547">
                  <c:v>3.7786E+16</c:v>
                </c:pt>
                <c:pt idx="548">
                  <c:v>3.7791E+16</c:v>
                </c:pt>
                <c:pt idx="549">
                  <c:v>3.7796E+16</c:v>
                </c:pt>
                <c:pt idx="550">
                  <c:v>3.7796E+16</c:v>
                </c:pt>
                <c:pt idx="551">
                  <c:v>3.7796E+16</c:v>
                </c:pt>
                <c:pt idx="552">
                  <c:v>3.7796E+16</c:v>
                </c:pt>
                <c:pt idx="553">
                  <c:v>3.7797E+16</c:v>
                </c:pt>
                <c:pt idx="554">
                  <c:v>3.7797E+16</c:v>
                </c:pt>
                <c:pt idx="555">
                  <c:v>3.7797E+16</c:v>
                </c:pt>
                <c:pt idx="556">
                  <c:v>3.7797E+16</c:v>
                </c:pt>
                <c:pt idx="557">
                  <c:v>3.7798E+16</c:v>
                </c:pt>
                <c:pt idx="558">
                  <c:v>3.7798E+16</c:v>
                </c:pt>
                <c:pt idx="559">
                  <c:v>3.7798E+16</c:v>
                </c:pt>
                <c:pt idx="560">
                  <c:v>3.7798E+16</c:v>
                </c:pt>
                <c:pt idx="561">
                  <c:v>3.7798E+16</c:v>
                </c:pt>
                <c:pt idx="562">
                  <c:v>3.7799E+16</c:v>
                </c:pt>
                <c:pt idx="563">
                  <c:v>3.7799E+16</c:v>
                </c:pt>
                <c:pt idx="564">
                  <c:v>3.7799E+16</c:v>
                </c:pt>
                <c:pt idx="565">
                  <c:v>3.7799E+16</c:v>
                </c:pt>
                <c:pt idx="566">
                  <c:v>3.7799E+16</c:v>
                </c:pt>
                <c:pt idx="567">
                  <c:v>3.7799E+16</c:v>
                </c:pt>
                <c:pt idx="568">
                  <c:v>3.7799E+16</c:v>
                </c:pt>
                <c:pt idx="569">
                  <c:v>3.7799E+16</c:v>
                </c:pt>
                <c:pt idx="570">
                  <c:v>3.78E+16</c:v>
                </c:pt>
                <c:pt idx="571">
                  <c:v>3.78E+16</c:v>
                </c:pt>
                <c:pt idx="572">
                  <c:v>3.78E+16</c:v>
                </c:pt>
                <c:pt idx="573">
                  <c:v>3.78E+16</c:v>
                </c:pt>
                <c:pt idx="574">
                  <c:v>3.78E+16</c:v>
                </c:pt>
                <c:pt idx="575">
                  <c:v>3.78E+16</c:v>
                </c:pt>
                <c:pt idx="576">
                  <c:v>3.78E+16</c:v>
                </c:pt>
                <c:pt idx="577">
                  <c:v>3.78E+16</c:v>
                </c:pt>
                <c:pt idx="578">
                  <c:v>3.78E+16</c:v>
                </c:pt>
                <c:pt idx="579">
                  <c:v>3.78E+16</c:v>
                </c:pt>
                <c:pt idx="580">
                  <c:v>3.78E+16</c:v>
                </c:pt>
                <c:pt idx="581">
                  <c:v>3.78E+16</c:v>
                </c:pt>
                <c:pt idx="582">
                  <c:v>3.78E+16</c:v>
                </c:pt>
                <c:pt idx="583">
                  <c:v>3.78E+16</c:v>
                </c:pt>
                <c:pt idx="584">
                  <c:v>3.78E+16</c:v>
                </c:pt>
                <c:pt idx="585">
                  <c:v>3.78E+16</c:v>
                </c:pt>
                <c:pt idx="586">
                  <c:v>3.78E+16</c:v>
                </c:pt>
                <c:pt idx="587">
                  <c:v>3.7799E+16</c:v>
                </c:pt>
                <c:pt idx="588">
                  <c:v>3.7799E+16</c:v>
                </c:pt>
                <c:pt idx="589">
                  <c:v>3.7799E+16</c:v>
                </c:pt>
                <c:pt idx="590">
                  <c:v>3.7799E+16</c:v>
                </c:pt>
                <c:pt idx="591">
                  <c:v>3.7799E+16</c:v>
                </c:pt>
                <c:pt idx="592">
                  <c:v>3.7799E+16</c:v>
                </c:pt>
                <c:pt idx="593">
                  <c:v>3.7799E+16</c:v>
                </c:pt>
                <c:pt idx="594">
                  <c:v>3.7799E+16</c:v>
                </c:pt>
                <c:pt idx="595">
                  <c:v>3.7798E+16</c:v>
                </c:pt>
                <c:pt idx="596">
                  <c:v>3.7798E+16</c:v>
                </c:pt>
                <c:pt idx="597">
                  <c:v>3.7798E+16</c:v>
                </c:pt>
                <c:pt idx="598">
                  <c:v>3.7798E+16</c:v>
                </c:pt>
                <c:pt idx="599">
                  <c:v>3.7798E+16</c:v>
                </c:pt>
                <c:pt idx="600">
                  <c:v>3.7798E+16</c:v>
                </c:pt>
                <c:pt idx="601">
                  <c:v>3.7794E+16</c:v>
                </c:pt>
                <c:pt idx="602">
                  <c:v>3.779E+16</c:v>
                </c:pt>
                <c:pt idx="603">
                  <c:v>3.7786E+16</c:v>
                </c:pt>
                <c:pt idx="604">
                  <c:v>3.7782E+16</c:v>
                </c:pt>
                <c:pt idx="605">
                  <c:v>3.7779E+16</c:v>
                </c:pt>
                <c:pt idx="606">
                  <c:v>3.7776E+16</c:v>
                </c:pt>
                <c:pt idx="607">
                  <c:v>3.7773E+16</c:v>
                </c:pt>
                <c:pt idx="608">
                  <c:v>3.777E+16</c:v>
                </c:pt>
                <c:pt idx="609">
                  <c:v>3.7768E+16</c:v>
                </c:pt>
                <c:pt idx="610">
                  <c:v>3.7766E+16</c:v>
                </c:pt>
                <c:pt idx="611">
                  <c:v>3.7765E+16</c:v>
                </c:pt>
                <c:pt idx="612">
                  <c:v>3.7763E+16</c:v>
                </c:pt>
                <c:pt idx="613">
                  <c:v>3.7762E+16</c:v>
                </c:pt>
                <c:pt idx="614">
                  <c:v>3.7761E+16</c:v>
                </c:pt>
                <c:pt idx="615">
                  <c:v>3.7761E+16</c:v>
                </c:pt>
                <c:pt idx="616">
                  <c:v>3.776E+16</c:v>
                </c:pt>
                <c:pt idx="617">
                  <c:v>3.7759E+16</c:v>
                </c:pt>
                <c:pt idx="618">
                  <c:v>3.7759E+16</c:v>
                </c:pt>
                <c:pt idx="619">
                  <c:v>3.7759E+16</c:v>
                </c:pt>
                <c:pt idx="620">
                  <c:v>3.7758E+16</c:v>
                </c:pt>
                <c:pt idx="621">
                  <c:v>3.7758E+16</c:v>
                </c:pt>
                <c:pt idx="622">
                  <c:v>3.7758E+16</c:v>
                </c:pt>
                <c:pt idx="623">
                  <c:v>3.7758E+16</c:v>
                </c:pt>
                <c:pt idx="624">
                  <c:v>3.7758E+16</c:v>
                </c:pt>
                <c:pt idx="625">
                  <c:v>3.7758E+16</c:v>
                </c:pt>
                <c:pt idx="626">
                  <c:v>3.7757E+16</c:v>
                </c:pt>
                <c:pt idx="627">
                  <c:v>3.7757E+16</c:v>
                </c:pt>
                <c:pt idx="628">
                  <c:v>3.7757E+16</c:v>
                </c:pt>
                <c:pt idx="629">
                  <c:v>3.7757E+16</c:v>
                </c:pt>
                <c:pt idx="630">
                  <c:v>3.7757E+16</c:v>
                </c:pt>
                <c:pt idx="631">
                  <c:v>3.7757E+16</c:v>
                </c:pt>
                <c:pt idx="632">
                  <c:v>3.7757E+16</c:v>
                </c:pt>
                <c:pt idx="633">
                  <c:v>3.7757E+16</c:v>
                </c:pt>
                <c:pt idx="634">
                  <c:v>3.7757E+16</c:v>
                </c:pt>
                <c:pt idx="635">
                  <c:v>3.7757E+16</c:v>
                </c:pt>
                <c:pt idx="636">
                  <c:v>3.7757E+16</c:v>
                </c:pt>
                <c:pt idx="637">
                  <c:v>3.7757E+16</c:v>
                </c:pt>
                <c:pt idx="638">
                  <c:v>3.7757E+16</c:v>
                </c:pt>
                <c:pt idx="639">
                  <c:v>3.7757E+16</c:v>
                </c:pt>
                <c:pt idx="640">
                  <c:v>3.7757E+16</c:v>
                </c:pt>
                <c:pt idx="641">
                  <c:v>3.7757E+16</c:v>
                </c:pt>
                <c:pt idx="642">
                  <c:v>3.7757E+16</c:v>
                </c:pt>
                <c:pt idx="643">
                  <c:v>3.7757E+16</c:v>
                </c:pt>
                <c:pt idx="644">
                  <c:v>3.7757E+16</c:v>
                </c:pt>
                <c:pt idx="645">
                  <c:v>3.7757E+16</c:v>
                </c:pt>
                <c:pt idx="646">
                  <c:v>3.7757E+16</c:v>
                </c:pt>
                <c:pt idx="647">
                  <c:v>3.7757E+16</c:v>
                </c:pt>
                <c:pt idx="648">
                  <c:v>3.7757E+16</c:v>
                </c:pt>
                <c:pt idx="649">
                  <c:v>3.7757E+16</c:v>
                </c:pt>
                <c:pt idx="650">
                  <c:v>3.7757E+16</c:v>
                </c:pt>
                <c:pt idx="651">
                  <c:v>3.7757E+16</c:v>
                </c:pt>
                <c:pt idx="652">
                  <c:v>3.7757E+16</c:v>
                </c:pt>
                <c:pt idx="653">
                  <c:v>3.7757E+16</c:v>
                </c:pt>
                <c:pt idx="654">
                  <c:v>3.7757E+16</c:v>
                </c:pt>
                <c:pt idx="655">
                  <c:v>3.7757E+16</c:v>
                </c:pt>
                <c:pt idx="656">
                  <c:v>3.7757E+16</c:v>
                </c:pt>
                <c:pt idx="657">
                  <c:v>3.7757E+16</c:v>
                </c:pt>
                <c:pt idx="658">
                  <c:v>3.7757E+16</c:v>
                </c:pt>
                <c:pt idx="659">
                  <c:v>3.7756E+16</c:v>
                </c:pt>
                <c:pt idx="660">
                  <c:v>3.7756E+16</c:v>
                </c:pt>
                <c:pt idx="661">
                  <c:v>3.7756E+16</c:v>
                </c:pt>
                <c:pt idx="662">
                  <c:v>3.7755E+16</c:v>
                </c:pt>
                <c:pt idx="663">
                  <c:v>3.7755E+16</c:v>
                </c:pt>
                <c:pt idx="664">
                  <c:v>3.7754E+16</c:v>
                </c:pt>
                <c:pt idx="665">
                  <c:v>3.7754E+16</c:v>
                </c:pt>
                <c:pt idx="666">
                  <c:v>3.7753E+16</c:v>
                </c:pt>
                <c:pt idx="667">
                  <c:v>3.7751E+16</c:v>
                </c:pt>
                <c:pt idx="668">
                  <c:v>3.775E+16</c:v>
                </c:pt>
                <c:pt idx="669">
                  <c:v>3.7748E+16</c:v>
                </c:pt>
                <c:pt idx="670">
                  <c:v>3.7745E+16</c:v>
                </c:pt>
                <c:pt idx="671">
                  <c:v>3.7741E+16</c:v>
                </c:pt>
                <c:pt idx="672">
                  <c:v>3.7737E+16</c:v>
                </c:pt>
                <c:pt idx="673">
                  <c:v>3.7731E+16</c:v>
                </c:pt>
                <c:pt idx="674">
                  <c:v>3.7724E+16</c:v>
                </c:pt>
                <c:pt idx="675">
                  <c:v>3.7715E+16</c:v>
                </c:pt>
                <c:pt idx="676">
                  <c:v>3.7703E+16</c:v>
                </c:pt>
                <c:pt idx="677">
                  <c:v>3.7687E+16</c:v>
                </c:pt>
                <c:pt idx="678">
                  <c:v>3.7668E+16</c:v>
                </c:pt>
                <c:pt idx="679">
                  <c:v>3.7642E+16</c:v>
                </c:pt>
                <c:pt idx="680">
                  <c:v>3.761E+16</c:v>
                </c:pt>
                <c:pt idx="681">
                  <c:v>3.7568E+16</c:v>
                </c:pt>
                <c:pt idx="682">
                  <c:v>3.7515E+16</c:v>
                </c:pt>
                <c:pt idx="683">
                  <c:v>3.7446E+16</c:v>
                </c:pt>
                <c:pt idx="684">
                  <c:v>3.7358E+16</c:v>
                </c:pt>
                <c:pt idx="685">
                  <c:v>3.7246E+16</c:v>
                </c:pt>
                <c:pt idx="686">
                  <c:v>3.7101E+16</c:v>
                </c:pt>
                <c:pt idx="687">
                  <c:v>3.6915E+16</c:v>
                </c:pt>
                <c:pt idx="688">
                  <c:v>3.6677E+16</c:v>
                </c:pt>
                <c:pt idx="689">
                  <c:v>3.6371E+16</c:v>
                </c:pt>
                <c:pt idx="690">
                  <c:v>3.5979E+16</c:v>
                </c:pt>
                <c:pt idx="691">
                  <c:v>3.5476E+16</c:v>
                </c:pt>
                <c:pt idx="692">
                  <c:v>3.4831E+16</c:v>
                </c:pt>
                <c:pt idx="693">
                  <c:v>3.4003E+16</c:v>
                </c:pt>
                <c:pt idx="694">
                  <c:v>3.2941E+16</c:v>
                </c:pt>
                <c:pt idx="695">
                  <c:v>3.1578E+16</c:v>
                </c:pt>
                <c:pt idx="696">
                  <c:v>2.9829E+16</c:v>
                </c:pt>
                <c:pt idx="697">
                  <c:v>2.7586E+16</c:v>
                </c:pt>
                <c:pt idx="698">
                  <c:v>2.4708E+16</c:v>
                </c:pt>
                <c:pt idx="699">
                  <c:v>2.1016E+16</c:v>
                </c:pt>
                <c:pt idx="700">
                  <c:v>2.1016E+16</c:v>
                </c:pt>
                <c:pt idx="701">
                  <c:v>2.0799E+16</c:v>
                </c:pt>
                <c:pt idx="702">
                  <c:v>2.0579E+16</c:v>
                </c:pt>
                <c:pt idx="703">
                  <c:v>2.0356E+16</c:v>
                </c:pt>
                <c:pt idx="704">
                  <c:v>2.0129E+16</c:v>
                </c:pt>
                <c:pt idx="705">
                  <c:v>1.9899E+16</c:v>
                </c:pt>
                <c:pt idx="706">
                  <c:v>1.9664E+16</c:v>
                </c:pt>
                <c:pt idx="707">
                  <c:v>1.9427E+16</c:v>
                </c:pt>
                <c:pt idx="708">
                  <c:v>1.9185E+16</c:v>
                </c:pt>
                <c:pt idx="709">
                  <c:v>1.894E+16</c:v>
                </c:pt>
                <c:pt idx="710">
                  <c:v>1.8691E+16</c:v>
                </c:pt>
                <c:pt idx="711">
                  <c:v>1.8438E+16</c:v>
                </c:pt>
                <c:pt idx="712">
                  <c:v>1.8182E+16</c:v>
                </c:pt>
                <c:pt idx="713">
                  <c:v>1.7921E+16</c:v>
                </c:pt>
                <c:pt idx="714">
                  <c:v>1.7657E+16</c:v>
                </c:pt>
                <c:pt idx="715">
                  <c:v>1.7388E+16</c:v>
                </c:pt>
                <c:pt idx="716">
                  <c:v>1.7115E+16</c:v>
                </c:pt>
                <c:pt idx="717">
                  <c:v>1.6838E+16</c:v>
                </c:pt>
                <c:pt idx="718">
                  <c:v>1.6557E+16</c:v>
                </c:pt>
                <c:pt idx="719">
                  <c:v>1.6271E+16</c:v>
                </c:pt>
                <c:pt idx="720">
                  <c:v>1.5982E+16</c:v>
                </c:pt>
                <c:pt idx="721">
                  <c:v>1.5688E+16</c:v>
                </c:pt>
                <c:pt idx="722">
                  <c:v>1.5389E+16</c:v>
                </c:pt>
                <c:pt idx="723">
                  <c:v>1.5086E+16</c:v>
                </c:pt>
                <c:pt idx="724">
                  <c:v>1.4778E+16</c:v>
                </c:pt>
                <c:pt idx="725">
                  <c:v>1.4466E+16</c:v>
                </c:pt>
                <c:pt idx="726">
                  <c:v>1.4149E+16</c:v>
                </c:pt>
                <c:pt idx="727">
                  <c:v>1.3827E+16</c:v>
                </c:pt>
                <c:pt idx="728">
                  <c:v>1.35E+16</c:v>
                </c:pt>
                <c:pt idx="729">
                  <c:v>1.3169E+16</c:v>
                </c:pt>
                <c:pt idx="730">
                  <c:v>1.2832E+16</c:v>
                </c:pt>
                <c:pt idx="731">
                  <c:v>1.2491E+16</c:v>
                </c:pt>
                <c:pt idx="732">
                  <c:v>1.2144E+16</c:v>
                </c:pt>
                <c:pt idx="733">
                  <c:v>1.1792E+16</c:v>
                </c:pt>
                <c:pt idx="734">
                  <c:v>1.1435E+16</c:v>
                </c:pt>
                <c:pt idx="735">
                  <c:v>1.1073E+16</c:v>
                </c:pt>
                <c:pt idx="736">
                  <c:v>1.0705E+16</c:v>
                </c:pt>
                <c:pt idx="737">
                  <c:v>1.0332E+16</c:v>
                </c:pt>
                <c:pt idx="738">
                  <c:v>9953700000000000</c:v>
                </c:pt>
                <c:pt idx="739">
                  <c:v>9569400000000000</c:v>
                </c:pt>
                <c:pt idx="740">
                  <c:v>9179500000000000</c:v>
                </c:pt>
                <c:pt idx="741">
                  <c:v>8783800000000000</c:v>
                </c:pt>
                <c:pt idx="742">
                  <c:v>8382200000000000</c:v>
                </c:pt>
                <c:pt idx="743">
                  <c:v>7974800000000000</c:v>
                </c:pt>
                <c:pt idx="744">
                  <c:v>7561300000000000</c:v>
                </c:pt>
                <c:pt idx="745">
                  <c:v>7141700000000000</c:v>
                </c:pt>
                <c:pt idx="746">
                  <c:v>6716000000000000</c:v>
                </c:pt>
                <c:pt idx="747">
                  <c:v>6284000000000000</c:v>
                </c:pt>
                <c:pt idx="748">
                  <c:v>5845600000000000</c:v>
                </c:pt>
                <c:pt idx="749">
                  <c:v>5400900000000000</c:v>
                </c:pt>
                <c:pt idx="750">
                  <c:v>5400900000000000</c:v>
                </c:pt>
                <c:pt idx="751">
                  <c:v>5392700000000000</c:v>
                </c:pt>
                <c:pt idx="752">
                  <c:v>5383200000000000</c:v>
                </c:pt>
                <c:pt idx="753">
                  <c:v>5372500000000000</c:v>
                </c:pt>
                <c:pt idx="754">
                  <c:v>5360500000000000</c:v>
                </c:pt>
                <c:pt idx="755">
                  <c:v>5347200000000000</c:v>
                </c:pt>
                <c:pt idx="756">
                  <c:v>5332600000000000</c:v>
                </c:pt>
                <c:pt idx="757">
                  <c:v>5316800000000000</c:v>
                </c:pt>
                <c:pt idx="758">
                  <c:v>5299700000000000</c:v>
                </c:pt>
                <c:pt idx="759">
                  <c:v>5281300000000000</c:v>
                </c:pt>
                <c:pt idx="760">
                  <c:v>5261600000000000</c:v>
                </c:pt>
                <c:pt idx="761">
                  <c:v>5240700000000000</c:v>
                </c:pt>
                <c:pt idx="762">
                  <c:v>5218400000000000</c:v>
                </c:pt>
                <c:pt idx="763">
                  <c:v>5194900000000000</c:v>
                </c:pt>
                <c:pt idx="764">
                  <c:v>5170200000000000</c:v>
                </c:pt>
                <c:pt idx="765">
                  <c:v>5144100000000000</c:v>
                </c:pt>
                <c:pt idx="766">
                  <c:v>5116800000000000</c:v>
                </c:pt>
                <c:pt idx="767">
                  <c:v>5088200000000000</c:v>
                </c:pt>
                <c:pt idx="768">
                  <c:v>5058300000000000</c:v>
                </c:pt>
                <c:pt idx="769">
                  <c:v>5027100000000000</c:v>
                </c:pt>
                <c:pt idx="770">
                  <c:v>4994700000000000</c:v>
                </c:pt>
                <c:pt idx="771">
                  <c:v>4960900000000000</c:v>
                </c:pt>
                <c:pt idx="772">
                  <c:v>4926000000000000</c:v>
                </c:pt>
                <c:pt idx="773">
                  <c:v>4889700000000000</c:v>
                </c:pt>
                <c:pt idx="774">
                  <c:v>4852100000000000</c:v>
                </c:pt>
                <c:pt idx="775">
                  <c:v>4813300000000000</c:v>
                </c:pt>
                <c:pt idx="776">
                  <c:v>4773200000000000</c:v>
                </c:pt>
                <c:pt idx="777">
                  <c:v>4731800000000000</c:v>
                </c:pt>
                <c:pt idx="778">
                  <c:v>4689200000000000</c:v>
                </c:pt>
                <c:pt idx="779">
                  <c:v>4645300000000000</c:v>
                </c:pt>
                <c:pt idx="780">
                  <c:v>4600100000000000</c:v>
                </c:pt>
                <c:pt idx="781">
                  <c:v>4553600000000000</c:v>
                </c:pt>
                <c:pt idx="782">
                  <c:v>4505800000000000</c:v>
                </c:pt>
                <c:pt idx="783">
                  <c:v>4456800000000000</c:v>
                </c:pt>
                <c:pt idx="784">
                  <c:v>4406500000000000</c:v>
                </c:pt>
                <c:pt idx="785">
                  <c:v>4354900000000000</c:v>
                </c:pt>
                <c:pt idx="786">
                  <c:v>4302000000000000</c:v>
                </c:pt>
                <c:pt idx="787">
                  <c:v>4247900000000000</c:v>
                </c:pt>
                <c:pt idx="788">
                  <c:v>4192500000000000</c:v>
                </c:pt>
                <c:pt idx="789">
                  <c:v>4135800000000000</c:v>
                </c:pt>
                <c:pt idx="790">
                  <c:v>4077900000000000</c:v>
                </c:pt>
                <c:pt idx="791">
                  <c:v>4018600000000000</c:v>
                </c:pt>
                <c:pt idx="792">
                  <c:v>3958100000000000</c:v>
                </c:pt>
                <c:pt idx="793">
                  <c:v>3896300000000000</c:v>
                </c:pt>
                <c:pt idx="794">
                  <c:v>3833300000000000</c:v>
                </c:pt>
                <c:pt idx="795">
                  <c:v>3769000000000000</c:v>
                </c:pt>
                <c:pt idx="796">
                  <c:v>3703300000000000</c:v>
                </c:pt>
                <c:pt idx="797">
                  <c:v>3636500000000000</c:v>
                </c:pt>
                <c:pt idx="798">
                  <c:v>3568300000000000</c:v>
                </c:pt>
                <c:pt idx="799">
                  <c:v>3498900000000000</c:v>
                </c:pt>
                <c:pt idx="800">
                  <c:v>3498900000000000</c:v>
                </c:pt>
                <c:pt idx="801">
                  <c:v>3453200000000000</c:v>
                </c:pt>
                <c:pt idx="802">
                  <c:v>3407000000000000</c:v>
                </c:pt>
                <c:pt idx="803">
                  <c:v>3360300000000000</c:v>
                </c:pt>
                <c:pt idx="804">
                  <c:v>3313100000000000</c:v>
                </c:pt>
                <c:pt idx="805">
                  <c:v>3265300000000000</c:v>
                </c:pt>
                <c:pt idx="806">
                  <c:v>3217000000000000</c:v>
                </c:pt>
                <c:pt idx="807">
                  <c:v>3168100000000000</c:v>
                </c:pt>
                <c:pt idx="808">
                  <c:v>3118700000000000</c:v>
                </c:pt>
                <c:pt idx="809">
                  <c:v>3068800000000000</c:v>
                </c:pt>
                <c:pt idx="810">
                  <c:v>3018300000000000</c:v>
                </c:pt>
                <c:pt idx="811">
                  <c:v>2967300000000000</c:v>
                </c:pt>
                <c:pt idx="812">
                  <c:v>2915800000000000</c:v>
                </c:pt>
                <c:pt idx="813">
                  <c:v>2863800000000000</c:v>
                </c:pt>
                <c:pt idx="814">
                  <c:v>2811200000000000</c:v>
                </c:pt>
                <c:pt idx="815">
                  <c:v>2758000000000000</c:v>
                </c:pt>
                <c:pt idx="816">
                  <c:v>2704400000000000</c:v>
                </c:pt>
                <c:pt idx="817">
                  <c:v>2650200000000000</c:v>
                </c:pt>
                <c:pt idx="818">
                  <c:v>2595400000000000</c:v>
                </c:pt>
                <c:pt idx="819">
                  <c:v>2540200000000000</c:v>
                </c:pt>
                <c:pt idx="820">
                  <c:v>2484400000000000</c:v>
                </c:pt>
                <c:pt idx="821">
                  <c:v>2428000000000000</c:v>
                </c:pt>
                <c:pt idx="822">
                  <c:v>2371200000000000</c:v>
                </c:pt>
                <c:pt idx="823">
                  <c:v>2313800000000000</c:v>
                </c:pt>
                <c:pt idx="824">
                  <c:v>2255900000000000</c:v>
                </c:pt>
                <c:pt idx="825">
                  <c:v>2197400000000000</c:v>
                </c:pt>
                <c:pt idx="826">
                  <c:v>2138400000000000</c:v>
                </c:pt>
                <c:pt idx="827">
                  <c:v>2078900000000000</c:v>
                </c:pt>
                <c:pt idx="828">
                  <c:v>2018800000000000</c:v>
                </c:pt>
                <c:pt idx="829">
                  <c:v>1958200000000000</c:v>
                </c:pt>
                <c:pt idx="830">
                  <c:v>1897100000000000</c:v>
                </c:pt>
                <c:pt idx="831">
                  <c:v>1835400000000000</c:v>
                </c:pt>
                <c:pt idx="832">
                  <c:v>1773200000000000</c:v>
                </c:pt>
                <c:pt idx="833">
                  <c:v>1710500000000000</c:v>
                </c:pt>
                <c:pt idx="834">
                  <c:v>1647200000000000</c:v>
                </c:pt>
                <c:pt idx="835">
                  <c:v>1583400000000000</c:v>
                </c:pt>
                <c:pt idx="836">
                  <c:v>1519100000000000</c:v>
                </c:pt>
                <c:pt idx="837">
                  <c:v>1454200000000000</c:v>
                </c:pt>
                <c:pt idx="838">
                  <c:v>1388800000000000</c:v>
                </c:pt>
                <c:pt idx="839">
                  <c:v>1322900000000000</c:v>
                </c:pt>
                <c:pt idx="840">
                  <c:v>1256400000000000</c:v>
                </c:pt>
                <c:pt idx="841">
                  <c:v>1189400000000000</c:v>
                </c:pt>
                <c:pt idx="842">
                  <c:v>1121900000000000</c:v>
                </c:pt>
                <c:pt idx="843">
                  <c:v>1053900000000000</c:v>
                </c:pt>
                <c:pt idx="844">
                  <c:v>985260000000000</c:v>
                </c:pt>
                <c:pt idx="845">
                  <c:v>916140000000000</c:v>
                </c:pt>
                <c:pt idx="846">
                  <c:v>846480000000000</c:v>
                </c:pt>
                <c:pt idx="847">
                  <c:v>776300000000000</c:v>
                </c:pt>
                <c:pt idx="848">
                  <c:v>705580000000000</c:v>
                </c:pt>
                <c:pt idx="849">
                  <c:v>634320000000000</c:v>
                </c:pt>
                <c:pt idx="850">
                  <c:v>634320000000000</c:v>
                </c:pt>
                <c:pt idx="851">
                  <c:v>522370000000000</c:v>
                </c:pt>
                <c:pt idx="852">
                  <c:v>430230000000000</c:v>
                </c:pt>
                <c:pt idx="853">
                  <c:v>354400000000000</c:v>
                </c:pt>
                <c:pt idx="854">
                  <c:v>291990000000000</c:v>
                </c:pt>
                <c:pt idx="855">
                  <c:v>240630000000000</c:v>
                </c:pt>
                <c:pt idx="856">
                  <c:v>198360000000000</c:v>
                </c:pt>
                <c:pt idx="857">
                  <c:v>163570000000000</c:v>
                </c:pt>
                <c:pt idx="858">
                  <c:v>134940000000000</c:v>
                </c:pt>
                <c:pt idx="859">
                  <c:v>111380000000000</c:v>
                </c:pt>
                <c:pt idx="860">
                  <c:v>91987000000000</c:v>
                </c:pt>
                <c:pt idx="861">
                  <c:v>76027000000000</c:v>
                </c:pt>
                <c:pt idx="862">
                  <c:v>62892000000000</c:v>
                </c:pt>
                <c:pt idx="863">
                  <c:v>52082000000000</c:v>
                </c:pt>
                <c:pt idx="864">
                  <c:v>43185000000000</c:v>
                </c:pt>
                <c:pt idx="865">
                  <c:v>35863000000000</c:v>
                </c:pt>
                <c:pt idx="866">
                  <c:v>29837000000000</c:v>
                </c:pt>
                <c:pt idx="867">
                  <c:v>24877000000000</c:v>
                </c:pt>
                <c:pt idx="868">
                  <c:v>20796000000000</c:v>
                </c:pt>
                <c:pt idx="869">
                  <c:v>17437000000000</c:v>
                </c:pt>
                <c:pt idx="870">
                  <c:v>14672000000000</c:v>
                </c:pt>
                <c:pt idx="871">
                  <c:v>12397000000000</c:v>
                </c:pt>
                <c:pt idx="872">
                  <c:v>10524000000000</c:v>
                </c:pt>
                <c:pt idx="873">
                  <c:v>8983000000000</c:v>
                </c:pt>
                <c:pt idx="874">
                  <c:v>7714600000000</c:v>
                </c:pt>
                <c:pt idx="875">
                  <c:v>6670800000000</c:v>
                </c:pt>
                <c:pt idx="876">
                  <c:v>5811600000000</c:v>
                </c:pt>
                <c:pt idx="877">
                  <c:v>5104600000000</c:v>
                </c:pt>
                <c:pt idx="878">
                  <c:v>4522700000000</c:v>
                </c:pt>
                <c:pt idx="879">
                  <c:v>4043700000000</c:v>
                </c:pt>
                <c:pt idx="880">
                  <c:v>3649600000000</c:v>
                </c:pt>
                <c:pt idx="881">
                  <c:v>3325200000000</c:v>
                </c:pt>
                <c:pt idx="882">
                  <c:v>3058200000000</c:v>
                </c:pt>
                <c:pt idx="883">
                  <c:v>2838400000000</c:v>
                </c:pt>
                <c:pt idx="884">
                  <c:v>2657600000000</c:v>
                </c:pt>
                <c:pt idx="885">
                  <c:v>2508700000000</c:v>
                </c:pt>
                <c:pt idx="886">
                  <c:v>2386200000000</c:v>
                </c:pt>
                <c:pt idx="887">
                  <c:v>2285400000000</c:v>
                </c:pt>
                <c:pt idx="888">
                  <c:v>2202400000000</c:v>
                </c:pt>
                <c:pt idx="889">
                  <c:v>2134100000000</c:v>
                </c:pt>
                <c:pt idx="890">
                  <c:v>2077900000000</c:v>
                </c:pt>
                <c:pt idx="891">
                  <c:v>2031600000000</c:v>
                </c:pt>
                <c:pt idx="892">
                  <c:v>1993500000000</c:v>
                </c:pt>
                <c:pt idx="893">
                  <c:v>1962100000000</c:v>
                </c:pt>
                <c:pt idx="894">
                  <c:v>1936300000000</c:v>
                </c:pt>
                <c:pt idx="895">
                  <c:v>1915100000000</c:v>
                </c:pt>
                <c:pt idx="896">
                  <c:v>1897600000000</c:v>
                </c:pt>
                <c:pt idx="897">
                  <c:v>1883200000000</c:v>
                </c:pt>
                <c:pt idx="898">
                  <c:v>1871300000000</c:v>
                </c:pt>
                <c:pt idx="899">
                  <c:v>1861500000000</c:v>
                </c:pt>
                <c:pt idx="900">
                  <c:v>1861500000000</c:v>
                </c:pt>
                <c:pt idx="901">
                  <c:v>1853500000000</c:v>
                </c:pt>
                <c:pt idx="902">
                  <c:v>1846800000000</c:v>
                </c:pt>
                <c:pt idx="903">
                  <c:v>1841400000000</c:v>
                </c:pt>
                <c:pt idx="904">
                  <c:v>1836900000000</c:v>
                </c:pt>
                <c:pt idx="905">
                  <c:v>1833200000000</c:v>
                </c:pt>
                <c:pt idx="906">
                  <c:v>1830100000000</c:v>
                </c:pt>
                <c:pt idx="907">
                  <c:v>1827600000000</c:v>
                </c:pt>
                <c:pt idx="908">
                  <c:v>1825500000000</c:v>
                </c:pt>
                <c:pt idx="909">
                  <c:v>1823800000000</c:v>
                </c:pt>
                <c:pt idx="910">
                  <c:v>1822400000000</c:v>
                </c:pt>
                <c:pt idx="911">
                  <c:v>1821200000000</c:v>
                </c:pt>
                <c:pt idx="912">
                  <c:v>1820200000000</c:v>
                </c:pt>
                <c:pt idx="913">
                  <c:v>1819400000000</c:v>
                </c:pt>
                <c:pt idx="914">
                  <c:v>1818800000000</c:v>
                </c:pt>
                <c:pt idx="915">
                  <c:v>1818200000000</c:v>
                </c:pt>
                <c:pt idx="916">
                  <c:v>1817800000000</c:v>
                </c:pt>
                <c:pt idx="917">
                  <c:v>1817400000000</c:v>
                </c:pt>
                <c:pt idx="918">
                  <c:v>1817100000000</c:v>
                </c:pt>
                <c:pt idx="919">
                  <c:v>1816800000000</c:v>
                </c:pt>
                <c:pt idx="920">
                  <c:v>1816600000000</c:v>
                </c:pt>
                <c:pt idx="921">
                  <c:v>1816400000000</c:v>
                </c:pt>
                <c:pt idx="922">
                  <c:v>1816200000000</c:v>
                </c:pt>
                <c:pt idx="923">
                  <c:v>1816100000000</c:v>
                </c:pt>
                <c:pt idx="924">
                  <c:v>1816000000000</c:v>
                </c:pt>
                <c:pt idx="925">
                  <c:v>1815900000000</c:v>
                </c:pt>
                <c:pt idx="926">
                  <c:v>1815800000000</c:v>
                </c:pt>
                <c:pt idx="927">
                  <c:v>1815700000000</c:v>
                </c:pt>
                <c:pt idx="928">
                  <c:v>1815600000000</c:v>
                </c:pt>
                <c:pt idx="929">
                  <c:v>1815600000000</c:v>
                </c:pt>
                <c:pt idx="930">
                  <c:v>1815500000000</c:v>
                </c:pt>
                <c:pt idx="931">
                  <c:v>1815500000000</c:v>
                </c:pt>
                <c:pt idx="932">
                  <c:v>1815400000000</c:v>
                </c:pt>
                <c:pt idx="933">
                  <c:v>1815400000000</c:v>
                </c:pt>
                <c:pt idx="934">
                  <c:v>1815400000000</c:v>
                </c:pt>
                <c:pt idx="935">
                  <c:v>1815300000000</c:v>
                </c:pt>
                <c:pt idx="936">
                  <c:v>1815300000000</c:v>
                </c:pt>
                <c:pt idx="937">
                  <c:v>1815300000000</c:v>
                </c:pt>
                <c:pt idx="938">
                  <c:v>1815300000000</c:v>
                </c:pt>
                <c:pt idx="939">
                  <c:v>1815200000000</c:v>
                </c:pt>
                <c:pt idx="940">
                  <c:v>1815200000000</c:v>
                </c:pt>
                <c:pt idx="941">
                  <c:v>1815200000000</c:v>
                </c:pt>
                <c:pt idx="942">
                  <c:v>1815200000000</c:v>
                </c:pt>
                <c:pt idx="943">
                  <c:v>1815100000000</c:v>
                </c:pt>
                <c:pt idx="944">
                  <c:v>1815100000000</c:v>
                </c:pt>
                <c:pt idx="945">
                  <c:v>1815100000000</c:v>
                </c:pt>
                <c:pt idx="946">
                  <c:v>1815100000000</c:v>
                </c:pt>
                <c:pt idx="947">
                  <c:v>1815100000000</c:v>
                </c:pt>
                <c:pt idx="948">
                  <c:v>1815100000000</c:v>
                </c:pt>
                <c:pt idx="949">
                  <c:v>1815000000000</c:v>
                </c:pt>
                <c:pt idx="950">
                  <c:v>1815000000000</c:v>
                </c:pt>
                <c:pt idx="951">
                  <c:v>1815000000000</c:v>
                </c:pt>
                <c:pt idx="952">
                  <c:v>1815000000000</c:v>
                </c:pt>
                <c:pt idx="953">
                  <c:v>1815000000000</c:v>
                </c:pt>
                <c:pt idx="954">
                  <c:v>1815000000000</c:v>
                </c:pt>
                <c:pt idx="955">
                  <c:v>1815000000000</c:v>
                </c:pt>
                <c:pt idx="956">
                  <c:v>1814900000000</c:v>
                </c:pt>
                <c:pt idx="957">
                  <c:v>1814900000000</c:v>
                </c:pt>
                <c:pt idx="958">
                  <c:v>1814900000000</c:v>
                </c:pt>
                <c:pt idx="959">
                  <c:v>1814900000000</c:v>
                </c:pt>
                <c:pt idx="960">
                  <c:v>1814900000000</c:v>
                </c:pt>
                <c:pt idx="961">
                  <c:v>1814900000000</c:v>
                </c:pt>
                <c:pt idx="962">
                  <c:v>1814900000000</c:v>
                </c:pt>
                <c:pt idx="963">
                  <c:v>1814900000000</c:v>
                </c:pt>
                <c:pt idx="964">
                  <c:v>1814800000000</c:v>
                </c:pt>
                <c:pt idx="965">
                  <c:v>1814800000000</c:v>
                </c:pt>
                <c:pt idx="966">
                  <c:v>1814800000000</c:v>
                </c:pt>
                <c:pt idx="967">
                  <c:v>1814800000000</c:v>
                </c:pt>
                <c:pt idx="968">
                  <c:v>1814800000000</c:v>
                </c:pt>
                <c:pt idx="969">
                  <c:v>1814800000000</c:v>
                </c:pt>
                <c:pt idx="970">
                  <c:v>1814800000000</c:v>
                </c:pt>
                <c:pt idx="971">
                  <c:v>1814800000000</c:v>
                </c:pt>
                <c:pt idx="972">
                  <c:v>1814800000000</c:v>
                </c:pt>
                <c:pt idx="973">
                  <c:v>1814800000000</c:v>
                </c:pt>
                <c:pt idx="974">
                  <c:v>1814800000000</c:v>
                </c:pt>
                <c:pt idx="975">
                  <c:v>1814900000000</c:v>
                </c:pt>
                <c:pt idx="976">
                  <c:v>1814900000000</c:v>
                </c:pt>
                <c:pt idx="977">
                  <c:v>1814900000000</c:v>
                </c:pt>
                <c:pt idx="978">
                  <c:v>1815000000000</c:v>
                </c:pt>
                <c:pt idx="979">
                  <c:v>1815000000000</c:v>
                </c:pt>
                <c:pt idx="980">
                  <c:v>1815100000000</c:v>
                </c:pt>
                <c:pt idx="981">
                  <c:v>1815200000000</c:v>
                </c:pt>
                <c:pt idx="982">
                  <c:v>1815300000000</c:v>
                </c:pt>
                <c:pt idx="983">
                  <c:v>1815500000000</c:v>
                </c:pt>
                <c:pt idx="984">
                  <c:v>1815600000000</c:v>
                </c:pt>
                <c:pt idx="985">
                  <c:v>1815800000000</c:v>
                </c:pt>
                <c:pt idx="986">
                  <c:v>1816100000000</c:v>
                </c:pt>
                <c:pt idx="987">
                  <c:v>1816400000000</c:v>
                </c:pt>
                <c:pt idx="988">
                  <c:v>1816800000000</c:v>
                </c:pt>
                <c:pt idx="989">
                  <c:v>1817300000000</c:v>
                </c:pt>
                <c:pt idx="990">
                  <c:v>1817900000000</c:v>
                </c:pt>
                <c:pt idx="991">
                  <c:v>1818600000000</c:v>
                </c:pt>
                <c:pt idx="992">
                  <c:v>1819400000000</c:v>
                </c:pt>
                <c:pt idx="993">
                  <c:v>1820500000000</c:v>
                </c:pt>
                <c:pt idx="994">
                  <c:v>1821700000000</c:v>
                </c:pt>
                <c:pt idx="995">
                  <c:v>1823300000000</c:v>
                </c:pt>
                <c:pt idx="996">
                  <c:v>1825100000000</c:v>
                </c:pt>
                <c:pt idx="997">
                  <c:v>1827400000000</c:v>
                </c:pt>
                <c:pt idx="998">
                  <c:v>1830200000000</c:v>
                </c:pt>
                <c:pt idx="999">
                  <c:v>1833500000000</c:v>
                </c:pt>
                <c:pt idx="1000">
                  <c:v>1833500000000</c:v>
                </c:pt>
                <c:pt idx="1001">
                  <c:v>1837600000000</c:v>
                </c:pt>
                <c:pt idx="1002">
                  <c:v>1842600000000</c:v>
                </c:pt>
                <c:pt idx="1003">
                  <c:v>1848700000000</c:v>
                </c:pt>
                <c:pt idx="1004">
                  <c:v>1856000000000</c:v>
                </c:pt>
                <c:pt idx="1005">
                  <c:v>1864900000000</c:v>
                </c:pt>
                <c:pt idx="1006">
                  <c:v>1875800000000</c:v>
                </c:pt>
                <c:pt idx="1007">
                  <c:v>1889000000000</c:v>
                </c:pt>
                <c:pt idx="1008">
                  <c:v>1905000000000</c:v>
                </c:pt>
                <c:pt idx="1009">
                  <c:v>1924500000000</c:v>
                </c:pt>
                <c:pt idx="1010">
                  <c:v>1948100000000</c:v>
                </c:pt>
                <c:pt idx="1011">
                  <c:v>1976900000000</c:v>
                </c:pt>
                <c:pt idx="1012">
                  <c:v>2011800000000</c:v>
                </c:pt>
                <c:pt idx="1013">
                  <c:v>2054200000000</c:v>
                </c:pt>
                <c:pt idx="1014">
                  <c:v>2105800000000</c:v>
                </c:pt>
                <c:pt idx="1015">
                  <c:v>2168400000000</c:v>
                </c:pt>
                <c:pt idx="1016">
                  <c:v>2244600000000</c:v>
                </c:pt>
                <c:pt idx="1017">
                  <c:v>2337100000000</c:v>
                </c:pt>
                <c:pt idx="1018">
                  <c:v>2449500000000</c:v>
                </c:pt>
                <c:pt idx="1019">
                  <c:v>2586000000000</c:v>
                </c:pt>
                <c:pt idx="1020">
                  <c:v>2752000000000</c:v>
                </c:pt>
                <c:pt idx="1021">
                  <c:v>2953600000000</c:v>
                </c:pt>
                <c:pt idx="1022">
                  <c:v>3198600000000</c:v>
                </c:pt>
                <c:pt idx="1023">
                  <c:v>3496300000000</c:v>
                </c:pt>
                <c:pt idx="1024">
                  <c:v>3858000000000</c:v>
                </c:pt>
                <c:pt idx="1025">
                  <c:v>4297500000000</c:v>
                </c:pt>
                <c:pt idx="1026">
                  <c:v>4831500000000</c:v>
                </c:pt>
                <c:pt idx="1027">
                  <c:v>5480400000000</c:v>
                </c:pt>
                <c:pt idx="1028">
                  <c:v>6268900000000</c:v>
                </c:pt>
                <c:pt idx="1029">
                  <c:v>7226900000000</c:v>
                </c:pt>
                <c:pt idx="1030">
                  <c:v>8390900000000</c:v>
                </c:pt>
                <c:pt idx="1031">
                  <c:v>9805300000000</c:v>
                </c:pt>
                <c:pt idx="1032">
                  <c:v>11524000000000</c:v>
                </c:pt>
                <c:pt idx="1033">
                  <c:v>13612000000000</c:v>
                </c:pt>
                <c:pt idx="1034">
                  <c:v>16149000000000</c:v>
                </c:pt>
                <c:pt idx="1035">
                  <c:v>19232000000000</c:v>
                </c:pt>
                <c:pt idx="1036">
                  <c:v>22978000000000</c:v>
                </c:pt>
                <c:pt idx="1037">
                  <c:v>27530000000000</c:v>
                </c:pt>
                <c:pt idx="1038">
                  <c:v>33061000000000</c:v>
                </c:pt>
                <c:pt idx="1039">
                  <c:v>39781000000000</c:v>
                </c:pt>
                <c:pt idx="1040">
                  <c:v>47946000000000</c:v>
                </c:pt>
                <c:pt idx="1041">
                  <c:v>57868000000000</c:v>
                </c:pt>
                <c:pt idx="1042">
                  <c:v>69923000000000</c:v>
                </c:pt>
                <c:pt idx="1043">
                  <c:v>84571000000000</c:v>
                </c:pt>
                <c:pt idx="1044">
                  <c:v>102370000000000</c:v>
                </c:pt>
                <c:pt idx="1045">
                  <c:v>123990000000000</c:v>
                </c:pt>
                <c:pt idx="1046">
                  <c:v>150270000000000</c:v>
                </c:pt>
                <c:pt idx="1047">
                  <c:v>182200000000000</c:v>
                </c:pt>
                <c:pt idx="1048">
                  <c:v>221000000000000</c:v>
                </c:pt>
                <c:pt idx="1049">
                  <c:v>268130000000000</c:v>
                </c:pt>
                <c:pt idx="1050">
                  <c:v>268130000000000</c:v>
                </c:pt>
                <c:pt idx="1051">
                  <c:v>339640000000000</c:v>
                </c:pt>
                <c:pt idx="1052">
                  <c:v>408180000000000</c:v>
                </c:pt>
                <c:pt idx="1053">
                  <c:v>473740000000000</c:v>
                </c:pt>
                <c:pt idx="1054">
                  <c:v>536330000000000</c:v>
                </c:pt>
                <c:pt idx="1055">
                  <c:v>595950000000000</c:v>
                </c:pt>
                <c:pt idx="1056">
                  <c:v>652600000000000</c:v>
                </c:pt>
                <c:pt idx="1057">
                  <c:v>706270000000000</c:v>
                </c:pt>
                <c:pt idx="1058">
                  <c:v>756970000000000</c:v>
                </c:pt>
                <c:pt idx="1059">
                  <c:v>804700000000000</c:v>
                </c:pt>
                <c:pt idx="1060">
                  <c:v>849450000000000</c:v>
                </c:pt>
                <c:pt idx="1061">
                  <c:v>891220000000000</c:v>
                </c:pt>
                <c:pt idx="1062">
                  <c:v>930030000000000</c:v>
                </c:pt>
                <c:pt idx="1063">
                  <c:v>965850000000000</c:v>
                </c:pt>
                <c:pt idx="1064">
                  <c:v>998710000000000</c:v>
                </c:pt>
                <c:pt idx="1065">
                  <c:v>1028600000000000</c:v>
                </c:pt>
                <c:pt idx="1066">
                  <c:v>1055500000000000</c:v>
                </c:pt>
                <c:pt idx="1067">
                  <c:v>1079400000000000</c:v>
                </c:pt>
                <c:pt idx="1068">
                  <c:v>1100400000000000</c:v>
                </c:pt>
                <c:pt idx="1069">
                  <c:v>1118300000000000</c:v>
                </c:pt>
                <c:pt idx="1070">
                  <c:v>1133300000000000</c:v>
                </c:pt>
                <c:pt idx="1071">
                  <c:v>1145400000000000</c:v>
                </c:pt>
                <c:pt idx="1072">
                  <c:v>1154400000000000</c:v>
                </c:pt>
                <c:pt idx="1073">
                  <c:v>1160500000000000</c:v>
                </c:pt>
                <c:pt idx="1074">
                  <c:v>1163600000000000</c:v>
                </c:pt>
                <c:pt idx="1075">
                  <c:v>1163700000000000</c:v>
                </c:pt>
                <c:pt idx="1076">
                  <c:v>1160800000000000</c:v>
                </c:pt>
                <c:pt idx="1077">
                  <c:v>1155000000000000</c:v>
                </c:pt>
                <c:pt idx="1078">
                  <c:v>1146200000000000</c:v>
                </c:pt>
                <c:pt idx="1079">
                  <c:v>1134400000000000</c:v>
                </c:pt>
                <c:pt idx="1080">
                  <c:v>1119700000000000</c:v>
                </c:pt>
                <c:pt idx="1081">
                  <c:v>1101900000000000</c:v>
                </c:pt>
                <c:pt idx="1082">
                  <c:v>1081200000000000</c:v>
                </c:pt>
                <c:pt idx="1083">
                  <c:v>1057500000000000</c:v>
                </c:pt>
                <c:pt idx="1084">
                  <c:v>1030900000000000</c:v>
                </c:pt>
                <c:pt idx="1085">
                  <c:v>1001200000000000</c:v>
                </c:pt>
                <c:pt idx="1086">
                  <c:v>968600000000000</c:v>
                </c:pt>
                <c:pt idx="1087">
                  <c:v>933010000000000</c:v>
                </c:pt>
                <c:pt idx="1088">
                  <c:v>894440000000000</c:v>
                </c:pt>
                <c:pt idx="1089">
                  <c:v>852900000000000</c:v>
                </c:pt>
                <c:pt idx="1090">
                  <c:v>808380000000000</c:v>
                </c:pt>
                <c:pt idx="1091">
                  <c:v>760890000000000</c:v>
                </c:pt>
                <c:pt idx="1092">
                  <c:v>710430000000000</c:v>
                </c:pt>
                <c:pt idx="1093">
                  <c:v>656990000000000</c:v>
                </c:pt>
                <c:pt idx="1094">
                  <c:v>600580000000000</c:v>
                </c:pt>
                <c:pt idx="1095">
                  <c:v>541190000000000</c:v>
                </c:pt>
                <c:pt idx="1096">
                  <c:v>478840000000000</c:v>
                </c:pt>
                <c:pt idx="1097">
                  <c:v>413500000000000</c:v>
                </c:pt>
                <c:pt idx="1098">
                  <c:v>345200000000000</c:v>
                </c:pt>
                <c:pt idx="1099">
                  <c:v>273920000000000</c:v>
                </c:pt>
                <c:pt idx="1100">
                  <c:v>273920000000000</c:v>
                </c:pt>
                <c:pt idx="1101">
                  <c:v>215130000000000</c:v>
                </c:pt>
                <c:pt idx="1102">
                  <c:v>169040000000000</c:v>
                </c:pt>
                <c:pt idx="1103">
                  <c:v>132910000000000</c:v>
                </c:pt>
                <c:pt idx="1104">
                  <c:v>104590000000000</c:v>
                </c:pt>
                <c:pt idx="1105">
                  <c:v>82381000000000</c:v>
                </c:pt>
                <c:pt idx="1106">
                  <c:v>64974000000000</c:v>
                </c:pt>
                <c:pt idx="1107">
                  <c:v>51327000000000</c:v>
                </c:pt>
                <c:pt idx="1108">
                  <c:v>40630000000000</c:v>
                </c:pt>
                <c:pt idx="1109">
                  <c:v>32243000000000</c:v>
                </c:pt>
                <c:pt idx="1110">
                  <c:v>25669000000000</c:v>
                </c:pt>
                <c:pt idx="1111">
                  <c:v>20515000000000</c:v>
                </c:pt>
                <c:pt idx="1112">
                  <c:v>16475000000000</c:v>
                </c:pt>
                <c:pt idx="1113">
                  <c:v>13307000000000</c:v>
                </c:pt>
                <c:pt idx="1114">
                  <c:v>10824000000000</c:v>
                </c:pt>
                <c:pt idx="1115">
                  <c:v>8877700000000</c:v>
                </c:pt>
                <c:pt idx="1116">
                  <c:v>7351700000000</c:v>
                </c:pt>
                <c:pt idx="1117">
                  <c:v>6155400000000</c:v>
                </c:pt>
                <c:pt idx="1118">
                  <c:v>5217600000000</c:v>
                </c:pt>
                <c:pt idx="1119">
                  <c:v>4482400000000</c:v>
                </c:pt>
                <c:pt idx="1120">
                  <c:v>3906100000000</c:v>
                </c:pt>
                <c:pt idx="1121">
                  <c:v>3454200000000</c:v>
                </c:pt>
                <c:pt idx="1122">
                  <c:v>3100000000000</c:v>
                </c:pt>
                <c:pt idx="1123">
                  <c:v>2822400000000</c:v>
                </c:pt>
                <c:pt idx="1124">
                  <c:v>2604700000000</c:v>
                </c:pt>
                <c:pt idx="1125">
                  <c:v>2434000000000</c:v>
                </c:pt>
                <c:pt idx="1126">
                  <c:v>2300200000000</c:v>
                </c:pt>
                <c:pt idx="1127">
                  <c:v>2195300000000</c:v>
                </c:pt>
                <c:pt idx="1128">
                  <c:v>2113100000000</c:v>
                </c:pt>
                <c:pt idx="1129">
                  <c:v>2048600000000</c:v>
                </c:pt>
                <c:pt idx="1130">
                  <c:v>1998100000000</c:v>
                </c:pt>
                <c:pt idx="1131">
                  <c:v>1958500000000</c:v>
                </c:pt>
                <c:pt idx="1132">
                  <c:v>1927400000000</c:v>
                </c:pt>
                <c:pt idx="1133">
                  <c:v>1903100000000</c:v>
                </c:pt>
                <c:pt idx="1134">
                  <c:v>1884000000000</c:v>
                </c:pt>
                <c:pt idx="1135">
                  <c:v>1869000000000</c:v>
                </c:pt>
                <c:pt idx="1136">
                  <c:v>1857300000000</c:v>
                </c:pt>
                <c:pt idx="1137">
                  <c:v>1848000000000</c:v>
                </c:pt>
                <c:pt idx="1138">
                  <c:v>1840800000000</c:v>
                </c:pt>
                <c:pt idx="1139">
                  <c:v>1835200000000</c:v>
                </c:pt>
                <c:pt idx="1140">
                  <c:v>1830700000000</c:v>
                </c:pt>
                <c:pt idx="1141">
                  <c:v>1827200000000</c:v>
                </c:pt>
                <c:pt idx="1142">
                  <c:v>1824500000000</c:v>
                </c:pt>
                <c:pt idx="1143">
                  <c:v>1822400000000</c:v>
                </c:pt>
                <c:pt idx="1144">
                  <c:v>1820700000000</c:v>
                </c:pt>
                <c:pt idx="1145">
                  <c:v>1819300000000</c:v>
                </c:pt>
                <c:pt idx="1146">
                  <c:v>1818300000000</c:v>
                </c:pt>
                <c:pt idx="1147">
                  <c:v>1817500000000</c:v>
                </c:pt>
                <c:pt idx="1148">
                  <c:v>1816800000000</c:v>
                </c:pt>
                <c:pt idx="1149">
                  <c:v>1816300000000</c:v>
                </c:pt>
                <c:pt idx="1150">
                  <c:v>1816300000000</c:v>
                </c:pt>
                <c:pt idx="1151">
                  <c:v>1815900000000</c:v>
                </c:pt>
                <c:pt idx="1152">
                  <c:v>1815600000000</c:v>
                </c:pt>
                <c:pt idx="1153">
                  <c:v>1815400000000</c:v>
                </c:pt>
                <c:pt idx="1154">
                  <c:v>1815200000000</c:v>
                </c:pt>
                <c:pt idx="1155">
                  <c:v>1815000000000</c:v>
                </c:pt>
                <c:pt idx="1156">
                  <c:v>1814900000000</c:v>
                </c:pt>
                <c:pt idx="1157">
                  <c:v>1814800000000</c:v>
                </c:pt>
                <c:pt idx="1158">
                  <c:v>1814700000000</c:v>
                </c:pt>
                <c:pt idx="1159">
                  <c:v>1814600000000</c:v>
                </c:pt>
                <c:pt idx="1160">
                  <c:v>1814600000000</c:v>
                </c:pt>
                <c:pt idx="1161">
                  <c:v>1814500000000</c:v>
                </c:pt>
                <c:pt idx="1162">
                  <c:v>1814500000000</c:v>
                </c:pt>
                <c:pt idx="1163">
                  <c:v>1814500000000</c:v>
                </c:pt>
                <c:pt idx="1164">
                  <c:v>1814500000000</c:v>
                </c:pt>
                <c:pt idx="1165">
                  <c:v>1814400000000</c:v>
                </c:pt>
                <c:pt idx="1166">
                  <c:v>1814400000000</c:v>
                </c:pt>
                <c:pt idx="1167">
                  <c:v>1814400000000</c:v>
                </c:pt>
                <c:pt idx="1168">
                  <c:v>1814400000000</c:v>
                </c:pt>
                <c:pt idx="1169">
                  <c:v>1814400000000</c:v>
                </c:pt>
                <c:pt idx="1170">
                  <c:v>1814400000000</c:v>
                </c:pt>
                <c:pt idx="1171">
                  <c:v>1814300000000</c:v>
                </c:pt>
                <c:pt idx="1172">
                  <c:v>1814300000000</c:v>
                </c:pt>
                <c:pt idx="1173">
                  <c:v>1814300000000</c:v>
                </c:pt>
                <c:pt idx="1174">
                  <c:v>1814300000000</c:v>
                </c:pt>
                <c:pt idx="1175">
                  <c:v>1814300000000</c:v>
                </c:pt>
                <c:pt idx="1176">
                  <c:v>1814300000000</c:v>
                </c:pt>
                <c:pt idx="1177">
                  <c:v>1814300000000</c:v>
                </c:pt>
                <c:pt idx="1178">
                  <c:v>1814300000000</c:v>
                </c:pt>
                <c:pt idx="1179">
                  <c:v>1814300000000</c:v>
                </c:pt>
                <c:pt idx="1180">
                  <c:v>1814300000000</c:v>
                </c:pt>
                <c:pt idx="1181">
                  <c:v>1814300000000</c:v>
                </c:pt>
                <c:pt idx="1182">
                  <c:v>1814300000000</c:v>
                </c:pt>
                <c:pt idx="1183">
                  <c:v>1814200000000</c:v>
                </c:pt>
                <c:pt idx="1184">
                  <c:v>1814200000000</c:v>
                </c:pt>
                <c:pt idx="1185">
                  <c:v>1814200000000</c:v>
                </c:pt>
                <c:pt idx="1186">
                  <c:v>1814200000000</c:v>
                </c:pt>
                <c:pt idx="1187">
                  <c:v>1814200000000</c:v>
                </c:pt>
                <c:pt idx="1188">
                  <c:v>1814200000000</c:v>
                </c:pt>
                <c:pt idx="1189">
                  <c:v>1814200000000</c:v>
                </c:pt>
                <c:pt idx="1190">
                  <c:v>1814200000000</c:v>
                </c:pt>
                <c:pt idx="1191">
                  <c:v>1814200000000</c:v>
                </c:pt>
                <c:pt idx="1192">
                  <c:v>1814200000000</c:v>
                </c:pt>
                <c:pt idx="1193">
                  <c:v>1814200000000</c:v>
                </c:pt>
                <c:pt idx="1194">
                  <c:v>1814200000000</c:v>
                </c:pt>
                <c:pt idx="1195">
                  <c:v>1814200000000</c:v>
                </c:pt>
                <c:pt idx="1196">
                  <c:v>1814200000000</c:v>
                </c:pt>
                <c:pt idx="1197">
                  <c:v>1814200000000</c:v>
                </c:pt>
                <c:pt idx="1198">
                  <c:v>1814100000000</c:v>
                </c:pt>
                <c:pt idx="1199">
                  <c:v>1814100000000</c:v>
                </c:pt>
                <c:pt idx="1200">
                  <c:v>1814100000000</c:v>
                </c:pt>
                <c:pt idx="1201">
                  <c:v>1814100000000</c:v>
                </c:pt>
                <c:pt idx="1202">
                  <c:v>1814100000000</c:v>
                </c:pt>
                <c:pt idx="1203">
                  <c:v>1814100000000</c:v>
                </c:pt>
                <c:pt idx="1204">
                  <c:v>1814100000000</c:v>
                </c:pt>
                <c:pt idx="1205">
                  <c:v>1814100000000</c:v>
                </c:pt>
                <c:pt idx="1206">
                  <c:v>1814100000000</c:v>
                </c:pt>
                <c:pt idx="1207">
                  <c:v>1814100000000</c:v>
                </c:pt>
                <c:pt idx="1208">
                  <c:v>1814100000000</c:v>
                </c:pt>
                <c:pt idx="1209">
                  <c:v>1814100000000</c:v>
                </c:pt>
                <c:pt idx="1210">
                  <c:v>1814100000000</c:v>
                </c:pt>
                <c:pt idx="1211">
                  <c:v>1814100000000</c:v>
                </c:pt>
                <c:pt idx="1212">
                  <c:v>1814100000000</c:v>
                </c:pt>
                <c:pt idx="1213">
                  <c:v>1814100000000</c:v>
                </c:pt>
                <c:pt idx="1214">
                  <c:v>1814100000000</c:v>
                </c:pt>
                <c:pt idx="1215">
                  <c:v>1814100000000</c:v>
                </c:pt>
                <c:pt idx="1216">
                  <c:v>1814000000000</c:v>
                </c:pt>
                <c:pt idx="1217">
                  <c:v>1814000000000</c:v>
                </c:pt>
                <c:pt idx="1218">
                  <c:v>1814000000000</c:v>
                </c:pt>
                <c:pt idx="1219">
                  <c:v>1814000000000</c:v>
                </c:pt>
                <c:pt idx="1220">
                  <c:v>1814000000000</c:v>
                </c:pt>
                <c:pt idx="1221">
                  <c:v>1814000000000</c:v>
                </c:pt>
                <c:pt idx="1222">
                  <c:v>1814000000000</c:v>
                </c:pt>
                <c:pt idx="1223">
                  <c:v>1814000000000</c:v>
                </c:pt>
                <c:pt idx="1224">
                  <c:v>1814000000000</c:v>
                </c:pt>
                <c:pt idx="1225">
                  <c:v>1814000000000</c:v>
                </c:pt>
                <c:pt idx="1226">
                  <c:v>1814000000000</c:v>
                </c:pt>
                <c:pt idx="1227">
                  <c:v>1814000000000</c:v>
                </c:pt>
                <c:pt idx="1228">
                  <c:v>1814000000000</c:v>
                </c:pt>
                <c:pt idx="1229">
                  <c:v>1814000000000</c:v>
                </c:pt>
                <c:pt idx="1230">
                  <c:v>1814000000000</c:v>
                </c:pt>
                <c:pt idx="1231">
                  <c:v>1814000000000</c:v>
                </c:pt>
                <c:pt idx="1232">
                  <c:v>1814000000000</c:v>
                </c:pt>
                <c:pt idx="1233">
                  <c:v>1814000000000</c:v>
                </c:pt>
                <c:pt idx="1234">
                  <c:v>1814000000000</c:v>
                </c:pt>
                <c:pt idx="1235">
                  <c:v>1814000000000</c:v>
                </c:pt>
                <c:pt idx="1236">
                  <c:v>1813900000000</c:v>
                </c:pt>
                <c:pt idx="1237">
                  <c:v>1813900000000</c:v>
                </c:pt>
                <c:pt idx="1238">
                  <c:v>1813900000000</c:v>
                </c:pt>
                <c:pt idx="1239">
                  <c:v>1813900000000</c:v>
                </c:pt>
                <c:pt idx="1240">
                  <c:v>1813900000000</c:v>
                </c:pt>
                <c:pt idx="1241">
                  <c:v>1813900000000</c:v>
                </c:pt>
                <c:pt idx="1242">
                  <c:v>1813900000000</c:v>
                </c:pt>
                <c:pt idx="1243">
                  <c:v>1813900000000</c:v>
                </c:pt>
                <c:pt idx="1244">
                  <c:v>1813900000000</c:v>
                </c:pt>
                <c:pt idx="1245">
                  <c:v>1813900000000</c:v>
                </c:pt>
                <c:pt idx="1246">
                  <c:v>1813900000000</c:v>
                </c:pt>
                <c:pt idx="1247">
                  <c:v>1813900000000</c:v>
                </c:pt>
                <c:pt idx="1248">
                  <c:v>1813900000000</c:v>
                </c:pt>
                <c:pt idx="1249">
                  <c:v>1813900000000</c:v>
                </c:pt>
                <c:pt idx="1250">
                  <c:v>1813900000000</c:v>
                </c:pt>
                <c:pt idx="1251">
                  <c:v>1813900000000</c:v>
                </c:pt>
                <c:pt idx="1252">
                  <c:v>1813900000000</c:v>
                </c:pt>
                <c:pt idx="1253">
                  <c:v>1813900000000</c:v>
                </c:pt>
                <c:pt idx="1254">
                  <c:v>1813900000000</c:v>
                </c:pt>
                <c:pt idx="1255">
                  <c:v>1813900000000</c:v>
                </c:pt>
                <c:pt idx="1256">
                  <c:v>1813900000000</c:v>
                </c:pt>
                <c:pt idx="1257">
                  <c:v>1813900000000</c:v>
                </c:pt>
                <c:pt idx="1258">
                  <c:v>1813800000000</c:v>
                </c:pt>
                <c:pt idx="1259">
                  <c:v>1813800000000</c:v>
                </c:pt>
                <c:pt idx="1260">
                  <c:v>1813800000000</c:v>
                </c:pt>
                <c:pt idx="1261">
                  <c:v>1813800000000</c:v>
                </c:pt>
                <c:pt idx="1262">
                  <c:v>1813800000000</c:v>
                </c:pt>
                <c:pt idx="1263">
                  <c:v>1813800000000</c:v>
                </c:pt>
                <c:pt idx="1264">
                  <c:v>1813800000000</c:v>
                </c:pt>
                <c:pt idx="1265">
                  <c:v>1813800000000</c:v>
                </c:pt>
                <c:pt idx="1266">
                  <c:v>1813800000000</c:v>
                </c:pt>
                <c:pt idx="1267">
                  <c:v>1813800000000</c:v>
                </c:pt>
                <c:pt idx="1268">
                  <c:v>1813800000000</c:v>
                </c:pt>
                <c:pt idx="1269">
                  <c:v>1813800000000</c:v>
                </c:pt>
                <c:pt idx="1270">
                  <c:v>1813800000000</c:v>
                </c:pt>
                <c:pt idx="1271">
                  <c:v>1813800000000</c:v>
                </c:pt>
                <c:pt idx="1272">
                  <c:v>1813800000000</c:v>
                </c:pt>
                <c:pt idx="1273">
                  <c:v>1813800000000</c:v>
                </c:pt>
                <c:pt idx="1274">
                  <c:v>1813800000000</c:v>
                </c:pt>
                <c:pt idx="1275">
                  <c:v>1813800000000</c:v>
                </c:pt>
                <c:pt idx="1276">
                  <c:v>1813800000000</c:v>
                </c:pt>
                <c:pt idx="1277">
                  <c:v>1813800000000</c:v>
                </c:pt>
                <c:pt idx="1278">
                  <c:v>1813800000000</c:v>
                </c:pt>
                <c:pt idx="1279">
                  <c:v>1813700000000</c:v>
                </c:pt>
                <c:pt idx="1280">
                  <c:v>1813700000000</c:v>
                </c:pt>
                <c:pt idx="1281">
                  <c:v>1813700000000</c:v>
                </c:pt>
                <c:pt idx="1282">
                  <c:v>1813700000000</c:v>
                </c:pt>
                <c:pt idx="1283">
                  <c:v>1813700000000</c:v>
                </c:pt>
                <c:pt idx="1284">
                  <c:v>1813700000000</c:v>
                </c:pt>
                <c:pt idx="1285">
                  <c:v>1813700000000</c:v>
                </c:pt>
                <c:pt idx="1286">
                  <c:v>1813700000000</c:v>
                </c:pt>
                <c:pt idx="1287">
                  <c:v>1813700000000</c:v>
                </c:pt>
                <c:pt idx="1288">
                  <c:v>1813700000000</c:v>
                </c:pt>
                <c:pt idx="1289">
                  <c:v>1813700000000</c:v>
                </c:pt>
                <c:pt idx="1290">
                  <c:v>1813700000000</c:v>
                </c:pt>
                <c:pt idx="1291">
                  <c:v>1813700000000</c:v>
                </c:pt>
                <c:pt idx="1292">
                  <c:v>1813700000000</c:v>
                </c:pt>
                <c:pt idx="1293">
                  <c:v>1813700000000</c:v>
                </c:pt>
                <c:pt idx="1294">
                  <c:v>1813700000000</c:v>
                </c:pt>
                <c:pt idx="1295">
                  <c:v>1813700000000</c:v>
                </c:pt>
                <c:pt idx="1296">
                  <c:v>1813700000000</c:v>
                </c:pt>
                <c:pt idx="1297">
                  <c:v>1813700000000</c:v>
                </c:pt>
                <c:pt idx="1298">
                  <c:v>1813700000000</c:v>
                </c:pt>
                <c:pt idx="1299">
                  <c:v>1813700000000</c:v>
                </c:pt>
                <c:pt idx="1300">
                  <c:v>1813700000000</c:v>
                </c:pt>
                <c:pt idx="1301">
                  <c:v>1813700000000</c:v>
                </c:pt>
                <c:pt idx="1302">
                  <c:v>1813600000000</c:v>
                </c:pt>
                <c:pt idx="1303">
                  <c:v>1813600000000</c:v>
                </c:pt>
                <c:pt idx="1304">
                  <c:v>1813600000000</c:v>
                </c:pt>
                <c:pt idx="1305">
                  <c:v>1813600000000</c:v>
                </c:pt>
                <c:pt idx="1306">
                  <c:v>1813600000000</c:v>
                </c:pt>
                <c:pt idx="1307">
                  <c:v>1813600000000</c:v>
                </c:pt>
                <c:pt idx="1308">
                  <c:v>1813600000000</c:v>
                </c:pt>
                <c:pt idx="1309">
                  <c:v>1813600000000</c:v>
                </c:pt>
                <c:pt idx="1310">
                  <c:v>1813600000000</c:v>
                </c:pt>
                <c:pt idx="1311">
                  <c:v>1813600000000</c:v>
                </c:pt>
                <c:pt idx="1312">
                  <c:v>1813600000000</c:v>
                </c:pt>
                <c:pt idx="1313">
                  <c:v>1813600000000</c:v>
                </c:pt>
                <c:pt idx="1314">
                  <c:v>1813600000000</c:v>
                </c:pt>
                <c:pt idx="1315">
                  <c:v>1813600000000</c:v>
                </c:pt>
                <c:pt idx="1316">
                  <c:v>1813600000000</c:v>
                </c:pt>
                <c:pt idx="1317">
                  <c:v>1813600000000</c:v>
                </c:pt>
                <c:pt idx="1318">
                  <c:v>1813600000000</c:v>
                </c:pt>
                <c:pt idx="1319">
                  <c:v>1813600000000</c:v>
                </c:pt>
                <c:pt idx="1320">
                  <c:v>1813600000000</c:v>
                </c:pt>
                <c:pt idx="1321">
                  <c:v>1813600000000</c:v>
                </c:pt>
                <c:pt idx="1322">
                  <c:v>1813600000000</c:v>
                </c:pt>
                <c:pt idx="1323">
                  <c:v>1813500000000</c:v>
                </c:pt>
                <c:pt idx="1324">
                  <c:v>1813500000000</c:v>
                </c:pt>
                <c:pt idx="1325">
                  <c:v>1813500000000</c:v>
                </c:pt>
                <c:pt idx="1326">
                  <c:v>1813500000000</c:v>
                </c:pt>
                <c:pt idx="1327">
                  <c:v>1813500000000</c:v>
                </c:pt>
                <c:pt idx="1328">
                  <c:v>1813500000000</c:v>
                </c:pt>
                <c:pt idx="1329">
                  <c:v>1813500000000</c:v>
                </c:pt>
                <c:pt idx="1330">
                  <c:v>1813500000000</c:v>
                </c:pt>
                <c:pt idx="1331">
                  <c:v>1813500000000</c:v>
                </c:pt>
                <c:pt idx="1332">
                  <c:v>1813500000000</c:v>
                </c:pt>
                <c:pt idx="1333">
                  <c:v>1813500000000</c:v>
                </c:pt>
                <c:pt idx="1334">
                  <c:v>1813500000000</c:v>
                </c:pt>
                <c:pt idx="1335">
                  <c:v>1813500000000</c:v>
                </c:pt>
                <c:pt idx="1336">
                  <c:v>1813500000000</c:v>
                </c:pt>
                <c:pt idx="1337">
                  <c:v>1813500000000</c:v>
                </c:pt>
                <c:pt idx="1338">
                  <c:v>1813500000000</c:v>
                </c:pt>
                <c:pt idx="1339">
                  <c:v>1813500000000</c:v>
                </c:pt>
                <c:pt idx="1340">
                  <c:v>1813500000000</c:v>
                </c:pt>
                <c:pt idx="1341">
                  <c:v>1813500000000</c:v>
                </c:pt>
                <c:pt idx="1342">
                  <c:v>1813500000000</c:v>
                </c:pt>
                <c:pt idx="1343">
                  <c:v>1813500000000</c:v>
                </c:pt>
                <c:pt idx="1344">
                  <c:v>1813400000000</c:v>
                </c:pt>
                <c:pt idx="1345">
                  <c:v>1813400000000</c:v>
                </c:pt>
                <c:pt idx="1346">
                  <c:v>1813400000000</c:v>
                </c:pt>
                <c:pt idx="1347">
                  <c:v>1813400000000</c:v>
                </c:pt>
                <c:pt idx="1348">
                  <c:v>1813400000000</c:v>
                </c:pt>
                <c:pt idx="1349">
                  <c:v>1813400000000</c:v>
                </c:pt>
                <c:pt idx="1350">
                  <c:v>1813400000000</c:v>
                </c:pt>
                <c:pt idx="1351">
                  <c:v>1813400000000</c:v>
                </c:pt>
                <c:pt idx="1352">
                  <c:v>1813400000000</c:v>
                </c:pt>
                <c:pt idx="1353">
                  <c:v>1813400000000</c:v>
                </c:pt>
                <c:pt idx="1354">
                  <c:v>1813400000000</c:v>
                </c:pt>
                <c:pt idx="1355">
                  <c:v>1813400000000</c:v>
                </c:pt>
                <c:pt idx="1356">
                  <c:v>1813400000000</c:v>
                </c:pt>
                <c:pt idx="1357">
                  <c:v>1813400000000</c:v>
                </c:pt>
                <c:pt idx="1358">
                  <c:v>1813400000000</c:v>
                </c:pt>
                <c:pt idx="1359">
                  <c:v>1813400000000</c:v>
                </c:pt>
                <c:pt idx="1360">
                  <c:v>1813400000000</c:v>
                </c:pt>
                <c:pt idx="1361">
                  <c:v>1813400000000</c:v>
                </c:pt>
                <c:pt idx="1362">
                  <c:v>1813400000000</c:v>
                </c:pt>
                <c:pt idx="1363">
                  <c:v>1813400000000</c:v>
                </c:pt>
                <c:pt idx="1364">
                  <c:v>1813400000000</c:v>
                </c:pt>
                <c:pt idx="1365">
                  <c:v>1813300000000</c:v>
                </c:pt>
                <c:pt idx="1366">
                  <c:v>1813300000000</c:v>
                </c:pt>
                <c:pt idx="1367">
                  <c:v>1813300000000</c:v>
                </c:pt>
                <c:pt idx="1368">
                  <c:v>1813300000000</c:v>
                </c:pt>
                <c:pt idx="1369">
                  <c:v>1813300000000</c:v>
                </c:pt>
                <c:pt idx="1370">
                  <c:v>1813300000000</c:v>
                </c:pt>
                <c:pt idx="1371">
                  <c:v>1813300000000</c:v>
                </c:pt>
                <c:pt idx="1372">
                  <c:v>1813300000000</c:v>
                </c:pt>
                <c:pt idx="1373">
                  <c:v>1813300000000</c:v>
                </c:pt>
                <c:pt idx="1374">
                  <c:v>1813300000000</c:v>
                </c:pt>
                <c:pt idx="1375">
                  <c:v>1813300000000</c:v>
                </c:pt>
                <c:pt idx="1376">
                  <c:v>1813300000000</c:v>
                </c:pt>
                <c:pt idx="1377">
                  <c:v>1813300000000</c:v>
                </c:pt>
                <c:pt idx="1378">
                  <c:v>1813300000000</c:v>
                </c:pt>
                <c:pt idx="1379">
                  <c:v>1813300000000</c:v>
                </c:pt>
                <c:pt idx="1380">
                  <c:v>1813300000000</c:v>
                </c:pt>
                <c:pt idx="1381">
                  <c:v>1813300000000</c:v>
                </c:pt>
                <c:pt idx="1382">
                  <c:v>1813300000000</c:v>
                </c:pt>
                <c:pt idx="1383">
                  <c:v>1813300000000</c:v>
                </c:pt>
                <c:pt idx="1384">
                  <c:v>1813200000000</c:v>
                </c:pt>
                <c:pt idx="1385">
                  <c:v>1813200000000</c:v>
                </c:pt>
                <c:pt idx="1386">
                  <c:v>1813200000000</c:v>
                </c:pt>
                <c:pt idx="1387">
                  <c:v>1813200000000</c:v>
                </c:pt>
                <c:pt idx="1388">
                  <c:v>1813200000000</c:v>
                </c:pt>
                <c:pt idx="1389">
                  <c:v>1813200000000</c:v>
                </c:pt>
                <c:pt idx="1390">
                  <c:v>1813200000000</c:v>
                </c:pt>
                <c:pt idx="1391">
                  <c:v>1813200000000</c:v>
                </c:pt>
                <c:pt idx="1392">
                  <c:v>1813200000000</c:v>
                </c:pt>
                <c:pt idx="1393">
                  <c:v>1813200000000</c:v>
                </c:pt>
                <c:pt idx="1394">
                  <c:v>1813200000000</c:v>
                </c:pt>
                <c:pt idx="1395">
                  <c:v>1813200000000</c:v>
                </c:pt>
                <c:pt idx="1396">
                  <c:v>1813200000000</c:v>
                </c:pt>
                <c:pt idx="1397">
                  <c:v>1813200000000</c:v>
                </c:pt>
                <c:pt idx="1398">
                  <c:v>1813200000000</c:v>
                </c:pt>
                <c:pt idx="1399">
                  <c:v>1813200000000</c:v>
                </c:pt>
                <c:pt idx="1400">
                  <c:v>1813200000000</c:v>
                </c:pt>
                <c:pt idx="1401">
                  <c:v>1813200000000</c:v>
                </c:pt>
                <c:pt idx="1402">
                  <c:v>1813200000000</c:v>
                </c:pt>
                <c:pt idx="1403">
                  <c:v>1813200000000</c:v>
                </c:pt>
                <c:pt idx="1404">
                  <c:v>1813100000000</c:v>
                </c:pt>
                <c:pt idx="1405">
                  <c:v>1813100000000</c:v>
                </c:pt>
                <c:pt idx="1406">
                  <c:v>1813100000000</c:v>
                </c:pt>
                <c:pt idx="1407">
                  <c:v>1813100000000</c:v>
                </c:pt>
                <c:pt idx="1408">
                  <c:v>1813100000000</c:v>
                </c:pt>
                <c:pt idx="1409">
                  <c:v>1813100000000</c:v>
                </c:pt>
                <c:pt idx="1410">
                  <c:v>1813100000000</c:v>
                </c:pt>
                <c:pt idx="1411">
                  <c:v>1813100000000</c:v>
                </c:pt>
                <c:pt idx="1412">
                  <c:v>1813100000000</c:v>
                </c:pt>
                <c:pt idx="1413">
                  <c:v>1813100000000</c:v>
                </c:pt>
                <c:pt idx="1414">
                  <c:v>1813100000000</c:v>
                </c:pt>
                <c:pt idx="1415">
                  <c:v>1813100000000</c:v>
                </c:pt>
                <c:pt idx="1416">
                  <c:v>1813100000000</c:v>
                </c:pt>
                <c:pt idx="1417">
                  <c:v>1813100000000</c:v>
                </c:pt>
                <c:pt idx="1418">
                  <c:v>1813100000000</c:v>
                </c:pt>
                <c:pt idx="1419">
                  <c:v>1813100000000</c:v>
                </c:pt>
                <c:pt idx="1420">
                  <c:v>1813100000000</c:v>
                </c:pt>
                <c:pt idx="1421">
                  <c:v>1813100000000</c:v>
                </c:pt>
                <c:pt idx="1422">
                  <c:v>1813000000000</c:v>
                </c:pt>
                <c:pt idx="1423">
                  <c:v>1813000000000</c:v>
                </c:pt>
                <c:pt idx="1424">
                  <c:v>1813000000000</c:v>
                </c:pt>
                <c:pt idx="1425">
                  <c:v>1813000000000</c:v>
                </c:pt>
                <c:pt idx="1426">
                  <c:v>1813000000000</c:v>
                </c:pt>
                <c:pt idx="1427">
                  <c:v>1813000000000</c:v>
                </c:pt>
                <c:pt idx="1428">
                  <c:v>1813000000000</c:v>
                </c:pt>
                <c:pt idx="1429">
                  <c:v>1813000000000</c:v>
                </c:pt>
                <c:pt idx="1430">
                  <c:v>1813000000000</c:v>
                </c:pt>
                <c:pt idx="1431">
                  <c:v>1813000000000</c:v>
                </c:pt>
                <c:pt idx="1432">
                  <c:v>1813000000000</c:v>
                </c:pt>
                <c:pt idx="1433">
                  <c:v>1813000000000</c:v>
                </c:pt>
                <c:pt idx="1434">
                  <c:v>1813000000000</c:v>
                </c:pt>
                <c:pt idx="1435">
                  <c:v>1813000000000</c:v>
                </c:pt>
                <c:pt idx="1436">
                  <c:v>1813000000000</c:v>
                </c:pt>
                <c:pt idx="1437">
                  <c:v>1813000000000</c:v>
                </c:pt>
                <c:pt idx="1438">
                  <c:v>1813000000000</c:v>
                </c:pt>
                <c:pt idx="1439">
                  <c:v>1813000000000</c:v>
                </c:pt>
                <c:pt idx="1440">
                  <c:v>1812900000000</c:v>
                </c:pt>
                <c:pt idx="1441">
                  <c:v>1812900000000</c:v>
                </c:pt>
                <c:pt idx="1442">
                  <c:v>1812900000000</c:v>
                </c:pt>
                <c:pt idx="1443">
                  <c:v>1812900000000</c:v>
                </c:pt>
                <c:pt idx="1444">
                  <c:v>1812900000000</c:v>
                </c:pt>
                <c:pt idx="1445">
                  <c:v>1812900000000</c:v>
                </c:pt>
                <c:pt idx="1446">
                  <c:v>1812900000000</c:v>
                </c:pt>
                <c:pt idx="1447">
                  <c:v>1812900000000</c:v>
                </c:pt>
                <c:pt idx="1448">
                  <c:v>1812900000000</c:v>
                </c:pt>
                <c:pt idx="1449">
                  <c:v>1812900000000</c:v>
                </c:pt>
                <c:pt idx="1450">
                  <c:v>1812900000000</c:v>
                </c:pt>
                <c:pt idx="1451">
                  <c:v>1812900000000</c:v>
                </c:pt>
                <c:pt idx="1452">
                  <c:v>1812900000000</c:v>
                </c:pt>
                <c:pt idx="1453">
                  <c:v>1812900000000</c:v>
                </c:pt>
                <c:pt idx="1454">
                  <c:v>1812900000000</c:v>
                </c:pt>
                <c:pt idx="1455">
                  <c:v>1812900000000</c:v>
                </c:pt>
                <c:pt idx="1456">
                  <c:v>1812900000000</c:v>
                </c:pt>
                <c:pt idx="1457">
                  <c:v>1812900000000</c:v>
                </c:pt>
                <c:pt idx="1458">
                  <c:v>1812800000000</c:v>
                </c:pt>
                <c:pt idx="1459">
                  <c:v>1812800000000</c:v>
                </c:pt>
                <c:pt idx="1460">
                  <c:v>1812800000000</c:v>
                </c:pt>
                <c:pt idx="1461">
                  <c:v>1812800000000</c:v>
                </c:pt>
                <c:pt idx="1462">
                  <c:v>1812800000000</c:v>
                </c:pt>
                <c:pt idx="1463">
                  <c:v>1812800000000</c:v>
                </c:pt>
                <c:pt idx="1464">
                  <c:v>1812800000000</c:v>
                </c:pt>
                <c:pt idx="1465">
                  <c:v>1812800000000</c:v>
                </c:pt>
                <c:pt idx="1466">
                  <c:v>1812800000000</c:v>
                </c:pt>
                <c:pt idx="1467">
                  <c:v>1812800000000</c:v>
                </c:pt>
                <c:pt idx="1468">
                  <c:v>1812800000000</c:v>
                </c:pt>
                <c:pt idx="1469">
                  <c:v>1812800000000</c:v>
                </c:pt>
                <c:pt idx="1470">
                  <c:v>1812800000000</c:v>
                </c:pt>
                <c:pt idx="1471">
                  <c:v>1812800000000</c:v>
                </c:pt>
                <c:pt idx="1472">
                  <c:v>1812800000000</c:v>
                </c:pt>
                <c:pt idx="1473">
                  <c:v>1812800000000</c:v>
                </c:pt>
                <c:pt idx="1474">
                  <c:v>1812800000000</c:v>
                </c:pt>
                <c:pt idx="1475">
                  <c:v>1812700000000</c:v>
                </c:pt>
                <c:pt idx="1476">
                  <c:v>1812700000000</c:v>
                </c:pt>
                <c:pt idx="1477">
                  <c:v>1812700000000</c:v>
                </c:pt>
                <c:pt idx="1478">
                  <c:v>1812700000000</c:v>
                </c:pt>
                <c:pt idx="1479">
                  <c:v>1812700000000</c:v>
                </c:pt>
                <c:pt idx="1480">
                  <c:v>1812700000000</c:v>
                </c:pt>
                <c:pt idx="1481">
                  <c:v>1812700000000</c:v>
                </c:pt>
                <c:pt idx="1482">
                  <c:v>1812700000000</c:v>
                </c:pt>
                <c:pt idx="1483">
                  <c:v>1812700000000</c:v>
                </c:pt>
                <c:pt idx="1484">
                  <c:v>1812700000000</c:v>
                </c:pt>
                <c:pt idx="1485">
                  <c:v>1812700000000</c:v>
                </c:pt>
                <c:pt idx="1486">
                  <c:v>1812700000000</c:v>
                </c:pt>
                <c:pt idx="1487">
                  <c:v>1812700000000</c:v>
                </c:pt>
                <c:pt idx="1488">
                  <c:v>1812700000000</c:v>
                </c:pt>
                <c:pt idx="1489">
                  <c:v>1812700000000</c:v>
                </c:pt>
                <c:pt idx="1490">
                  <c:v>1812700000000</c:v>
                </c:pt>
                <c:pt idx="1491">
                  <c:v>1812600000000</c:v>
                </c:pt>
                <c:pt idx="1492">
                  <c:v>1812600000000</c:v>
                </c:pt>
                <c:pt idx="1493">
                  <c:v>1812600000000</c:v>
                </c:pt>
                <c:pt idx="1494">
                  <c:v>1812600000000</c:v>
                </c:pt>
                <c:pt idx="1495">
                  <c:v>1812600000000</c:v>
                </c:pt>
                <c:pt idx="1496">
                  <c:v>1812600000000</c:v>
                </c:pt>
                <c:pt idx="1497">
                  <c:v>1812600000000</c:v>
                </c:pt>
                <c:pt idx="1498">
                  <c:v>1812600000000</c:v>
                </c:pt>
                <c:pt idx="1499">
                  <c:v>1812600000000</c:v>
                </c:pt>
                <c:pt idx="1500">
                  <c:v>1812600000000</c:v>
                </c:pt>
                <c:pt idx="1501">
                  <c:v>1812600000000</c:v>
                </c:pt>
                <c:pt idx="1502">
                  <c:v>1812600000000</c:v>
                </c:pt>
                <c:pt idx="1503">
                  <c:v>1812600000000</c:v>
                </c:pt>
                <c:pt idx="1504">
                  <c:v>1812600000000</c:v>
                </c:pt>
                <c:pt idx="1505">
                  <c:v>1812600000000</c:v>
                </c:pt>
                <c:pt idx="1506">
                  <c:v>1812600000000</c:v>
                </c:pt>
                <c:pt idx="1507">
                  <c:v>1812600000000</c:v>
                </c:pt>
                <c:pt idx="1508">
                  <c:v>1812500000000</c:v>
                </c:pt>
                <c:pt idx="1509">
                  <c:v>1812500000000</c:v>
                </c:pt>
                <c:pt idx="1510">
                  <c:v>1812500000000</c:v>
                </c:pt>
                <c:pt idx="1511">
                  <c:v>1812500000000</c:v>
                </c:pt>
                <c:pt idx="1512">
                  <c:v>1812500000000</c:v>
                </c:pt>
                <c:pt idx="1513">
                  <c:v>1812500000000</c:v>
                </c:pt>
                <c:pt idx="1514">
                  <c:v>1812500000000</c:v>
                </c:pt>
                <c:pt idx="1515">
                  <c:v>1812500000000</c:v>
                </c:pt>
                <c:pt idx="1516">
                  <c:v>1812500000000</c:v>
                </c:pt>
                <c:pt idx="1517">
                  <c:v>1812500000000</c:v>
                </c:pt>
                <c:pt idx="1518">
                  <c:v>1812500000000</c:v>
                </c:pt>
                <c:pt idx="1519">
                  <c:v>1812500000000</c:v>
                </c:pt>
                <c:pt idx="1520">
                  <c:v>1812500000000</c:v>
                </c:pt>
                <c:pt idx="1521">
                  <c:v>1812500000000</c:v>
                </c:pt>
                <c:pt idx="1522">
                  <c:v>1812500000000</c:v>
                </c:pt>
                <c:pt idx="1523">
                  <c:v>1812500000000</c:v>
                </c:pt>
                <c:pt idx="1524">
                  <c:v>1812400000000</c:v>
                </c:pt>
                <c:pt idx="1525">
                  <c:v>1812400000000</c:v>
                </c:pt>
                <c:pt idx="1526">
                  <c:v>1812400000000</c:v>
                </c:pt>
                <c:pt idx="1527">
                  <c:v>1812400000000</c:v>
                </c:pt>
                <c:pt idx="1528">
                  <c:v>1812400000000</c:v>
                </c:pt>
                <c:pt idx="1529">
                  <c:v>1812400000000</c:v>
                </c:pt>
                <c:pt idx="1530">
                  <c:v>1812400000000</c:v>
                </c:pt>
                <c:pt idx="1531">
                  <c:v>1812400000000</c:v>
                </c:pt>
                <c:pt idx="1532">
                  <c:v>1812400000000</c:v>
                </c:pt>
                <c:pt idx="1533">
                  <c:v>1812400000000</c:v>
                </c:pt>
                <c:pt idx="1534">
                  <c:v>1812400000000</c:v>
                </c:pt>
                <c:pt idx="1535">
                  <c:v>1812400000000</c:v>
                </c:pt>
                <c:pt idx="1536">
                  <c:v>1812400000000</c:v>
                </c:pt>
                <c:pt idx="1537">
                  <c:v>1812400000000</c:v>
                </c:pt>
                <c:pt idx="1538">
                  <c:v>1812400000000</c:v>
                </c:pt>
                <c:pt idx="1539">
                  <c:v>1812300000000</c:v>
                </c:pt>
                <c:pt idx="1540">
                  <c:v>1812300000000</c:v>
                </c:pt>
                <c:pt idx="1541">
                  <c:v>1812300000000</c:v>
                </c:pt>
                <c:pt idx="1542">
                  <c:v>1812300000000</c:v>
                </c:pt>
                <c:pt idx="1543">
                  <c:v>1812300000000</c:v>
                </c:pt>
                <c:pt idx="1544">
                  <c:v>1812300000000</c:v>
                </c:pt>
                <c:pt idx="1545">
                  <c:v>1812300000000</c:v>
                </c:pt>
                <c:pt idx="1546">
                  <c:v>1812300000000</c:v>
                </c:pt>
                <c:pt idx="1547">
                  <c:v>1812300000000</c:v>
                </c:pt>
                <c:pt idx="1548">
                  <c:v>1812300000000</c:v>
                </c:pt>
                <c:pt idx="1549">
                  <c:v>1812300000000</c:v>
                </c:pt>
                <c:pt idx="1550">
                  <c:v>1812300000000</c:v>
                </c:pt>
                <c:pt idx="1551">
                  <c:v>1812300000000</c:v>
                </c:pt>
                <c:pt idx="1552">
                  <c:v>1812300000000</c:v>
                </c:pt>
                <c:pt idx="1553">
                  <c:v>1812300000000</c:v>
                </c:pt>
                <c:pt idx="1554">
                  <c:v>1812300000000</c:v>
                </c:pt>
                <c:pt idx="1555">
                  <c:v>1812200000000</c:v>
                </c:pt>
                <c:pt idx="1556">
                  <c:v>1812200000000</c:v>
                </c:pt>
                <c:pt idx="1557">
                  <c:v>1812200000000</c:v>
                </c:pt>
                <c:pt idx="1558">
                  <c:v>1812200000000</c:v>
                </c:pt>
                <c:pt idx="1559">
                  <c:v>1812200000000</c:v>
                </c:pt>
                <c:pt idx="1560">
                  <c:v>1812200000000</c:v>
                </c:pt>
                <c:pt idx="1561">
                  <c:v>1812200000000</c:v>
                </c:pt>
                <c:pt idx="1562">
                  <c:v>1812200000000</c:v>
                </c:pt>
                <c:pt idx="1563">
                  <c:v>1812200000000</c:v>
                </c:pt>
                <c:pt idx="1564">
                  <c:v>1812200000000</c:v>
                </c:pt>
                <c:pt idx="1565">
                  <c:v>1812200000000</c:v>
                </c:pt>
                <c:pt idx="1566">
                  <c:v>1812200000000</c:v>
                </c:pt>
                <c:pt idx="1567">
                  <c:v>1812200000000</c:v>
                </c:pt>
                <c:pt idx="1568">
                  <c:v>1812200000000</c:v>
                </c:pt>
                <c:pt idx="1569">
                  <c:v>1812200000000</c:v>
                </c:pt>
                <c:pt idx="1570">
                  <c:v>1812100000000</c:v>
                </c:pt>
                <c:pt idx="1571">
                  <c:v>1812100000000</c:v>
                </c:pt>
                <c:pt idx="1572">
                  <c:v>1812100000000</c:v>
                </c:pt>
                <c:pt idx="1573">
                  <c:v>1812100000000</c:v>
                </c:pt>
                <c:pt idx="1574">
                  <c:v>1812100000000</c:v>
                </c:pt>
                <c:pt idx="1575">
                  <c:v>1812100000000</c:v>
                </c:pt>
                <c:pt idx="1576">
                  <c:v>1812100000000</c:v>
                </c:pt>
                <c:pt idx="1577">
                  <c:v>1812100000000</c:v>
                </c:pt>
                <c:pt idx="1578">
                  <c:v>1812100000000</c:v>
                </c:pt>
                <c:pt idx="1579">
                  <c:v>1812100000000</c:v>
                </c:pt>
                <c:pt idx="1580">
                  <c:v>1812100000000</c:v>
                </c:pt>
                <c:pt idx="1581">
                  <c:v>1812100000000</c:v>
                </c:pt>
                <c:pt idx="1582">
                  <c:v>1812100000000</c:v>
                </c:pt>
                <c:pt idx="1583">
                  <c:v>1812100000000</c:v>
                </c:pt>
                <c:pt idx="1584">
                  <c:v>1812000000000</c:v>
                </c:pt>
                <c:pt idx="1585">
                  <c:v>1812000000000</c:v>
                </c:pt>
                <c:pt idx="1586">
                  <c:v>1812000000000</c:v>
                </c:pt>
                <c:pt idx="1587">
                  <c:v>1812000000000</c:v>
                </c:pt>
                <c:pt idx="1588">
                  <c:v>1812000000000</c:v>
                </c:pt>
                <c:pt idx="1589">
                  <c:v>1812000000000</c:v>
                </c:pt>
                <c:pt idx="1590">
                  <c:v>1812000000000</c:v>
                </c:pt>
                <c:pt idx="1591">
                  <c:v>1812000000000</c:v>
                </c:pt>
                <c:pt idx="1592">
                  <c:v>1812000000000</c:v>
                </c:pt>
                <c:pt idx="1593">
                  <c:v>1812000000000</c:v>
                </c:pt>
                <c:pt idx="1594">
                  <c:v>1812000000000</c:v>
                </c:pt>
                <c:pt idx="1595">
                  <c:v>1812000000000</c:v>
                </c:pt>
                <c:pt idx="1596">
                  <c:v>1812000000000</c:v>
                </c:pt>
                <c:pt idx="1597">
                  <c:v>1812000000000</c:v>
                </c:pt>
                <c:pt idx="1598">
                  <c:v>1811900000000</c:v>
                </c:pt>
                <c:pt idx="1599">
                  <c:v>1811900000000</c:v>
                </c:pt>
                <c:pt idx="1600">
                  <c:v>1811900000000</c:v>
                </c:pt>
                <c:pt idx="1601">
                  <c:v>1811900000000</c:v>
                </c:pt>
                <c:pt idx="1602">
                  <c:v>1811900000000</c:v>
                </c:pt>
                <c:pt idx="1603">
                  <c:v>1811900000000</c:v>
                </c:pt>
                <c:pt idx="1604">
                  <c:v>1811900000000</c:v>
                </c:pt>
                <c:pt idx="1605">
                  <c:v>1811900000000</c:v>
                </c:pt>
                <c:pt idx="1606">
                  <c:v>1811900000000</c:v>
                </c:pt>
                <c:pt idx="1607">
                  <c:v>1811900000000</c:v>
                </c:pt>
                <c:pt idx="1608">
                  <c:v>1811900000000</c:v>
                </c:pt>
                <c:pt idx="1609">
                  <c:v>1811900000000</c:v>
                </c:pt>
                <c:pt idx="1610">
                  <c:v>1811900000000</c:v>
                </c:pt>
                <c:pt idx="1611">
                  <c:v>1811900000000</c:v>
                </c:pt>
                <c:pt idx="1612">
                  <c:v>1811900000000</c:v>
                </c:pt>
                <c:pt idx="1613">
                  <c:v>1811800000000</c:v>
                </c:pt>
                <c:pt idx="1614">
                  <c:v>1811800000000</c:v>
                </c:pt>
                <c:pt idx="1615">
                  <c:v>1811800000000</c:v>
                </c:pt>
                <c:pt idx="1616">
                  <c:v>1811800000000</c:v>
                </c:pt>
                <c:pt idx="1617">
                  <c:v>1811800000000</c:v>
                </c:pt>
                <c:pt idx="1618">
                  <c:v>1811800000000</c:v>
                </c:pt>
                <c:pt idx="1619">
                  <c:v>1811800000000</c:v>
                </c:pt>
                <c:pt idx="1620">
                  <c:v>1811800000000</c:v>
                </c:pt>
                <c:pt idx="1621">
                  <c:v>1811800000000</c:v>
                </c:pt>
                <c:pt idx="1622">
                  <c:v>1811800000000</c:v>
                </c:pt>
                <c:pt idx="1623">
                  <c:v>1811800000000</c:v>
                </c:pt>
                <c:pt idx="1624">
                  <c:v>1811800000000</c:v>
                </c:pt>
                <c:pt idx="1625">
                  <c:v>1811800000000</c:v>
                </c:pt>
                <c:pt idx="1626">
                  <c:v>1811700000000</c:v>
                </c:pt>
                <c:pt idx="1627">
                  <c:v>1811700000000</c:v>
                </c:pt>
                <c:pt idx="1628">
                  <c:v>1811700000000</c:v>
                </c:pt>
                <c:pt idx="1629">
                  <c:v>1811700000000</c:v>
                </c:pt>
                <c:pt idx="1630">
                  <c:v>1811700000000</c:v>
                </c:pt>
                <c:pt idx="1631">
                  <c:v>1811700000000</c:v>
                </c:pt>
                <c:pt idx="1632">
                  <c:v>1811700000000</c:v>
                </c:pt>
                <c:pt idx="1633">
                  <c:v>1811700000000</c:v>
                </c:pt>
                <c:pt idx="1634">
                  <c:v>1811700000000</c:v>
                </c:pt>
                <c:pt idx="1635">
                  <c:v>1811700000000</c:v>
                </c:pt>
                <c:pt idx="1636">
                  <c:v>1811700000000</c:v>
                </c:pt>
                <c:pt idx="1637">
                  <c:v>1811700000000</c:v>
                </c:pt>
                <c:pt idx="1638">
                  <c:v>1811700000000</c:v>
                </c:pt>
                <c:pt idx="1639">
                  <c:v>1811600000000</c:v>
                </c:pt>
                <c:pt idx="1640">
                  <c:v>1811600000000</c:v>
                </c:pt>
                <c:pt idx="1641">
                  <c:v>1811600000000</c:v>
                </c:pt>
                <c:pt idx="1642">
                  <c:v>1811600000000</c:v>
                </c:pt>
                <c:pt idx="1643">
                  <c:v>1811600000000</c:v>
                </c:pt>
                <c:pt idx="1644">
                  <c:v>1811600000000</c:v>
                </c:pt>
                <c:pt idx="1645">
                  <c:v>1811600000000</c:v>
                </c:pt>
                <c:pt idx="1646">
                  <c:v>1811600000000</c:v>
                </c:pt>
                <c:pt idx="1647">
                  <c:v>1811600000000</c:v>
                </c:pt>
                <c:pt idx="1648">
                  <c:v>1811600000000</c:v>
                </c:pt>
                <c:pt idx="1649">
                  <c:v>1811600000000</c:v>
                </c:pt>
                <c:pt idx="1650">
                  <c:v>1811600000000</c:v>
                </c:pt>
                <c:pt idx="1651">
                  <c:v>1811600000000</c:v>
                </c:pt>
                <c:pt idx="1652">
                  <c:v>1811600000000</c:v>
                </c:pt>
                <c:pt idx="1653">
                  <c:v>1811600000000</c:v>
                </c:pt>
                <c:pt idx="1654">
                  <c:v>1811500000000</c:v>
                </c:pt>
                <c:pt idx="1655">
                  <c:v>1811500000000</c:v>
                </c:pt>
                <c:pt idx="1656">
                  <c:v>1811500000000</c:v>
                </c:pt>
                <c:pt idx="1657">
                  <c:v>1811500000000</c:v>
                </c:pt>
                <c:pt idx="1658">
                  <c:v>1811500000000</c:v>
                </c:pt>
                <c:pt idx="1659">
                  <c:v>1811500000000</c:v>
                </c:pt>
                <c:pt idx="1660">
                  <c:v>1811500000000</c:v>
                </c:pt>
                <c:pt idx="1661">
                  <c:v>1811500000000</c:v>
                </c:pt>
                <c:pt idx="1662">
                  <c:v>1811500000000</c:v>
                </c:pt>
                <c:pt idx="1663">
                  <c:v>1811500000000</c:v>
                </c:pt>
                <c:pt idx="1664">
                  <c:v>1811500000000</c:v>
                </c:pt>
                <c:pt idx="1665">
                  <c:v>1811500000000</c:v>
                </c:pt>
                <c:pt idx="1666">
                  <c:v>1811400000000</c:v>
                </c:pt>
                <c:pt idx="1667">
                  <c:v>1811400000000</c:v>
                </c:pt>
                <c:pt idx="1668">
                  <c:v>1811400000000</c:v>
                </c:pt>
                <c:pt idx="1669">
                  <c:v>1811400000000</c:v>
                </c:pt>
                <c:pt idx="1670">
                  <c:v>1811400000000</c:v>
                </c:pt>
                <c:pt idx="1671">
                  <c:v>1811400000000</c:v>
                </c:pt>
                <c:pt idx="1672">
                  <c:v>1811400000000</c:v>
                </c:pt>
                <c:pt idx="1673">
                  <c:v>1811400000000</c:v>
                </c:pt>
                <c:pt idx="1674">
                  <c:v>1811400000000</c:v>
                </c:pt>
                <c:pt idx="1675">
                  <c:v>1811400000000</c:v>
                </c:pt>
                <c:pt idx="1676">
                  <c:v>1811400000000</c:v>
                </c:pt>
                <c:pt idx="1677">
                  <c:v>1811400000000</c:v>
                </c:pt>
                <c:pt idx="1678">
                  <c:v>1811400000000</c:v>
                </c:pt>
                <c:pt idx="1679">
                  <c:v>1811300000000</c:v>
                </c:pt>
                <c:pt idx="1680">
                  <c:v>1811300000000</c:v>
                </c:pt>
                <c:pt idx="1681">
                  <c:v>1811300000000</c:v>
                </c:pt>
                <c:pt idx="1682">
                  <c:v>1811300000000</c:v>
                </c:pt>
                <c:pt idx="1683">
                  <c:v>1811300000000</c:v>
                </c:pt>
                <c:pt idx="1684">
                  <c:v>1811300000000</c:v>
                </c:pt>
                <c:pt idx="1685">
                  <c:v>1811300000000</c:v>
                </c:pt>
                <c:pt idx="1686">
                  <c:v>1811300000000</c:v>
                </c:pt>
                <c:pt idx="1687">
                  <c:v>1811300000000</c:v>
                </c:pt>
                <c:pt idx="1688">
                  <c:v>1811300000000</c:v>
                </c:pt>
                <c:pt idx="1689">
                  <c:v>1811300000000</c:v>
                </c:pt>
                <c:pt idx="1690">
                  <c:v>1811300000000</c:v>
                </c:pt>
                <c:pt idx="1691">
                  <c:v>1811300000000</c:v>
                </c:pt>
                <c:pt idx="1692">
                  <c:v>1811200000000</c:v>
                </c:pt>
                <c:pt idx="1693">
                  <c:v>1811200000000</c:v>
                </c:pt>
                <c:pt idx="1694">
                  <c:v>1811200000000</c:v>
                </c:pt>
                <c:pt idx="1695">
                  <c:v>1811200000000</c:v>
                </c:pt>
                <c:pt idx="1696">
                  <c:v>1811200000000</c:v>
                </c:pt>
                <c:pt idx="1697">
                  <c:v>1811200000000</c:v>
                </c:pt>
                <c:pt idx="1698">
                  <c:v>1811200000000</c:v>
                </c:pt>
                <c:pt idx="1699">
                  <c:v>1811200000000</c:v>
                </c:pt>
                <c:pt idx="1700">
                  <c:v>1811200000000</c:v>
                </c:pt>
                <c:pt idx="1701">
                  <c:v>1811200000000</c:v>
                </c:pt>
                <c:pt idx="1702">
                  <c:v>1811200000000</c:v>
                </c:pt>
                <c:pt idx="1703">
                  <c:v>1811200000000</c:v>
                </c:pt>
                <c:pt idx="1704">
                  <c:v>1811200000000</c:v>
                </c:pt>
                <c:pt idx="1705">
                  <c:v>1811100000000</c:v>
                </c:pt>
                <c:pt idx="1706">
                  <c:v>1811100000000</c:v>
                </c:pt>
                <c:pt idx="1707">
                  <c:v>1811100000000</c:v>
                </c:pt>
                <c:pt idx="1708">
                  <c:v>1811100000000</c:v>
                </c:pt>
                <c:pt idx="1709">
                  <c:v>1811100000000</c:v>
                </c:pt>
                <c:pt idx="1710">
                  <c:v>1811100000000</c:v>
                </c:pt>
                <c:pt idx="1711">
                  <c:v>1811100000000</c:v>
                </c:pt>
                <c:pt idx="1712">
                  <c:v>1811100000000</c:v>
                </c:pt>
                <c:pt idx="1713">
                  <c:v>1811100000000</c:v>
                </c:pt>
                <c:pt idx="1714">
                  <c:v>1811100000000</c:v>
                </c:pt>
                <c:pt idx="1715">
                  <c:v>1811100000000</c:v>
                </c:pt>
                <c:pt idx="1716">
                  <c:v>1811100000000</c:v>
                </c:pt>
                <c:pt idx="1717">
                  <c:v>1811000000000</c:v>
                </c:pt>
                <c:pt idx="1718">
                  <c:v>1811000000000</c:v>
                </c:pt>
                <c:pt idx="1719">
                  <c:v>1811000000000</c:v>
                </c:pt>
                <c:pt idx="1720">
                  <c:v>1811000000000</c:v>
                </c:pt>
                <c:pt idx="1721">
                  <c:v>1811000000000</c:v>
                </c:pt>
                <c:pt idx="1722">
                  <c:v>1811000000000</c:v>
                </c:pt>
                <c:pt idx="1723">
                  <c:v>1811000000000</c:v>
                </c:pt>
                <c:pt idx="1724">
                  <c:v>1811000000000</c:v>
                </c:pt>
                <c:pt idx="1725">
                  <c:v>1811000000000</c:v>
                </c:pt>
                <c:pt idx="1726">
                  <c:v>1811000000000</c:v>
                </c:pt>
                <c:pt idx="1727">
                  <c:v>1811000000000</c:v>
                </c:pt>
                <c:pt idx="1728">
                  <c:v>1811000000000</c:v>
                </c:pt>
                <c:pt idx="1729">
                  <c:v>1810900000000</c:v>
                </c:pt>
                <c:pt idx="1730">
                  <c:v>1810900000000</c:v>
                </c:pt>
                <c:pt idx="1731">
                  <c:v>1810900000000</c:v>
                </c:pt>
                <c:pt idx="1732">
                  <c:v>1810900000000</c:v>
                </c:pt>
                <c:pt idx="1733">
                  <c:v>1810900000000</c:v>
                </c:pt>
                <c:pt idx="1734">
                  <c:v>1810900000000</c:v>
                </c:pt>
                <c:pt idx="1735">
                  <c:v>1810900000000</c:v>
                </c:pt>
                <c:pt idx="1736">
                  <c:v>1810900000000</c:v>
                </c:pt>
                <c:pt idx="1737">
                  <c:v>1810900000000</c:v>
                </c:pt>
                <c:pt idx="1738">
                  <c:v>1810900000000</c:v>
                </c:pt>
                <c:pt idx="1739">
                  <c:v>1810900000000</c:v>
                </c:pt>
                <c:pt idx="1740">
                  <c:v>1810900000000</c:v>
                </c:pt>
                <c:pt idx="1741">
                  <c:v>1810800000000</c:v>
                </c:pt>
                <c:pt idx="1742">
                  <c:v>1810800000000</c:v>
                </c:pt>
                <c:pt idx="1743">
                  <c:v>1810800000000</c:v>
                </c:pt>
                <c:pt idx="1744">
                  <c:v>1810800000000</c:v>
                </c:pt>
                <c:pt idx="1745">
                  <c:v>1810800000000</c:v>
                </c:pt>
                <c:pt idx="1746">
                  <c:v>1810800000000</c:v>
                </c:pt>
                <c:pt idx="1747">
                  <c:v>1810800000000</c:v>
                </c:pt>
                <c:pt idx="1748">
                  <c:v>1810800000000</c:v>
                </c:pt>
                <c:pt idx="1749">
                  <c:v>1810800000000</c:v>
                </c:pt>
                <c:pt idx="1750">
                  <c:v>1810800000000</c:v>
                </c:pt>
                <c:pt idx="1751">
                  <c:v>1810800000000</c:v>
                </c:pt>
                <c:pt idx="1752">
                  <c:v>1810800000000</c:v>
                </c:pt>
                <c:pt idx="1753">
                  <c:v>1810700000000</c:v>
                </c:pt>
                <c:pt idx="1754">
                  <c:v>1810700000000</c:v>
                </c:pt>
                <c:pt idx="1755">
                  <c:v>1810700000000</c:v>
                </c:pt>
                <c:pt idx="1756">
                  <c:v>1810700000000</c:v>
                </c:pt>
                <c:pt idx="1757">
                  <c:v>1810700000000</c:v>
                </c:pt>
                <c:pt idx="1758">
                  <c:v>1810700000000</c:v>
                </c:pt>
                <c:pt idx="1759">
                  <c:v>1810700000000</c:v>
                </c:pt>
                <c:pt idx="1760">
                  <c:v>1810700000000</c:v>
                </c:pt>
                <c:pt idx="1761">
                  <c:v>1810700000000</c:v>
                </c:pt>
                <c:pt idx="1762">
                  <c:v>1810700000000</c:v>
                </c:pt>
                <c:pt idx="1763">
                  <c:v>1810700000000</c:v>
                </c:pt>
                <c:pt idx="1764">
                  <c:v>1810700000000</c:v>
                </c:pt>
                <c:pt idx="1765">
                  <c:v>1810600000000</c:v>
                </c:pt>
                <c:pt idx="1766">
                  <c:v>1810600000000</c:v>
                </c:pt>
                <c:pt idx="1767">
                  <c:v>1810600000000</c:v>
                </c:pt>
                <c:pt idx="1768">
                  <c:v>1810600000000</c:v>
                </c:pt>
                <c:pt idx="1769">
                  <c:v>1810600000000</c:v>
                </c:pt>
                <c:pt idx="1770">
                  <c:v>1810600000000</c:v>
                </c:pt>
                <c:pt idx="1771">
                  <c:v>1810600000000</c:v>
                </c:pt>
                <c:pt idx="1772">
                  <c:v>1810600000000</c:v>
                </c:pt>
                <c:pt idx="1773">
                  <c:v>1810600000000</c:v>
                </c:pt>
                <c:pt idx="1774">
                  <c:v>1810600000000</c:v>
                </c:pt>
                <c:pt idx="1775">
                  <c:v>1810600000000</c:v>
                </c:pt>
                <c:pt idx="1776">
                  <c:v>1810500000000</c:v>
                </c:pt>
                <c:pt idx="1777">
                  <c:v>1810500000000</c:v>
                </c:pt>
                <c:pt idx="1778">
                  <c:v>1810500000000</c:v>
                </c:pt>
                <c:pt idx="1779">
                  <c:v>1810500000000</c:v>
                </c:pt>
                <c:pt idx="1780">
                  <c:v>1810500000000</c:v>
                </c:pt>
                <c:pt idx="1781">
                  <c:v>1810500000000</c:v>
                </c:pt>
                <c:pt idx="1782">
                  <c:v>1810500000000</c:v>
                </c:pt>
                <c:pt idx="1783">
                  <c:v>1810500000000</c:v>
                </c:pt>
                <c:pt idx="1784">
                  <c:v>1810500000000</c:v>
                </c:pt>
                <c:pt idx="1785">
                  <c:v>1810500000000</c:v>
                </c:pt>
                <c:pt idx="1786">
                  <c:v>1810500000000</c:v>
                </c:pt>
                <c:pt idx="1787">
                  <c:v>1810500000000</c:v>
                </c:pt>
                <c:pt idx="1788">
                  <c:v>1810400000000</c:v>
                </c:pt>
                <c:pt idx="1789">
                  <c:v>1810400000000</c:v>
                </c:pt>
                <c:pt idx="1790">
                  <c:v>1810400000000</c:v>
                </c:pt>
                <c:pt idx="1791">
                  <c:v>1810400000000</c:v>
                </c:pt>
                <c:pt idx="1792">
                  <c:v>1810400000000</c:v>
                </c:pt>
                <c:pt idx="1793">
                  <c:v>1810400000000</c:v>
                </c:pt>
                <c:pt idx="1794">
                  <c:v>1810400000000</c:v>
                </c:pt>
                <c:pt idx="1795">
                  <c:v>1810400000000</c:v>
                </c:pt>
                <c:pt idx="1796">
                  <c:v>1810400000000</c:v>
                </c:pt>
                <c:pt idx="1797">
                  <c:v>1810400000000</c:v>
                </c:pt>
                <c:pt idx="1798">
                  <c:v>1810400000000</c:v>
                </c:pt>
                <c:pt idx="1799">
                  <c:v>1810300000000</c:v>
                </c:pt>
                <c:pt idx="1800">
                  <c:v>1810300000000</c:v>
                </c:pt>
                <c:pt idx="1801">
                  <c:v>1810300000000</c:v>
                </c:pt>
                <c:pt idx="1802">
                  <c:v>1810300000000</c:v>
                </c:pt>
                <c:pt idx="1803">
                  <c:v>1810300000000</c:v>
                </c:pt>
                <c:pt idx="1804">
                  <c:v>1810300000000</c:v>
                </c:pt>
                <c:pt idx="1805">
                  <c:v>1810300000000</c:v>
                </c:pt>
                <c:pt idx="1806">
                  <c:v>1810300000000</c:v>
                </c:pt>
                <c:pt idx="1807">
                  <c:v>1810300000000</c:v>
                </c:pt>
                <c:pt idx="1808">
                  <c:v>1810300000000</c:v>
                </c:pt>
                <c:pt idx="1809">
                  <c:v>1810300000000</c:v>
                </c:pt>
                <c:pt idx="1810">
                  <c:v>1810300000000</c:v>
                </c:pt>
                <c:pt idx="1811">
                  <c:v>1810200000000</c:v>
                </c:pt>
                <c:pt idx="1812">
                  <c:v>1810200000000</c:v>
                </c:pt>
                <c:pt idx="1813">
                  <c:v>1810200000000</c:v>
                </c:pt>
                <c:pt idx="1814">
                  <c:v>1810200000000</c:v>
                </c:pt>
                <c:pt idx="1815">
                  <c:v>1810200000000</c:v>
                </c:pt>
                <c:pt idx="1816">
                  <c:v>1810200000000</c:v>
                </c:pt>
                <c:pt idx="1817">
                  <c:v>1810200000000</c:v>
                </c:pt>
                <c:pt idx="1818">
                  <c:v>1810200000000</c:v>
                </c:pt>
                <c:pt idx="1819">
                  <c:v>1810200000000</c:v>
                </c:pt>
                <c:pt idx="1820">
                  <c:v>1810200000000</c:v>
                </c:pt>
                <c:pt idx="1821">
                  <c:v>1810200000000</c:v>
                </c:pt>
                <c:pt idx="1822">
                  <c:v>1810100000000</c:v>
                </c:pt>
                <c:pt idx="1823">
                  <c:v>1810100000000</c:v>
                </c:pt>
                <c:pt idx="1824">
                  <c:v>1810100000000</c:v>
                </c:pt>
                <c:pt idx="1825">
                  <c:v>1810100000000</c:v>
                </c:pt>
                <c:pt idx="1826">
                  <c:v>1810100000000</c:v>
                </c:pt>
                <c:pt idx="1827">
                  <c:v>1810100000000</c:v>
                </c:pt>
                <c:pt idx="1828">
                  <c:v>1810100000000</c:v>
                </c:pt>
                <c:pt idx="1829">
                  <c:v>1810100000000</c:v>
                </c:pt>
                <c:pt idx="1830">
                  <c:v>1810100000000</c:v>
                </c:pt>
                <c:pt idx="1831">
                  <c:v>1810100000000</c:v>
                </c:pt>
                <c:pt idx="1832">
                  <c:v>1810000000000</c:v>
                </c:pt>
                <c:pt idx="1833">
                  <c:v>1810000000000</c:v>
                </c:pt>
                <c:pt idx="1834">
                  <c:v>1810000000000</c:v>
                </c:pt>
                <c:pt idx="1835">
                  <c:v>1810000000000</c:v>
                </c:pt>
                <c:pt idx="1836">
                  <c:v>1810000000000</c:v>
                </c:pt>
                <c:pt idx="1837">
                  <c:v>1810000000000</c:v>
                </c:pt>
                <c:pt idx="1838">
                  <c:v>1810000000000</c:v>
                </c:pt>
                <c:pt idx="1839">
                  <c:v>1810000000000</c:v>
                </c:pt>
                <c:pt idx="1840">
                  <c:v>1810000000000</c:v>
                </c:pt>
                <c:pt idx="1841">
                  <c:v>1810000000000</c:v>
                </c:pt>
                <c:pt idx="1842">
                  <c:v>1810000000000</c:v>
                </c:pt>
                <c:pt idx="1843">
                  <c:v>1810000000000</c:v>
                </c:pt>
                <c:pt idx="1844">
                  <c:v>1809900000000</c:v>
                </c:pt>
                <c:pt idx="1845">
                  <c:v>1809900000000</c:v>
                </c:pt>
                <c:pt idx="1846">
                  <c:v>1809900000000</c:v>
                </c:pt>
                <c:pt idx="1847">
                  <c:v>1809900000000</c:v>
                </c:pt>
                <c:pt idx="1848">
                  <c:v>1809900000000</c:v>
                </c:pt>
                <c:pt idx="1849">
                  <c:v>1809900000000</c:v>
                </c:pt>
                <c:pt idx="1850">
                  <c:v>1809900000000</c:v>
                </c:pt>
                <c:pt idx="1851">
                  <c:v>1809900000000</c:v>
                </c:pt>
                <c:pt idx="1852">
                  <c:v>1809900000000</c:v>
                </c:pt>
                <c:pt idx="1853">
                  <c:v>1809900000000</c:v>
                </c:pt>
                <c:pt idx="1854">
                  <c:v>1809900000000</c:v>
                </c:pt>
                <c:pt idx="1855">
                  <c:v>1810000000000</c:v>
                </c:pt>
                <c:pt idx="1856">
                  <c:v>1810000000000</c:v>
                </c:pt>
                <c:pt idx="1857">
                  <c:v>1810000000000</c:v>
                </c:pt>
                <c:pt idx="1858">
                  <c:v>1810000000000</c:v>
                </c:pt>
                <c:pt idx="1859">
                  <c:v>1810100000000</c:v>
                </c:pt>
                <c:pt idx="1860">
                  <c:v>1810200000000</c:v>
                </c:pt>
                <c:pt idx="1861">
                  <c:v>1810300000000</c:v>
                </c:pt>
                <c:pt idx="1862">
                  <c:v>1810400000000</c:v>
                </c:pt>
                <c:pt idx="1863">
                  <c:v>1810500000000</c:v>
                </c:pt>
                <c:pt idx="1864">
                  <c:v>1810700000000</c:v>
                </c:pt>
                <c:pt idx="1865">
                  <c:v>1811000000000</c:v>
                </c:pt>
                <c:pt idx="1866">
                  <c:v>1811300000000</c:v>
                </c:pt>
                <c:pt idx="1867">
                  <c:v>1811800000000</c:v>
                </c:pt>
                <c:pt idx="1868">
                  <c:v>1812300000000</c:v>
                </c:pt>
                <c:pt idx="1869">
                  <c:v>1813000000000</c:v>
                </c:pt>
                <c:pt idx="1870">
                  <c:v>1814000000000</c:v>
                </c:pt>
                <c:pt idx="1871">
                  <c:v>1815100000000</c:v>
                </c:pt>
                <c:pt idx="1872">
                  <c:v>1816600000000</c:v>
                </c:pt>
                <c:pt idx="1873">
                  <c:v>1818500000000</c:v>
                </c:pt>
                <c:pt idx="1874">
                  <c:v>1820900000000</c:v>
                </c:pt>
                <c:pt idx="1875">
                  <c:v>1824000000000</c:v>
                </c:pt>
                <c:pt idx="1876">
                  <c:v>1828000000000</c:v>
                </c:pt>
                <c:pt idx="1877">
                  <c:v>1833000000000</c:v>
                </c:pt>
                <c:pt idx="1878">
                  <c:v>1839500000000</c:v>
                </c:pt>
                <c:pt idx="1879">
                  <c:v>1847700000000</c:v>
                </c:pt>
                <c:pt idx="1880">
                  <c:v>1858200000000</c:v>
                </c:pt>
                <c:pt idx="1881">
                  <c:v>1871600000000</c:v>
                </c:pt>
                <c:pt idx="1882">
                  <c:v>1888600000000</c:v>
                </c:pt>
                <c:pt idx="1883">
                  <c:v>1910400000000</c:v>
                </c:pt>
                <c:pt idx="1884">
                  <c:v>1938200000000</c:v>
                </c:pt>
                <c:pt idx="1885">
                  <c:v>1973600000000</c:v>
                </c:pt>
                <c:pt idx="1886">
                  <c:v>2018800000000</c:v>
                </c:pt>
                <c:pt idx="1887">
                  <c:v>2076500000000</c:v>
                </c:pt>
                <c:pt idx="1888">
                  <c:v>2150000000000</c:v>
                </c:pt>
                <c:pt idx="1889">
                  <c:v>2243900000000</c:v>
                </c:pt>
                <c:pt idx="1890">
                  <c:v>2363600000000</c:v>
                </c:pt>
                <c:pt idx="1891">
                  <c:v>2516300000000</c:v>
                </c:pt>
                <c:pt idx="1892">
                  <c:v>2711100000000</c:v>
                </c:pt>
                <c:pt idx="1893">
                  <c:v>2959600000000</c:v>
                </c:pt>
                <c:pt idx="1894">
                  <c:v>3276500000000</c:v>
                </c:pt>
                <c:pt idx="1895">
                  <c:v>3680800000000</c:v>
                </c:pt>
                <c:pt idx="1896">
                  <c:v>4196600000000</c:v>
                </c:pt>
                <c:pt idx="1897">
                  <c:v>4854500000000</c:v>
                </c:pt>
                <c:pt idx="1898">
                  <c:v>5693800000000</c:v>
                </c:pt>
                <c:pt idx="1899">
                  <c:v>6764400000000</c:v>
                </c:pt>
                <c:pt idx="1900">
                  <c:v>6764400000000</c:v>
                </c:pt>
                <c:pt idx="1901">
                  <c:v>7341800000000</c:v>
                </c:pt>
                <c:pt idx="1902">
                  <c:v>7895200000000</c:v>
                </c:pt>
                <c:pt idx="1903">
                  <c:v>8424700000000</c:v>
                </c:pt>
                <c:pt idx="1904">
                  <c:v>8930300000000</c:v>
                </c:pt>
                <c:pt idx="1905">
                  <c:v>9411900000000</c:v>
                </c:pt>
                <c:pt idx="1906">
                  <c:v>9869500000000</c:v>
                </c:pt>
                <c:pt idx="1907">
                  <c:v>10303000000000</c:v>
                </c:pt>
                <c:pt idx="1908">
                  <c:v>10713000000000</c:v>
                </c:pt>
                <c:pt idx="1909">
                  <c:v>11099000000000</c:v>
                </c:pt>
                <c:pt idx="1910">
                  <c:v>11461000000000</c:v>
                </c:pt>
                <c:pt idx="1911">
                  <c:v>11798000000000</c:v>
                </c:pt>
                <c:pt idx="1912">
                  <c:v>12112000000000</c:v>
                </c:pt>
                <c:pt idx="1913">
                  <c:v>12402000000000</c:v>
                </c:pt>
                <c:pt idx="1914">
                  <c:v>12668000000000</c:v>
                </c:pt>
                <c:pt idx="1915">
                  <c:v>12911000000000</c:v>
                </c:pt>
                <c:pt idx="1916">
                  <c:v>13129000000000</c:v>
                </c:pt>
                <c:pt idx="1917">
                  <c:v>13323000000000</c:v>
                </c:pt>
                <c:pt idx="1918">
                  <c:v>13493000000000</c:v>
                </c:pt>
                <c:pt idx="1919">
                  <c:v>13639000000000</c:v>
                </c:pt>
                <c:pt idx="1920">
                  <c:v>13762000000000</c:v>
                </c:pt>
                <c:pt idx="1921">
                  <c:v>13860000000000</c:v>
                </c:pt>
                <c:pt idx="1922">
                  <c:v>13934000000000</c:v>
                </c:pt>
                <c:pt idx="1923">
                  <c:v>13985000000000</c:v>
                </c:pt>
                <c:pt idx="1924">
                  <c:v>14011000000000</c:v>
                </c:pt>
                <c:pt idx="1925">
                  <c:v>14014000000000</c:v>
                </c:pt>
                <c:pt idx="1926">
                  <c:v>13992000000000</c:v>
                </c:pt>
                <c:pt idx="1927">
                  <c:v>13947000000000</c:v>
                </c:pt>
                <c:pt idx="1928">
                  <c:v>13878000000000</c:v>
                </c:pt>
                <c:pt idx="1929">
                  <c:v>13784000000000</c:v>
                </c:pt>
                <c:pt idx="1930">
                  <c:v>13667000000000</c:v>
                </c:pt>
                <c:pt idx="1931">
                  <c:v>13526000000000</c:v>
                </c:pt>
                <c:pt idx="1932">
                  <c:v>13361000000000</c:v>
                </c:pt>
                <c:pt idx="1933">
                  <c:v>13172000000000</c:v>
                </c:pt>
                <c:pt idx="1934">
                  <c:v>12959000000000</c:v>
                </c:pt>
                <c:pt idx="1935">
                  <c:v>12722000000000</c:v>
                </c:pt>
                <c:pt idx="1936">
                  <c:v>12461000000000</c:v>
                </c:pt>
                <c:pt idx="1937">
                  <c:v>12176000000000</c:v>
                </c:pt>
                <c:pt idx="1938">
                  <c:v>11867000000000</c:v>
                </c:pt>
                <c:pt idx="1939">
                  <c:v>11534000000000</c:v>
                </c:pt>
                <c:pt idx="1940">
                  <c:v>11177000000000</c:v>
                </c:pt>
                <c:pt idx="1941">
                  <c:v>10797000000000</c:v>
                </c:pt>
                <c:pt idx="1942">
                  <c:v>10392000000000</c:v>
                </c:pt>
                <c:pt idx="1943">
                  <c:v>9963200000000</c:v>
                </c:pt>
                <c:pt idx="1944">
                  <c:v>9510600000000</c:v>
                </c:pt>
                <c:pt idx="1945">
                  <c:v>9034100000000</c:v>
                </c:pt>
                <c:pt idx="1946">
                  <c:v>8533600000000</c:v>
                </c:pt>
                <c:pt idx="1947">
                  <c:v>8009100000000</c:v>
                </c:pt>
                <c:pt idx="1948">
                  <c:v>7460700000000</c:v>
                </c:pt>
                <c:pt idx="1949">
                  <c:v>6888400000000</c:v>
                </c:pt>
                <c:pt idx="1950">
                  <c:v>6888400000000</c:v>
                </c:pt>
                <c:pt idx="1951">
                  <c:v>5531100000000</c:v>
                </c:pt>
                <c:pt idx="1952">
                  <c:v>4536500000000</c:v>
                </c:pt>
                <c:pt idx="1953">
                  <c:v>3807700000000</c:v>
                </c:pt>
                <c:pt idx="1954">
                  <c:v>3273700000000</c:v>
                </c:pt>
                <c:pt idx="1955">
                  <c:v>2882400000000</c:v>
                </c:pt>
                <c:pt idx="1956">
                  <c:v>2595700000000</c:v>
                </c:pt>
                <c:pt idx="1957">
                  <c:v>2385600000000</c:v>
                </c:pt>
                <c:pt idx="1958">
                  <c:v>2231700000000</c:v>
                </c:pt>
                <c:pt idx="1959">
                  <c:v>2118900000000</c:v>
                </c:pt>
                <c:pt idx="1960">
                  <c:v>2036200000000</c:v>
                </c:pt>
                <c:pt idx="1961">
                  <c:v>1975700000000</c:v>
                </c:pt>
                <c:pt idx="1962">
                  <c:v>1931300000000</c:v>
                </c:pt>
                <c:pt idx="1963">
                  <c:v>1898800000000</c:v>
                </c:pt>
                <c:pt idx="1964">
                  <c:v>1875000000000</c:v>
                </c:pt>
                <c:pt idx="1965">
                  <c:v>1857500000000</c:v>
                </c:pt>
                <c:pt idx="1966">
                  <c:v>1844700000000</c:v>
                </c:pt>
                <c:pt idx="1967">
                  <c:v>1835300000000</c:v>
                </c:pt>
                <c:pt idx="1968">
                  <c:v>1828500000000</c:v>
                </c:pt>
                <c:pt idx="1969">
                  <c:v>1823400000000</c:v>
                </c:pt>
                <c:pt idx="1970">
                  <c:v>1819800000000</c:v>
                </c:pt>
                <c:pt idx="1971">
                  <c:v>1817100000000</c:v>
                </c:pt>
                <c:pt idx="1972">
                  <c:v>1815100000000</c:v>
                </c:pt>
                <c:pt idx="1973">
                  <c:v>1813600000000</c:v>
                </c:pt>
                <c:pt idx="1974">
                  <c:v>1812600000000</c:v>
                </c:pt>
                <c:pt idx="1975">
                  <c:v>1811800000000</c:v>
                </c:pt>
                <c:pt idx="1976">
                  <c:v>1811300000000</c:v>
                </c:pt>
                <c:pt idx="1977">
                  <c:v>1810800000000</c:v>
                </c:pt>
                <c:pt idx="1978">
                  <c:v>1810500000000</c:v>
                </c:pt>
                <c:pt idx="1979">
                  <c:v>1810300000000</c:v>
                </c:pt>
                <c:pt idx="1980">
                  <c:v>1810200000000</c:v>
                </c:pt>
                <c:pt idx="1981">
                  <c:v>1810000000000</c:v>
                </c:pt>
                <c:pt idx="1982">
                  <c:v>1810000000000</c:v>
                </c:pt>
                <c:pt idx="1983">
                  <c:v>1809900000000</c:v>
                </c:pt>
                <c:pt idx="1984">
                  <c:v>1809900000000</c:v>
                </c:pt>
                <c:pt idx="1985">
                  <c:v>1809800000000</c:v>
                </c:pt>
                <c:pt idx="1986">
                  <c:v>1809800000000</c:v>
                </c:pt>
                <c:pt idx="1987">
                  <c:v>1809800000000</c:v>
                </c:pt>
                <c:pt idx="1988">
                  <c:v>1809800000000</c:v>
                </c:pt>
                <c:pt idx="1989">
                  <c:v>1809800000000</c:v>
                </c:pt>
                <c:pt idx="1990">
                  <c:v>1809800000000</c:v>
                </c:pt>
                <c:pt idx="1991">
                  <c:v>1809800000000</c:v>
                </c:pt>
                <c:pt idx="1992">
                  <c:v>1809800000000</c:v>
                </c:pt>
                <c:pt idx="1993">
                  <c:v>1809800000000</c:v>
                </c:pt>
                <c:pt idx="1994">
                  <c:v>1809800000000</c:v>
                </c:pt>
                <c:pt idx="1995">
                  <c:v>1809800000000</c:v>
                </c:pt>
                <c:pt idx="1996">
                  <c:v>1809800000000</c:v>
                </c:pt>
                <c:pt idx="1997">
                  <c:v>1809800000000</c:v>
                </c:pt>
                <c:pt idx="1998">
                  <c:v>1809800000000</c:v>
                </c:pt>
                <c:pt idx="1999">
                  <c:v>1809800000000</c:v>
                </c:pt>
                <c:pt idx="2000">
                  <c:v>1809800000000</c:v>
                </c:pt>
                <c:pt idx="2001">
                  <c:v>1809800000000</c:v>
                </c:pt>
                <c:pt idx="2002">
                  <c:v>1809800000000</c:v>
                </c:pt>
                <c:pt idx="2003">
                  <c:v>1809800000000</c:v>
                </c:pt>
                <c:pt idx="2004">
                  <c:v>1809800000000</c:v>
                </c:pt>
                <c:pt idx="2005">
                  <c:v>1809800000000</c:v>
                </c:pt>
                <c:pt idx="2006">
                  <c:v>1809900000000</c:v>
                </c:pt>
                <c:pt idx="2007">
                  <c:v>1809900000000</c:v>
                </c:pt>
                <c:pt idx="2008">
                  <c:v>1809900000000</c:v>
                </c:pt>
                <c:pt idx="2009">
                  <c:v>1809900000000</c:v>
                </c:pt>
                <c:pt idx="2010">
                  <c:v>1809900000000</c:v>
                </c:pt>
                <c:pt idx="2011">
                  <c:v>1809900000000</c:v>
                </c:pt>
                <c:pt idx="2012">
                  <c:v>1809900000000</c:v>
                </c:pt>
                <c:pt idx="2013">
                  <c:v>1809900000000</c:v>
                </c:pt>
                <c:pt idx="2014">
                  <c:v>1809900000000</c:v>
                </c:pt>
                <c:pt idx="2015">
                  <c:v>1809900000000</c:v>
                </c:pt>
                <c:pt idx="2016">
                  <c:v>1809900000000</c:v>
                </c:pt>
                <c:pt idx="2017">
                  <c:v>1809900000000</c:v>
                </c:pt>
                <c:pt idx="2018">
                  <c:v>1809900000000</c:v>
                </c:pt>
                <c:pt idx="2019">
                  <c:v>1809900000000</c:v>
                </c:pt>
                <c:pt idx="2020">
                  <c:v>1809900000000</c:v>
                </c:pt>
                <c:pt idx="2021">
                  <c:v>1809900000000</c:v>
                </c:pt>
                <c:pt idx="2022">
                  <c:v>1809900000000</c:v>
                </c:pt>
                <c:pt idx="2023">
                  <c:v>1809900000000</c:v>
                </c:pt>
                <c:pt idx="2024">
                  <c:v>1809900000000</c:v>
                </c:pt>
                <c:pt idx="2025">
                  <c:v>1810000000000</c:v>
                </c:pt>
                <c:pt idx="2026">
                  <c:v>1810000000000</c:v>
                </c:pt>
                <c:pt idx="2027">
                  <c:v>1810000000000</c:v>
                </c:pt>
                <c:pt idx="2028">
                  <c:v>1810000000000</c:v>
                </c:pt>
                <c:pt idx="2029">
                  <c:v>1810000000000</c:v>
                </c:pt>
                <c:pt idx="2030">
                  <c:v>1810000000000</c:v>
                </c:pt>
                <c:pt idx="2031">
                  <c:v>1810000000000</c:v>
                </c:pt>
                <c:pt idx="2032">
                  <c:v>1810000000000</c:v>
                </c:pt>
                <c:pt idx="2033">
                  <c:v>1810000000000</c:v>
                </c:pt>
                <c:pt idx="2034">
                  <c:v>1810000000000</c:v>
                </c:pt>
                <c:pt idx="2035">
                  <c:v>1810000000000</c:v>
                </c:pt>
                <c:pt idx="2036">
                  <c:v>1810000000000</c:v>
                </c:pt>
                <c:pt idx="2037">
                  <c:v>1810000000000</c:v>
                </c:pt>
                <c:pt idx="2038">
                  <c:v>1810000000000</c:v>
                </c:pt>
                <c:pt idx="2039">
                  <c:v>1810000000000</c:v>
                </c:pt>
                <c:pt idx="2040">
                  <c:v>1810000000000</c:v>
                </c:pt>
                <c:pt idx="2041">
                  <c:v>1810000000000</c:v>
                </c:pt>
                <c:pt idx="2042">
                  <c:v>1810000000000</c:v>
                </c:pt>
                <c:pt idx="2043">
                  <c:v>1810000000000</c:v>
                </c:pt>
                <c:pt idx="2044">
                  <c:v>1810000000000</c:v>
                </c:pt>
                <c:pt idx="2045">
                  <c:v>1810100000000</c:v>
                </c:pt>
                <c:pt idx="2046">
                  <c:v>1810100000000</c:v>
                </c:pt>
                <c:pt idx="2047">
                  <c:v>1810100000000</c:v>
                </c:pt>
                <c:pt idx="2048">
                  <c:v>1810100000000</c:v>
                </c:pt>
                <c:pt idx="2049">
                  <c:v>1810100000000</c:v>
                </c:pt>
                <c:pt idx="2050">
                  <c:v>1810100000000</c:v>
                </c:pt>
                <c:pt idx="2051">
                  <c:v>1810100000000</c:v>
                </c:pt>
                <c:pt idx="2052">
                  <c:v>1810100000000</c:v>
                </c:pt>
                <c:pt idx="2053">
                  <c:v>1810100000000</c:v>
                </c:pt>
                <c:pt idx="2054">
                  <c:v>1810100000000</c:v>
                </c:pt>
                <c:pt idx="2055">
                  <c:v>1810100000000</c:v>
                </c:pt>
                <c:pt idx="2056">
                  <c:v>1810100000000</c:v>
                </c:pt>
                <c:pt idx="2057">
                  <c:v>1810100000000</c:v>
                </c:pt>
                <c:pt idx="2058">
                  <c:v>1810100000000</c:v>
                </c:pt>
                <c:pt idx="2059">
                  <c:v>1810100000000</c:v>
                </c:pt>
                <c:pt idx="2060">
                  <c:v>1810100000000</c:v>
                </c:pt>
                <c:pt idx="2061">
                  <c:v>1810100000000</c:v>
                </c:pt>
                <c:pt idx="2062">
                  <c:v>1810100000000</c:v>
                </c:pt>
                <c:pt idx="2063">
                  <c:v>1810100000000</c:v>
                </c:pt>
                <c:pt idx="2064">
                  <c:v>1810100000000</c:v>
                </c:pt>
                <c:pt idx="2065">
                  <c:v>1810100000000</c:v>
                </c:pt>
                <c:pt idx="2066">
                  <c:v>1810100000000</c:v>
                </c:pt>
                <c:pt idx="2067">
                  <c:v>1810200000000</c:v>
                </c:pt>
                <c:pt idx="2068">
                  <c:v>1810200000000</c:v>
                </c:pt>
                <c:pt idx="2069">
                  <c:v>1810200000000</c:v>
                </c:pt>
                <c:pt idx="2070">
                  <c:v>1810200000000</c:v>
                </c:pt>
                <c:pt idx="2071">
                  <c:v>1810200000000</c:v>
                </c:pt>
                <c:pt idx="2072">
                  <c:v>1810200000000</c:v>
                </c:pt>
                <c:pt idx="2073">
                  <c:v>1810200000000</c:v>
                </c:pt>
                <c:pt idx="2074">
                  <c:v>1810200000000</c:v>
                </c:pt>
                <c:pt idx="2075">
                  <c:v>1810200000000</c:v>
                </c:pt>
                <c:pt idx="2076">
                  <c:v>1810200000000</c:v>
                </c:pt>
                <c:pt idx="2077">
                  <c:v>1810200000000</c:v>
                </c:pt>
                <c:pt idx="2078">
                  <c:v>1810200000000</c:v>
                </c:pt>
                <c:pt idx="2079">
                  <c:v>1810200000000</c:v>
                </c:pt>
                <c:pt idx="2080">
                  <c:v>1810200000000</c:v>
                </c:pt>
                <c:pt idx="2081">
                  <c:v>1810200000000</c:v>
                </c:pt>
                <c:pt idx="2082">
                  <c:v>1810200000000</c:v>
                </c:pt>
                <c:pt idx="2083">
                  <c:v>1810200000000</c:v>
                </c:pt>
                <c:pt idx="2084">
                  <c:v>1810200000000</c:v>
                </c:pt>
                <c:pt idx="2085">
                  <c:v>1810200000000</c:v>
                </c:pt>
                <c:pt idx="2086">
                  <c:v>1810200000000</c:v>
                </c:pt>
                <c:pt idx="2087">
                  <c:v>1810200000000</c:v>
                </c:pt>
                <c:pt idx="2088">
                  <c:v>1810200000000</c:v>
                </c:pt>
                <c:pt idx="2089">
                  <c:v>1810300000000</c:v>
                </c:pt>
                <c:pt idx="2090">
                  <c:v>1810300000000</c:v>
                </c:pt>
                <c:pt idx="2091">
                  <c:v>1810300000000</c:v>
                </c:pt>
                <c:pt idx="2092">
                  <c:v>1810300000000</c:v>
                </c:pt>
                <c:pt idx="2093">
                  <c:v>1810300000000</c:v>
                </c:pt>
                <c:pt idx="2094">
                  <c:v>1810300000000</c:v>
                </c:pt>
                <c:pt idx="2095">
                  <c:v>1810300000000</c:v>
                </c:pt>
                <c:pt idx="2096">
                  <c:v>1810300000000</c:v>
                </c:pt>
                <c:pt idx="2097">
                  <c:v>1810300000000</c:v>
                </c:pt>
                <c:pt idx="2098">
                  <c:v>1810300000000</c:v>
                </c:pt>
                <c:pt idx="2099">
                  <c:v>1810300000000</c:v>
                </c:pt>
                <c:pt idx="2100">
                  <c:v>1810300000000</c:v>
                </c:pt>
                <c:pt idx="2101">
                  <c:v>1810300000000</c:v>
                </c:pt>
                <c:pt idx="2102">
                  <c:v>1810300000000</c:v>
                </c:pt>
                <c:pt idx="2103">
                  <c:v>1810300000000</c:v>
                </c:pt>
                <c:pt idx="2104">
                  <c:v>1810300000000</c:v>
                </c:pt>
                <c:pt idx="2105">
                  <c:v>1810300000000</c:v>
                </c:pt>
                <c:pt idx="2106">
                  <c:v>1810300000000</c:v>
                </c:pt>
                <c:pt idx="2107">
                  <c:v>1810400000000</c:v>
                </c:pt>
                <c:pt idx="2108">
                  <c:v>1810400000000</c:v>
                </c:pt>
                <c:pt idx="2109">
                  <c:v>1810400000000</c:v>
                </c:pt>
                <c:pt idx="2110">
                  <c:v>1810400000000</c:v>
                </c:pt>
                <c:pt idx="2111">
                  <c:v>1810500000000</c:v>
                </c:pt>
                <c:pt idx="2112">
                  <c:v>1810500000000</c:v>
                </c:pt>
                <c:pt idx="2113">
                  <c:v>1810600000000</c:v>
                </c:pt>
                <c:pt idx="2114">
                  <c:v>1810700000000</c:v>
                </c:pt>
                <c:pt idx="2115">
                  <c:v>1810800000000</c:v>
                </c:pt>
                <c:pt idx="2116">
                  <c:v>1810900000000</c:v>
                </c:pt>
                <c:pt idx="2117">
                  <c:v>1811100000000</c:v>
                </c:pt>
                <c:pt idx="2118">
                  <c:v>1811400000000</c:v>
                </c:pt>
                <c:pt idx="2119">
                  <c:v>1811800000000</c:v>
                </c:pt>
                <c:pt idx="2120">
                  <c:v>1812300000000</c:v>
                </c:pt>
                <c:pt idx="2121">
                  <c:v>1813000000000</c:v>
                </c:pt>
                <c:pt idx="2122">
                  <c:v>1814000000000</c:v>
                </c:pt>
                <c:pt idx="2123">
                  <c:v>1815300000000</c:v>
                </c:pt>
                <c:pt idx="2124">
                  <c:v>1817100000000</c:v>
                </c:pt>
                <c:pt idx="2125">
                  <c:v>1819500000000</c:v>
                </c:pt>
                <c:pt idx="2126">
                  <c:v>1822900000000</c:v>
                </c:pt>
                <c:pt idx="2127">
                  <c:v>1827400000000</c:v>
                </c:pt>
                <c:pt idx="2128">
                  <c:v>1833600000000</c:v>
                </c:pt>
                <c:pt idx="2129">
                  <c:v>1842100000000</c:v>
                </c:pt>
                <c:pt idx="2130">
                  <c:v>1853600000000</c:v>
                </c:pt>
                <c:pt idx="2131">
                  <c:v>1869400000000</c:v>
                </c:pt>
                <c:pt idx="2132">
                  <c:v>1890900000000</c:v>
                </c:pt>
                <c:pt idx="2133">
                  <c:v>1920200000000</c:v>
                </c:pt>
                <c:pt idx="2134">
                  <c:v>1960300000000</c:v>
                </c:pt>
                <c:pt idx="2135">
                  <c:v>2014900000000</c:v>
                </c:pt>
                <c:pt idx="2136">
                  <c:v>2089500000000</c:v>
                </c:pt>
                <c:pt idx="2137">
                  <c:v>2191300000000</c:v>
                </c:pt>
                <c:pt idx="2138">
                  <c:v>2330200000000</c:v>
                </c:pt>
                <c:pt idx="2139">
                  <c:v>2519700000000</c:v>
                </c:pt>
                <c:pt idx="2140">
                  <c:v>2778400000000</c:v>
                </c:pt>
                <c:pt idx="2141">
                  <c:v>3131500000000</c:v>
                </c:pt>
                <c:pt idx="2142">
                  <c:v>3613300000000</c:v>
                </c:pt>
                <c:pt idx="2143">
                  <c:v>4270800000000</c:v>
                </c:pt>
                <c:pt idx="2144">
                  <c:v>5168100000000</c:v>
                </c:pt>
                <c:pt idx="2145">
                  <c:v>6392700000000</c:v>
                </c:pt>
                <c:pt idx="2146">
                  <c:v>8063900000000</c:v>
                </c:pt>
                <c:pt idx="2147">
                  <c:v>10345000000000</c:v>
                </c:pt>
                <c:pt idx="2148">
                  <c:v>13457000000000</c:v>
                </c:pt>
                <c:pt idx="2149">
                  <c:v>17705000000000</c:v>
                </c:pt>
                <c:pt idx="2150">
                  <c:v>17705000000000</c:v>
                </c:pt>
                <c:pt idx="2151">
                  <c:v>23365000000000</c:v>
                </c:pt>
                <c:pt idx="2152">
                  <c:v>28796000000000</c:v>
                </c:pt>
                <c:pt idx="2153">
                  <c:v>33999000000000</c:v>
                </c:pt>
                <c:pt idx="2154">
                  <c:v>38974000000000</c:v>
                </c:pt>
                <c:pt idx="2155">
                  <c:v>43720000000000</c:v>
                </c:pt>
                <c:pt idx="2156">
                  <c:v>48239000000000</c:v>
                </c:pt>
                <c:pt idx="2157">
                  <c:v>52528000000000</c:v>
                </c:pt>
                <c:pt idx="2158">
                  <c:v>56590000000000</c:v>
                </c:pt>
                <c:pt idx="2159">
                  <c:v>60423000000000</c:v>
                </c:pt>
                <c:pt idx="2160">
                  <c:v>64028000000000</c:v>
                </c:pt>
                <c:pt idx="2161">
                  <c:v>67404000000000</c:v>
                </c:pt>
                <c:pt idx="2162">
                  <c:v>70553000000000</c:v>
                </c:pt>
                <c:pt idx="2163">
                  <c:v>73473000000000</c:v>
                </c:pt>
                <c:pt idx="2164">
                  <c:v>76164000000000</c:v>
                </c:pt>
                <c:pt idx="2165">
                  <c:v>78627000000000</c:v>
                </c:pt>
                <c:pt idx="2166">
                  <c:v>80862000000000</c:v>
                </c:pt>
                <c:pt idx="2167">
                  <c:v>82868000000000</c:v>
                </c:pt>
                <c:pt idx="2168">
                  <c:v>84647000000000</c:v>
                </c:pt>
                <c:pt idx="2169">
                  <c:v>86196000000000</c:v>
                </c:pt>
                <c:pt idx="2170">
                  <c:v>87518000000000</c:v>
                </c:pt>
                <c:pt idx="2171">
                  <c:v>88611000000000</c:v>
                </c:pt>
                <c:pt idx="2172">
                  <c:v>89475000000000</c:v>
                </c:pt>
                <c:pt idx="2173">
                  <c:v>90112000000000</c:v>
                </c:pt>
                <c:pt idx="2174">
                  <c:v>90520000000000</c:v>
                </c:pt>
                <c:pt idx="2175">
                  <c:v>90699000000000</c:v>
                </c:pt>
                <c:pt idx="2176">
                  <c:v>90650000000000</c:v>
                </c:pt>
                <c:pt idx="2177">
                  <c:v>90373000000000</c:v>
                </c:pt>
                <c:pt idx="2178">
                  <c:v>89867000000000</c:v>
                </c:pt>
                <c:pt idx="2179">
                  <c:v>89133000000000</c:v>
                </c:pt>
                <c:pt idx="2180">
                  <c:v>88171000000000</c:v>
                </c:pt>
                <c:pt idx="2181">
                  <c:v>86980000000000</c:v>
                </c:pt>
                <c:pt idx="2182">
                  <c:v>85561000000000</c:v>
                </c:pt>
                <c:pt idx="2183">
                  <c:v>83914000000000</c:v>
                </c:pt>
                <c:pt idx="2184">
                  <c:v>82038000000000</c:v>
                </c:pt>
                <c:pt idx="2185">
                  <c:v>79934000000000</c:v>
                </c:pt>
                <c:pt idx="2186">
                  <c:v>77601000000000</c:v>
                </c:pt>
                <c:pt idx="2187">
                  <c:v>75040000000000</c:v>
                </c:pt>
                <c:pt idx="2188">
                  <c:v>72251000000000</c:v>
                </c:pt>
                <c:pt idx="2189">
                  <c:v>69233000000000</c:v>
                </c:pt>
                <c:pt idx="2190">
                  <c:v>65987000000000</c:v>
                </c:pt>
                <c:pt idx="2191">
                  <c:v>62512000000000</c:v>
                </c:pt>
                <c:pt idx="2192">
                  <c:v>58809000000000</c:v>
                </c:pt>
                <c:pt idx="2193">
                  <c:v>54878000000000</c:v>
                </c:pt>
                <c:pt idx="2194">
                  <c:v>50719000000000</c:v>
                </c:pt>
                <c:pt idx="2195">
                  <c:v>46331000000000</c:v>
                </c:pt>
                <c:pt idx="2196">
                  <c:v>41714000000000</c:v>
                </c:pt>
                <c:pt idx="2197">
                  <c:v>36870000000000</c:v>
                </c:pt>
                <c:pt idx="2198">
                  <c:v>31797000000000</c:v>
                </c:pt>
                <c:pt idx="2199">
                  <c:v>26495000000000</c:v>
                </c:pt>
                <c:pt idx="2200">
                  <c:v>26495000000000</c:v>
                </c:pt>
                <c:pt idx="2201">
                  <c:v>21119000000000</c:v>
                </c:pt>
                <c:pt idx="2202">
                  <c:v>16937000000000</c:v>
                </c:pt>
                <c:pt idx="2203">
                  <c:v>13683000000000</c:v>
                </c:pt>
                <c:pt idx="2204">
                  <c:v>11151000000000</c:v>
                </c:pt>
                <c:pt idx="2205">
                  <c:v>9182100000000</c:v>
                </c:pt>
                <c:pt idx="2206">
                  <c:v>7650000000000</c:v>
                </c:pt>
                <c:pt idx="2207">
                  <c:v>6458100000000</c:v>
                </c:pt>
                <c:pt idx="2208">
                  <c:v>5530900000000</c:v>
                </c:pt>
                <c:pt idx="2209">
                  <c:v>4809500000000</c:v>
                </c:pt>
                <c:pt idx="2210">
                  <c:v>4248300000000</c:v>
                </c:pt>
                <c:pt idx="2211">
                  <c:v>3811700000000</c:v>
                </c:pt>
                <c:pt idx="2212">
                  <c:v>3472100000000</c:v>
                </c:pt>
                <c:pt idx="2213">
                  <c:v>3207800000000</c:v>
                </c:pt>
                <c:pt idx="2214">
                  <c:v>3002300000000</c:v>
                </c:pt>
                <c:pt idx="2215">
                  <c:v>2842400000000</c:v>
                </c:pt>
                <c:pt idx="2216">
                  <c:v>2718000000000</c:v>
                </c:pt>
                <c:pt idx="2217">
                  <c:v>2621200000000</c:v>
                </c:pt>
                <c:pt idx="2218">
                  <c:v>2545900000000</c:v>
                </c:pt>
                <c:pt idx="2219">
                  <c:v>2487300000000</c:v>
                </c:pt>
                <c:pt idx="2220">
                  <c:v>2441700000000</c:v>
                </c:pt>
                <c:pt idx="2221">
                  <c:v>2406300000000</c:v>
                </c:pt>
                <c:pt idx="2222">
                  <c:v>2378700000000</c:v>
                </c:pt>
                <c:pt idx="2223">
                  <c:v>2357300000000</c:v>
                </c:pt>
                <c:pt idx="2224">
                  <c:v>2340600000000</c:v>
                </c:pt>
                <c:pt idx="2225">
                  <c:v>2327600000000</c:v>
                </c:pt>
                <c:pt idx="2226">
                  <c:v>2317500000000</c:v>
                </c:pt>
                <c:pt idx="2227">
                  <c:v>2309700000000</c:v>
                </c:pt>
                <c:pt idx="2228">
                  <c:v>2303600000000</c:v>
                </c:pt>
                <c:pt idx="2229">
                  <c:v>2298800000000</c:v>
                </c:pt>
                <c:pt idx="2230">
                  <c:v>2295100000000</c:v>
                </c:pt>
                <c:pt idx="2231">
                  <c:v>2292300000000</c:v>
                </c:pt>
                <c:pt idx="2232">
                  <c:v>2290000000000</c:v>
                </c:pt>
                <c:pt idx="2233">
                  <c:v>2288300000000</c:v>
                </c:pt>
                <c:pt idx="2234">
                  <c:v>2287000000000</c:v>
                </c:pt>
                <c:pt idx="2235">
                  <c:v>2285900000000</c:v>
                </c:pt>
                <c:pt idx="2236">
                  <c:v>2285100000000</c:v>
                </c:pt>
                <c:pt idx="2237">
                  <c:v>2284500000000</c:v>
                </c:pt>
                <c:pt idx="2238">
                  <c:v>2284000000000</c:v>
                </c:pt>
                <c:pt idx="2239">
                  <c:v>2283600000000</c:v>
                </c:pt>
                <c:pt idx="2240">
                  <c:v>2283300000000</c:v>
                </c:pt>
                <c:pt idx="2241">
                  <c:v>2283100000000</c:v>
                </c:pt>
                <c:pt idx="2242">
                  <c:v>2283000000000</c:v>
                </c:pt>
                <c:pt idx="2243">
                  <c:v>2282800000000</c:v>
                </c:pt>
                <c:pt idx="2244">
                  <c:v>2282700000000</c:v>
                </c:pt>
                <c:pt idx="2245">
                  <c:v>2282700000000</c:v>
                </c:pt>
                <c:pt idx="2246">
                  <c:v>2282600000000</c:v>
                </c:pt>
                <c:pt idx="2247">
                  <c:v>2282600000000</c:v>
                </c:pt>
                <c:pt idx="2248">
                  <c:v>2282500000000</c:v>
                </c:pt>
                <c:pt idx="2249">
                  <c:v>2282500000000</c:v>
                </c:pt>
                <c:pt idx="2250">
                  <c:v>2282500000000</c:v>
                </c:pt>
                <c:pt idx="2251">
                  <c:v>2282500000000</c:v>
                </c:pt>
                <c:pt idx="2252">
                  <c:v>2282500000000</c:v>
                </c:pt>
                <c:pt idx="2253">
                  <c:v>2282500000000</c:v>
                </c:pt>
                <c:pt idx="2254">
                  <c:v>2282500000000</c:v>
                </c:pt>
                <c:pt idx="2255">
                  <c:v>2282500000000</c:v>
                </c:pt>
                <c:pt idx="2256">
                  <c:v>2282500000000</c:v>
                </c:pt>
                <c:pt idx="2257">
                  <c:v>2282500000000</c:v>
                </c:pt>
                <c:pt idx="2258">
                  <c:v>2282500000000</c:v>
                </c:pt>
                <c:pt idx="2259">
                  <c:v>2282500000000</c:v>
                </c:pt>
                <c:pt idx="2260">
                  <c:v>2282500000000</c:v>
                </c:pt>
                <c:pt idx="2261">
                  <c:v>2282500000000</c:v>
                </c:pt>
                <c:pt idx="2262">
                  <c:v>2282500000000</c:v>
                </c:pt>
                <c:pt idx="2263">
                  <c:v>2282600000000</c:v>
                </c:pt>
                <c:pt idx="2264">
                  <c:v>2282600000000</c:v>
                </c:pt>
                <c:pt idx="2265">
                  <c:v>2282600000000</c:v>
                </c:pt>
                <c:pt idx="2266">
                  <c:v>2282600000000</c:v>
                </c:pt>
                <c:pt idx="2267">
                  <c:v>2282600000000</c:v>
                </c:pt>
                <c:pt idx="2268">
                  <c:v>2282600000000</c:v>
                </c:pt>
                <c:pt idx="2269">
                  <c:v>2282600000000</c:v>
                </c:pt>
                <c:pt idx="2270">
                  <c:v>2282600000000</c:v>
                </c:pt>
                <c:pt idx="2271">
                  <c:v>2282600000000</c:v>
                </c:pt>
                <c:pt idx="2272">
                  <c:v>2282700000000</c:v>
                </c:pt>
                <c:pt idx="2273">
                  <c:v>2282700000000</c:v>
                </c:pt>
                <c:pt idx="2274">
                  <c:v>2282700000000</c:v>
                </c:pt>
                <c:pt idx="2275">
                  <c:v>2282700000000</c:v>
                </c:pt>
                <c:pt idx="2276">
                  <c:v>2282700000000</c:v>
                </c:pt>
                <c:pt idx="2277">
                  <c:v>2282700000000</c:v>
                </c:pt>
                <c:pt idx="2278">
                  <c:v>2282700000000</c:v>
                </c:pt>
                <c:pt idx="2279">
                  <c:v>2282700000000</c:v>
                </c:pt>
                <c:pt idx="2280">
                  <c:v>2282700000000</c:v>
                </c:pt>
                <c:pt idx="2281">
                  <c:v>2282800000000</c:v>
                </c:pt>
                <c:pt idx="2282">
                  <c:v>2282800000000</c:v>
                </c:pt>
                <c:pt idx="2283">
                  <c:v>2282800000000</c:v>
                </c:pt>
                <c:pt idx="2284">
                  <c:v>2282800000000</c:v>
                </c:pt>
                <c:pt idx="2285">
                  <c:v>2282800000000</c:v>
                </c:pt>
                <c:pt idx="2286">
                  <c:v>2282800000000</c:v>
                </c:pt>
                <c:pt idx="2287">
                  <c:v>2282800000000</c:v>
                </c:pt>
                <c:pt idx="2288">
                  <c:v>2282800000000</c:v>
                </c:pt>
                <c:pt idx="2289">
                  <c:v>2282900000000</c:v>
                </c:pt>
                <c:pt idx="2290">
                  <c:v>2282900000000</c:v>
                </c:pt>
                <c:pt idx="2291">
                  <c:v>2282900000000</c:v>
                </c:pt>
                <c:pt idx="2292">
                  <c:v>2282900000000</c:v>
                </c:pt>
                <c:pt idx="2293">
                  <c:v>2282900000000</c:v>
                </c:pt>
                <c:pt idx="2294">
                  <c:v>2282900000000</c:v>
                </c:pt>
                <c:pt idx="2295">
                  <c:v>2282900000000</c:v>
                </c:pt>
                <c:pt idx="2296">
                  <c:v>2282900000000</c:v>
                </c:pt>
                <c:pt idx="2297">
                  <c:v>2282900000000</c:v>
                </c:pt>
                <c:pt idx="2298">
                  <c:v>2283000000000</c:v>
                </c:pt>
                <c:pt idx="2299">
                  <c:v>2283000000000</c:v>
                </c:pt>
                <c:pt idx="2300">
                  <c:v>2283000000000</c:v>
                </c:pt>
                <c:pt idx="2301">
                  <c:v>2283000000000</c:v>
                </c:pt>
                <c:pt idx="2302">
                  <c:v>2283000000000</c:v>
                </c:pt>
                <c:pt idx="2303">
                  <c:v>2283000000000</c:v>
                </c:pt>
                <c:pt idx="2304">
                  <c:v>2283000000000</c:v>
                </c:pt>
                <c:pt idx="2305">
                  <c:v>2283000000000</c:v>
                </c:pt>
                <c:pt idx="2306">
                  <c:v>2283000000000</c:v>
                </c:pt>
                <c:pt idx="2307">
                  <c:v>2283000000000</c:v>
                </c:pt>
                <c:pt idx="2308">
                  <c:v>2283100000000</c:v>
                </c:pt>
                <c:pt idx="2309">
                  <c:v>2283100000000</c:v>
                </c:pt>
                <c:pt idx="2310">
                  <c:v>2283100000000</c:v>
                </c:pt>
                <c:pt idx="2311">
                  <c:v>2283100000000</c:v>
                </c:pt>
                <c:pt idx="2312">
                  <c:v>2283100000000</c:v>
                </c:pt>
                <c:pt idx="2313">
                  <c:v>2283100000000</c:v>
                </c:pt>
                <c:pt idx="2314">
                  <c:v>2283100000000</c:v>
                </c:pt>
                <c:pt idx="2315">
                  <c:v>2283100000000</c:v>
                </c:pt>
                <c:pt idx="2316">
                  <c:v>2283100000000</c:v>
                </c:pt>
                <c:pt idx="2317">
                  <c:v>2283200000000</c:v>
                </c:pt>
                <c:pt idx="2318">
                  <c:v>2283200000000</c:v>
                </c:pt>
                <c:pt idx="2319">
                  <c:v>2283200000000</c:v>
                </c:pt>
                <c:pt idx="2320">
                  <c:v>2283200000000</c:v>
                </c:pt>
                <c:pt idx="2321">
                  <c:v>2283200000000</c:v>
                </c:pt>
                <c:pt idx="2322">
                  <c:v>2283200000000</c:v>
                </c:pt>
                <c:pt idx="2323">
                  <c:v>2283200000000</c:v>
                </c:pt>
                <c:pt idx="2324">
                  <c:v>2283200000000</c:v>
                </c:pt>
                <c:pt idx="2325">
                  <c:v>2283200000000</c:v>
                </c:pt>
                <c:pt idx="2326">
                  <c:v>2283300000000</c:v>
                </c:pt>
                <c:pt idx="2327">
                  <c:v>2283300000000</c:v>
                </c:pt>
                <c:pt idx="2328">
                  <c:v>2283300000000</c:v>
                </c:pt>
                <c:pt idx="2329">
                  <c:v>2283300000000</c:v>
                </c:pt>
                <c:pt idx="2330">
                  <c:v>2283300000000</c:v>
                </c:pt>
                <c:pt idx="2331">
                  <c:v>2283300000000</c:v>
                </c:pt>
                <c:pt idx="2332">
                  <c:v>2283300000000</c:v>
                </c:pt>
                <c:pt idx="2333">
                  <c:v>2283300000000</c:v>
                </c:pt>
                <c:pt idx="2334">
                  <c:v>2283300000000</c:v>
                </c:pt>
                <c:pt idx="2335">
                  <c:v>2283300000000</c:v>
                </c:pt>
                <c:pt idx="2336">
                  <c:v>2283400000000</c:v>
                </c:pt>
                <c:pt idx="2337">
                  <c:v>2283400000000</c:v>
                </c:pt>
                <c:pt idx="2338">
                  <c:v>2283400000000</c:v>
                </c:pt>
                <c:pt idx="2339">
                  <c:v>2283400000000</c:v>
                </c:pt>
                <c:pt idx="2340">
                  <c:v>2283400000000</c:v>
                </c:pt>
                <c:pt idx="2341">
                  <c:v>2283400000000</c:v>
                </c:pt>
                <c:pt idx="2342">
                  <c:v>2283400000000</c:v>
                </c:pt>
                <c:pt idx="2343">
                  <c:v>2283400000000</c:v>
                </c:pt>
                <c:pt idx="2344">
                  <c:v>2283400000000</c:v>
                </c:pt>
                <c:pt idx="2345">
                  <c:v>2283500000000</c:v>
                </c:pt>
                <c:pt idx="2346">
                  <c:v>2283500000000</c:v>
                </c:pt>
                <c:pt idx="2347">
                  <c:v>2283500000000</c:v>
                </c:pt>
                <c:pt idx="2348">
                  <c:v>2283500000000</c:v>
                </c:pt>
                <c:pt idx="2349">
                  <c:v>2283500000000</c:v>
                </c:pt>
                <c:pt idx="2350">
                  <c:v>2283500000000</c:v>
                </c:pt>
                <c:pt idx="2351">
                  <c:v>2283500000000</c:v>
                </c:pt>
                <c:pt idx="2352">
                  <c:v>2283500000000</c:v>
                </c:pt>
                <c:pt idx="2353">
                  <c:v>2283500000000</c:v>
                </c:pt>
                <c:pt idx="2354">
                  <c:v>2283500000000</c:v>
                </c:pt>
                <c:pt idx="2355">
                  <c:v>2283500000000</c:v>
                </c:pt>
                <c:pt idx="2356">
                  <c:v>2283600000000</c:v>
                </c:pt>
                <c:pt idx="2357">
                  <c:v>2283600000000</c:v>
                </c:pt>
                <c:pt idx="2358">
                  <c:v>2283600000000</c:v>
                </c:pt>
                <c:pt idx="2359">
                  <c:v>2283600000000</c:v>
                </c:pt>
                <c:pt idx="2360">
                  <c:v>2283600000000</c:v>
                </c:pt>
                <c:pt idx="2361">
                  <c:v>2283600000000</c:v>
                </c:pt>
                <c:pt idx="2362">
                  <c:v>2283600000000</c:v>
                </c:pt>
                <c:pt idx="2363">
                  <c:v>2283600000000</c:v>
                </c:pt>
                <c:pt idx="2364">
                  <c:v>2283600000000</c:v>
                </c:pt>
                <c:pt idx="2365">
                  <c:v>2283700000000</c:v>
                </c:pt>
                <c:pt idx="2366">
                  <c:v>2283700000000</c:v>
                </c:pt>
                <c:pt idx="2367">
                  <c:v>2283700000000</c:v>
                </c:pt>
                <c:pt idx="2368">
                  <c:v>2283700000000</c:v>
                </c:pt>
                <c:pt idx="2369">
                  <c:v>2283700000000</c:v>
                </c:pt>
                <c:pt idx="2370">
                  <c:v>2283700000000</c:v>
                </c:pt>
                <c:pt idx="2371">
                  <c:v>2283700000000</c:v>
                </c:pt>
                <c:pt idx="2372">
                  <c:v>2283700000000</c:v>
                </c:pt>
                <c:pt idx="2373">
                  <c:v>2283700000000</c:v>
                </c:pt>
                <c:pt idx="2374">
                  <c:v>2283700000000</c:v>
                </c:pt>
                <c:pt idx="2375">
                  <c:v>2283800000000</c:v>
                </c:pt>
                <c:pt idx="2376">
                  <c:v>2283800000000</c:v>
                </c:pt>
                <c:pt idx="2377">
                  <c:v>2283800000000</c:v>
                </c:pt>
                <c:pt idx="2378">
                  <c:v>2283800000000</c:v>
                </c:pt>
                <c:pt idx="2379">
                  <c:v>2283800000000</c:v>
                </c:pt>
                <c:pt idx="2380">
                  <c:v>2283800000000</c:v>
                </c:pt>
                <c:pt idx="2381">
                  <c:v>2283800000000</c:v>
                </c:pt>
                <c:pt idx="2382">
                  <c:v>2283800000000</c:v>
                </c:pt>
                <c:pt idx="2383">
                  <c:v>2283800000000</c:v>
                </c:pt>
                <c:pt idx="2384">
                  <c:v>2283800000000</c:v>
                </c:pt>
                <c:pt idx="2385">
                  <c:v>2283900000000</c:v>
                </c:pt>
                <c:pt idx="2386">
                  <c:v>2283900000000</c:v>
                </c:pt>
                <c:pt idx="2387">
                  <c:v>2283900000000</c:v>
                </c:pt>
                <c:pt idx="2388">
                  <c:v>2283900000000</c:v>
                </c:pt>
                <c:pt idx="2389">
                  <c:v>2283900000000</c:v>
                </c:pt>
                <c:pt idx="2390">
                  <c:v>2283900000000</c:v>
                </c:pt>
                <c:pt idx="2391">
                  <c:v>2283900000000</c:v>
                </c:pt>
                <c:pt idx="2392">
                  <c:v>2283900000000</c:v>
                </c:pt>
                <c:pt idx="2393">
                  <c:v>2283900000000</c:v>
                </c:pt>
                <c:pt idx="2394">
                  <c:v>2283900000000</c:v>
                </c:pt>
                <c:pt idx="2395">
                  <c:v>2284000000000</c:v>
                </c:pt>
                <c:pt idx="2396">
                  <c:v>2284000000000</c:v>
                </c:pt>
                <c:pt idx="2397">
                  <c:v>2284000000000</c:v>
                </c:pt>
                <c:pt idx="2398">
                  <c:v>2284000000000</c:v>
                </c:pt>
                <c:pt idx="2399">
                  <c:v>2284000000000</c:v>
                </c:pt>
                <c:pt idx="2400">
                  <c:v>2284000000000</c:v>
                </c:pt>
                <c:pt idx="2401">
                  <c:v>2284000000000</c:v>
                </c:pt>
                <c:pt idx="2402">
                  <c:v>2284000000000</c:v>
                </c:pt>
                <c:pt idx="2403">
                  <c:v>2284000000000</c:v>
                </c:pt>
                <c:pt idx="2404">
                  <c:v>2284000000000</c:v>
                </c:pt>
                <c:pt idx="2405">
                  <c:v>2284000000000</c:v>
                </c:pt>
                <c:pt idx="2406">
                  <c:v>2284000000000</c:v>
                </c:pt>
                <c:pt idx="2407">
                  <c:v>2284100000000</c:v>
                </c:pt>
                <c:pt idx="2408">
                  <c:v>2284100000000</c:v>
                </c:pt>
                <c:pt idx="2409">
                  <c:v>2284100000000</c:v>
                </c:pt>
                <c:pt idx="2410">
                  <c:v>2284100000000</c:v>
                </c:pt>
                <c:pt idx="2411">
                  <c:v>2284100000000</c:v>
                </c:pt>
                <c:pt idx="2412">
                  <c:v>2284100000000</c:v>
                </c:pt>
                <c:pt idx="2413">
                  <c:v>2284100000000</c:v>
                </c:pt>
                <c:pt idx="2414">
                  <c:v>2284100000000</c:v>
                </c:pt>
                <c:pt idx="2415">
                  <c:v>2284100000000</c:v>
                </c:pt>
                <c:pt idx="2416">
                  <c:v>2284100000000</c:v>
                </c:pt>
                <c:pt idx="2417">
                  <c:v>2284200000000</c:v>
                </c:pt>
                <c:pt idx="2418">
                  <c:v>2284200000000</c:v>
                </c:pt>
                <c:pt idx="2419">
                  <c:v>2284200000000</c:v>
                </c:pt>
                <c:pt idx="2420">
                  <c:v>2284200000000</c:v>
                </c:pt>
                <c:pt idx="2421">
                  <c:v>2284200000000</c:v>
                </c:pt>
                <c:pt idx="2422">
                  <c:v>2284200000000</c:v>
                </c:pt>
                <c:pt idx="2423">
                  <c:v>2284200000000</c:v>
                </c:pt>
                <c:pt idx="2424">
                  <c:v>2284200000000</c:v>
                </c:pt>
                <c:pt idx="2425">
                  <c:v>2284200000000</c:v>
                </c:pt>
                <c:pt idx="2426">
                  <c:v>2284200000000</c:v>
                </c:pt>
                <c:pt idx="2427">
                  <c:v>2284200000000</c:v>
                </c:pt>
                <c:pt idx="2428">
                  <c:v>2284300000000</c:v>
                </c:pt>
                <c:pt idx="2429">
                  <c:v>2284300000000</c:v>
                </c:pt>
                <c:pt idx="2430">
                  <c:v>2284300000000</c:v>
                </c:pt>
                <c:pt idx="2431">
                  <c:v>2284300000000</c:v>
                </c:pt>
                <c:pt idx="2432">
                  <c:v>2284300000000</c:v>
                </c:pt>
                <c:pt idx="2433">
                  <c:v>2284300000000</c:v>
                </c:pt>
                <c:pt idx="2434">
                  <c:v>2284300000000</c:v>
                </c:pt>
                <c:pt idx="2435">
                  <c:v>2284300000000</c:v>
                </c:pt>
                <c:pt idx="2436">
                  <c:v>2284300000000</c:v>
                </c:pt>
                <c:pt idx="2437">
                  <c:v>2284300000000</c:v>
                </c:pt>
                <c:pt idx="2438">
                  <c:v>2284300000000</c:v>
                </c:pt>
                <c:pt idx="2439">
                  <c:v>2284400000000</c:v>
                </c:pt>
                <c:pt idx="2440">
                  <c:v>2284400000000</c:v>
                </c:pt>
                <c:pt idx="2441">
                  <c:v>2284400000000</c:v>
                </c:pt>
                <c:pt idx="2442">
                  <c:v>2284400000000</c:v>
                </c:pt>
                <c:pt idx="2443">
                  <c:v>2284400000000</c:v>
                </c:pt>
                <c:pt idx="2444">
                  <c:v>2284400000000</c:v>
                </c:pt>
                <c:pt idx="2445">
                  <c:v>2284400000000</c:v>
                </c:pt>
                <c:pt idx="2446">
                  <c:v>2284400000000</c:v>
                </c:pt>
                <c:pt idx="2447">
                  <c:v>2284400000000</c:v>
                </c:pt>
                <c:pt idx="2448">
                  <c:v>2284400000000</c:v>
                </c:pt>
                <c:pt idx="2449">
                  <c:v>2284400000000</c:v>
                </c:pt>
                <c:pt idx="2450">
                  <c:v>2284400000000</c:v>
                </c:pt>
                <c:pt idx="2451">
                  <c:v>2284500000000</c:v>
                </c:pt>
                <c:pt idx="2452">
                  <c:v>2284500000000</c:v>
                </c:pt>
                <c:pt idx="2453">
                  <c:v>2284500000000</c:v>
                </c:pt>
                <c:pt idx="2454">
                  <c:v>2284500000000</c:v>
                </c:pt>
                <c:pt idx="2455">
                  <c:v>2284500000000</c:v>
                </c:pt>
                <c:pt idx="2456">
                  <c:v>2284500000000</c:v>
                </c:pt>
                <c:pt idx="2457">
                  <c:v>2284500000000</c:v>
                </c:pt>
                <c:pt idx="2458">
                  <c:v>2284500000000</c:v>
                </c:pt>
                <c:pt idx="2459">
                  <c:v>2284500000000</c:v>
                </c:pt>
                <c:pt idx="2460">
                  <c:v>2284500000000</c:v>
                </c:pt>
                <c:pt idx="2461">
                  <c:v>2284500000000</c:v>
                </c:pt>
                <c:pt idx="2462">
                  <c:v>2284600000000</c:v>
                </c:pt>
                <c:pt idx="2463">
                  <c:v>2284600000000</c:v>
                </c:pt>
                <c:pt idx="2464">
                  <c:v>2284600000000</c:v>
                </c:pt>
                <c:pt idx="2465">
                  <c:v>2284600000000</c:v>
                </c:pt>
                <c:pt idx="2466">
                  <c:v>2284600000000</c:v>
                </c:pt>
                <c:pt idx="2467">
                  <c:v>2284600000000</c:v>
                </c:pt>
                <c:pt idx="2468">
                  <c:v>2284600000000</c:v>
                </c:pt>
                <c:pt idx="2469">
                  <c:v>2284600000000</c:v>
                </c:pt>
                <c:pt idx="2470">
                  <c:v>2284600000000</c:v>
                </c:pt>
                <c:pt idx="2471">
                  <c:v>2284600000000</c:v>
                </c:pt>
                <c:pt idx="2472">
                  <c:v>2284600000000</c:v>
                </c:pt>
                <c:pt idx="2473">
                  <c:v>2284600000000</c:v>
                </c:pt>
                <c:pt idx="2474">
                  <c:v>2284700000000</c:v>
                </c:pt>
                <c:pt idx="2475">
                  <c:v>2284700000000</c:v>
                </c:pt>
                <c:pt idx="2476">
                  <c:v>2284700000000</c:v>
                </c:pt>
                <c:pt idx="2477">
                  <c:v>2284700000000</c:v>
                </c:pt>
                <c:pt idx="2478">
                  <c:v>2284700000000</c:v>
                </c:pt>
                <c:pt idx="2479">
                  <c:v>2284700000000</c:v>
                </c:pt>
                <c:pt idx="2480">
                  <c:v>2284700000000</c:v>
                </c:pt>
                <c:pt idx="2481">
                  <c:v>2284700000000</c:v>
                </c:pt>
                <c:pt idx="2482">
                  <c:v>2284700000000</c:v>
                </c:pt>
                <c:pt idx="2483">
                  <c:v>2284700000000</c:v>
                </c:pt>
                <c:pt idx="2484">
                  <c:v>2284700000000</c:v>
                </c:pt>
                <c:pt idx="2485">
                  <c:v>2284700000000</c:v>
                </c:pt>
                <c:pt idx="2486">
                  <c:v>2284800000000</c:v>
                </c:pt>
                <c:pt idx="2487">
                  <c:v>2284800000000</c:v>
                </c:pt>
                <c:pt idx="2488">
                  <c:v>2284800000000</c:v>
                </c:pt>
                <c:pt idx="2489">
                  <c:v>2284800000000</c:v>
                </c:pt>
                <c:pt idx="2490">
                  <c:v>2284800000000</c:v>
                </c:pt>
                <c:pt idx="2491">
                  <c:v>2284800000000</c:v>
                </c:pt>
                <c:pt idx="2492">
                  <c:v>2284800000000</c:v>
                </c:pt>
                <c:pt idx="2493">
                  <c:v>2284800000000</c:v>
                </c:pt>
                <c:pt idx="2494">
                  <c:v>2284800000000</c:v>
                </c:pt>
                <c:pt idx="2495">
                  <c:v>2284800000000</c:v>
                </c:pt>
                <c:pt idx="2496">
                  <c:v>2284800000000</c:v>
                </c:pt>
                <c:pt idx="2497">
                  <c:v>2284800000000</c:v>
                </c:pt>
                <c:pt idx="2498">
                  <c:v>2284900000000</c:v>
                </c:pt>
                <c:pt idx="2499">
                  <c:v>2284900000000</c:v>
                </c:pt>
                <c:pt idx="2500">
                  <c:v>2284900000000</c:v>
                </c:pt>
                <c:pt idx="2501">
                  <c:v>2284900000000</c:v>
                </c:pt>
                <c:pt idx="2502">
                  <c:v>2284900000000</c:v>
                </c:pt>
                <c:pt idx="2503">
                  <c:v>2284900000000</c:v>
                </c:pt>
                <c:pt idx="2504">
                  <c:v>2284900000000</c:v>
                </c:pt>
                <c:pt idx="2505">
                  <c:v>2284900000000</c:v>
                </c:pt>
                <c:pt idx="2506">
                  <c:v>2284900000000</c:v>
                </c:pt>
                <c:pt idx="2507">
                  <c:v>2284900000000</c:v>
                </c:pt>
                <c:pt idx="2508">
                  <c:v>2284900000000</c:v>
                </c:pt>
                <c:pt idx="2509">
                  <c:v>2284900000000</c:v>
                </c:pt>
                <c:pt idx="2510">
                  <c:v>2284900000000</c:v>
                </c:pt>
                <c:pt idx="2511">
                  <c:v>2285000000000</c:v>
                </c:pt>
                <c:pt idx="2512">
                  <c:v>2285000000000</c:v>
                </c:pt>
                <c:pt idx="2513">
                  <c:v>2285000000000</c:v>
                </c:pt>
                <c:pt idx="2514">
                  <c:v>2285000000000</c:v>
                </c:pt>
                <c:pt idx="2515">
                  <c:v>2285000000000</c:v>
                </c:pt>
                <c:pt idx="2516">
                  <c:v>2285000000000</c:v>
                </c:pt>
                <c:pt idx="2517">
                  <c:v>2285000000000</c:v>
                </c:pt>
                <c:pt idx="2518">
                  <c:v>2285000000000</c:v>
                </c:pt>
                <c:pt idx="2519">
                  <c:v>2285000000000</c:v>
                </c:pt>
                <c:pt idx="2520">
                  <c:v>2285000000000</c:v>
                </c:pt>
                <c:pt idx="2521">
                  <c:v>2285000000000</c:v>
                </c:pt>
                <c:pt idx="2522">
                  <c:v>2285000000000</c:v>
                </c:pt>
                <c:pt idx="2523">
                  <c:v>2285000000000</c:v>
                </c:pt>
                <c:pt idx="2524">
                  <c:v>2285100000000</c:v>
                </c:pt>
                <c:pt idx="2525">
                  <c:v>2285100000000</c:v>
                </c:pt>
                <c:pt idx="2526">
                  <c:v>2285100000000</c:v>
                </c:pt>
                <c:pt idx="2527">
                  <c:v>2285100000000</c:v>
                </c:pt>
                <c:pt idx="2528">
                  <c:v>2285100000000</c:v>
                </c:pt>
                <c:pt idx="2529">
                  <c:v>2285100000000</c:v>
                </c:pt>
                <c:pt idx="2530">
                  <c:v>2285100000000</c:v>
                </c:pt>
                <c:pt idx="2531">
                  <c:v>2285100000000</c:v>
                </c:pt>
                <c:pt idx="2532">
                  <c:v>2285100000000</c:v>
                </c:pt>
                <c:pt idx="2533">
                  <c:v>2285100000000</c:v>
                </c:pt>
                <c:pt idx="2534">
                  <c:v>2285100000000</c:v>
                </c:pt>
                <c:pt idx="2535">
                  <c:v>2285100000000</c:v>
                </c:pt>
                <c:pt idx="2536">
                  <c:v>2285100000000</c:v>
                </c:pt>
                <c:pt idx="2537">
                  <c:v>2285200000000</c:v>
                </c:pt>
                <c:pt idx="2538">
                  <c:v>2285200000000</c:v>
                </c:pt>
                <c:pt idx="2539">
                  <c:v>2285200000000</c:v>
                </c:pt>
                <c:pt idx="2540">
                  <c:v>2285200000000</c:v>
                </c:pt>
                <c:pt idx="2541">
                  <c:v>2285200000000</c:v>
                </c:pt>
                <c:pt idx="2542">
                  <c:v>2285200000000</c:v>
                </c:pt>
                <c:pt idx="2543">
                  <c:v>2285200000000</c:v>
                </c:pt>
                <c:pt idx="2544">
                  <c:v>2285200000000</c:v>
                </c:pt>
                <c:pt idx="2545">
                  <c:v>2285200000000</c:v>
                </c:pt>
                <c:pt idx="2546">
                  <c:v>2285200000000</c:v>
                </c:pt>
                <c:pt idx="2547">
                  <c:v>2285200000000</c:v>
                </c:pt>
                <c:pt idx="2548">
                  <c:v>2285200000000</c:v>
                </c:pt>
                <c:pt idx="2549">
                  <c:v>2285200000000</c:v>
                </c:pt>
                <c:pt idx="2550">
                  <c:v>2285200000000</c:v>
                </c:pt>
                <c:pt idx="2551">
                  <c:v>2285300000000</c:v>
                </c:pt>
                <c:pt idx="2552">
                  <c:v>2285300000000</c:v>
                </c:pt>
                <c:pt idx="2553">
                  <c:v>2285300000000</c:v>
                </c:pt>
                <c:pt idx="2554">
                  <c:v>2285300000000</c:v>
                </c:pt>
                <c:pt idx="2555">
                  <c:v>2285300000000</c:v>
                </c:pt>
                <c:pt idx="2556">
                  <c:v>2285300000000</c:v>
                </c:pt>
                <c:pt idx="2557">
                  <c:v>2285300000000</c:v>
                </c:pt>
                <c:pt idx="2558">
                  <c:v>2285300000000</c:v>
                </c:pt>
                <c:pt idx="2559">
                  <c:v>2285300000000</c:v>
                </c:pt>
                <c:pt idx="2560">
                  <c:v>2285300000000</c:v>
                </c:pt>
                <c:pt idx="2561">
                  <c:v>2285300000000</c:v>
                </c:pt>
                <c:pt idx="2562">
                  <c:v>2285400000000</c:v>
                </c:pt>
                <c:pt idx="2563">
                  <c:v>2285400000000</c:v>
                </c:pt>
                <c:pt idx="2564">
                  <c:v>2285400000000</c:v>
                </c:pt>
                <c:pt idx="2565">
                  <c:v>2285400000000</c:v>
                </c:pt>
                <c:pt idx="2566">
                  <c:v>2285400000000</c:v>
                </c:pt>
                <c:pt idx="2567">
                  <c:v>2285500000000</c:v>
                </c:pt>
                <c:pt idx="2568">
                  <c:v>2285500000000</c:v>
                </c:pt>
                <c:pt idx="2569">
                  <c:v>2285500000000</c:v>
                </c:pt>
                <c:pt idx="2570">
                  <c:v>2285600000000</c:v>
                </c:pt>
                <c:pt idx="2571">
                  <c:v>2285600000000</c:v>
                </c:pt>
                <c:pt idx="2572">
                  <c:v>2285700000000</c:v>
                </c:pt>
                <c:pt idx="2573">
                  <c:v>2285800000000</c:v>
                </c:pt>
                <c:pt idx="2574">
                  <c:v>2285900000000</c:v>
                </c:pt>
                <c:pt idx="2575">
                  <c:v>2286100000000</c:v>
                </c:pt>
                <c:pt idx="2576">
                  <c:v>2286300000000</c:v>
                </c:pt>
                <c:pt idx="2577">
                  <c:v>2286500000000</c:v>
                </c:pt>
                <c:pt idx="2578">
                  <c:v>2286800000000</c:v>
                </c:pt>
                <c:pt idx="2579">
                  <c:v>2287200000000</c:v>
                </c:pt>
                <c:pt idx="2580">
                  <c:v>2287700000000</c:v>
                </c:pt>
                <c:pt idx="2581">
                  <c:v>2288300000000</c:v>
                </c:pt>
                <c:pt idx="2582">
                  <c:v>2289200000000</c:v>
                </c:pt>
                <c:pt idx="2583">
                  <c:v>2290200000000</c:v>
                </c:pt>
                <c:pt idx="2584">
                  <c:v>2291600000000</c:v>
                </c:pt>
                <c:pt idx="2585">
                  <c:v>2293400000000</c:v>
                </c:pt>
                <c:pt idx="2586">
                  <c:v>2295600000000</c:v>
                </c:pt>
                <c:pt idx="2587">
                  <c:v>2298500000000</c:v>
                </c:pt>
                <c:pt idx="2588">
                  <c:v>2302200000000</c:v>
                </c:pt>
                <c:pt idx="2589">
                  <c:v>2307000000000</c:v>
                </c:pt>
                <c:pt idx="2590">
                  <c:v>2313100000000</c:v>
                </c:pt>
                <c:pt idx="2591">
                  <c:v>2321000000000</c:v>
                </c:pt>
                <c:pt idx="2592">
                  <c:v>2331100000000</c:v>
                </c:pt>
                <c:pt idx="2593">
                  <c:v>2344100000000</c:v>
                </c:pt>
                <c:pt idx="2594">
                  <c:v>2360900000000</c:v>
                </c:pt>
                <c:pt idx="2595">
                  <c:v>2382400000000</c:v>
                </c:pt>
                <c:pt idx="2596">
                  <c:v>2410000000000</c:v>
                </c:pt>
                <c:pt idx="2597">
                  <c:v>2445500000000</c:v>
                </c:pt>
                <c:pt idx="2598">
                  <c:v>2491200000000</c:v>
                </c:pt>
                <c:pt idx="2599">
                  <c:v>2549800000000</c:v>
                </c:pt>
                <c:pt idx="2600">
                  <c:v>2549800000000</c:v>
                </c:pt>
                <c:pt idx="2601">
                  <c:v>2632700000000</c:v>
                </c:pt>
                <c:pt idx="2602">
                  <c:v>2700600000000</c:v>
                </c:pt>
                <c:pt idx="2603">
                  <c:v>2756200000000</c:v>
                </c:pt>
                <c:pt idx="2604">
                  <c:v>2801700000000</c:v>
                </c:pt>
                <c:pt idx="2605">
                  <c:v>2839000000000</c:v>
                </c:pt>
                <c:pt idx="2606">
                  <c:v>2869500000000</c:v>
                </c:pt>
                <c:pt idx="2607">
                  <c:v>2894500000000</c:v>
                </c:pt>
                <c:pt idx="2608">
                  <c:v>2915000000000</c:v>
                </c:pt>
                <c:pt idx="2609">
                  <c:v>2931700000000</c:v>
                </c:pt>
                <c:pt idx="2610">
                  <c:v>2945500000000</c:v>
                </c:pt>
                <c:pt idx="2611">
                  <c:v>2956700000000</c:v>
                </c:pt>
                <c:pt idx="2612">
                  <c:v>2965900000000</c:v>
                </c:pt>
                <c:pt idx="2613">
                  <c:v>2973500000000</c:v>
                </c:pt>
                <c:pt idx="2614">
                  <c:v>2979600000000</c:v>
                </c:pt>
                <c:pt idx="2615">
                  <c:v>2984700000000</c:v>
                </c:pt>
                <c:pt idx="2616">
                  <c:v>2988800000000</c:v>
                </c:pt>
                <c:pt idx="2617">
                  <c:v>2992200000000</c:v>
                </c:pt>
                <c:pt idx="2618">
                  <c:v>2995000000000</c:v>
                </c:pt>
                <c:pt idx="2619">
                  <c:v>2997300000000</c:v>
                </c:pt>
                <c:pt idx="2620">
                  <c:v>2999200000000</c:v>
                </c:pt>
                <c:pt idx="2621">
                  <c:v>3000700000000</c:v>
                </c:pt>
                <c:pt idx="2622">
                  <c:v>3002000000000</c:v>
                </c:pt>
                <c:pt idx="2623">
                  <c:v>3003000000000</c:v>
                </c:pt>
                <c:pt idx="2624">
                  <c:v>3003800000000</c:v>
                </c:pt>
                <c:pt idx="2625">
                  <c:v>3004500000000</c:v>
                </c:pt>
                <c:pt idx="2626">
                  <c:v>3005100000000</c:v>
                </c:pt>
                <c:pt idx="2627">
                  <c:v>3005600000000</c:v>
                </c:pt>
                <c:pt idx="2628">
                  <c:v>3006000000000</c:v>
                </c:pt>
                <c:pt idx="2629">
                  <c:v>3006300000000</c:v>
                </c:pt>
                <c:pt idx="2630">
                  <c:v>3006600000000</c:v>
                </c:pt>
                <c:pt idx="2631">
                  <c:v>3006800000000</c:v>
                </c:pt>
                <c:pt idx="2632">
                  <c:v>3007000000000</c:v>
                </c:pt>
                <c:pt idx="2633">
                  <c:v>3007100000000</c:v>
                </c:pt>
                <c:pt idx="2634">
                  <c:v>3007200000000</c:v>
                </c:pt>
                <c:pt idx="2635">
                  <c:v>3007300000000</c:v>
                </c:pt>
                <c:pt idx="2636">
                  <c:v>3007400000000</c:v>
                </c:pt>
                <c:pt idx="2637">
                  <c:v>3007500000000</c:v>
                </c:pt>
                <c:pt idx="2638">
                  <c:v>3007600000000</c:v>
                </c:pt>
                <c:pt idx="2639">
                  <c:v>3007600000000</c:v>
                </c:pt>
                <c:pt idx="2640">
                  <c:v>3007700000000</c:v>
                </c:pt>
                <c:pt idx="2641">
                  <c:v>3007700000000</c:v>
                </c:pt>
                <c:pt idx="2642">
                  <c:v>3007700000000</c:v>
                </c:pt>
                <c:pt idx="2643">
                  <c:v>3007800000000</c:v>
                </c:pt>
                <c:pt idx="2644">
                  <c:v>3007800000000</c:v>
                </c:pt>
                <c:pt idx="2645">
                  <c:v>3007800000000</c:v>
                </c:pt>
                <c:pt idx="2646">
                  <c:v>3007800000000</c:v>
                </c:pt>
                <c:pt idx="2647">
                  <c:v>3007800000000</c:v>
                </c:pt>
                <c:pt idx="2648">
                  <c:v>3007900000000</c:v>
                </c:pt>
                <c:pt idx="2649">
                  <c:v>3007900000000</c:v>
                </c:pt>
                <c:pt idx="2650">
                  <c:v>3007900000000</c:v>
                </c:pt>
                <c:pt idx="2651">
                  <c:v>3007900000000</c:v>
                </c:pt>
                <c:pt idx="2652">
                  <c:v>3007900000000</c:v>
                </c:pt>
                <c:pt idx="2653">
                  <c:v>3007900000000</c:v>
                </c:pt>
                <c:pt idx="2654">
                  <c:v>3007900000000</c:v>
                </c:pt>
                <c:pt idx="2655">
                  <c:v>3008000000000</c:v>
                </c:pt>
                <c:pt idx="2656">
                  <c:v>3008000000000</c:v>
                </c:pt>
                <c:pt idx="2657">
                  <c:v>3008000000000</c:v>
                </c:pt>
                <c:pt idx="2658">
                  <c:v>3008000000000</c:v>
                </c:pt>
                <c:pt idx="2659">
                  <c:v>3008000000000</c:v>
                </c:pt>
                <c:pt idx="2660">
                  <c:v>3008000000000</c:v>
                </c:pt>
                <c:pt idx="2661">
                  <c:v>3008000000000</c:v>
                </c:pt>
                <c:pt idx="2662">
                  <c:v>3008000000000</c:v>
                </c:pt>
                <c:pt idx="2663">
                  <c:v>3008000000000</c:v>
                </c:pt>
                <c:pt idx="2664">
                  <c:v>3008100000000</c:v>
                </c:pt>
                <c:pt idx="2665">
                  <c:v>3008100000000</c:v>
                </c:pt>
                <c:pt idx="2666">
                  <c:v>3008100000000</c:v>
                </c:pt>
                <c:pt idx="2667">
                  <c:v>3008100000000</c:v>
                </c:pt>
                <c:pt idx="2668">
                  <c:v>3008100000000</c:v>
                </c:pt>
                <c:pt idx="2669">
                  <c:v>3008100000000</c:v>
                </c:pt>
                <c:pt idx="2670">
                  <c:v>3008100000000</c:v>
                </c:pt>
                <c:pt idx="2671">
                  <c:v>3008100000000</c:v>
                </c:pt>
                <c:pt idx="2672">
                  <c:v>3008100000000</c:v>
                </c:pt>
                <c:pt idx="2673">
                  <c:v>3008200000000</c:v>
                </c:pt>
                <c:pt idx="2674">
                  <c:v>3008200000000</c:v>
                </c:pt>
                <c:pt idx="2675">
                  <c:v>3008200000000</c:v>
                </c:pt>
                <c:pt idx="2676">
                  <c:v>3008200000000</c:v>
                </c:pt>
                <c:pt idx="2677">
                  <c:v>3008200000000</c:v>
                </c:pt>
                <c:pt idx="2678">
                  <c:v>3008200000000</c:v>
                </c:pt>
                <c:pt idx="2679">
                  <c:v>3008200000000</c:v>
                </c:pt>
                <c:pt idx="2680">
                  <c:v>3008200000000</c:v>
                </c:pt>
                <c:pt idx="2681">
                  <c:v>3008200000000</c:v>
                </c:pt>
                <c:pt idx="2682">
                  <c:v>3008300000000</c:v>
                </c:pt>
                <c:pt idx="2683">
                  <c:v>3008300000000</c:v>
                </c:pt>
                <c:pt idx="2684">
                  <c:v>3008300000000</c:v>
                </c:pt>
                <c:pt idx="2685">
                  <c:v>3008300000000</c:v>
                </c:pt>
                <c:pt idx="2686">
                  <c:v>3008300000000</c:v>
                </c:pt>
                <c:pt idx="2687">
                  <c:v>3008300000000</c:v>
                </c:pt>
                <c:pt idx="2688">
                  <c:v>3008300000000</c:v>
                </c:pt>
                <c:pt idx="2689">
                  <c:v>3008300000000</c:v>
                </c:pt>
                <c:pt idx="2690">
                  <c:v>3008300000000</c:v>
                </c:pt>
                <c:pt idx="2691">
                  <c:v>3008300000000</c:v>
                </c:pt>
                <c:pt idx="2692">
                  <c:v>3008400000000</c:v>
                </c:pt>
                <c:pt idx="2693">
                  <c:v>3008400000000</c:v>
                </c:pt>
                <c:pt idx="2694">
                  <c:v>3008400000000</c:v>
                </c:pt>
                <c:pt idx="2695">
                  <c:v>3008400000000</c:v>
                </c:pt>
                <c:pt idx="2696">
                  <c:v>3008400000000</c:v>
                </c:pt>
                <c:pt idx="2697">
                  <c:v>3008400000000</c:v>
                </c:pt>
                <c:pt idx="2698">
                  <c:v>3008400000000</c:v>
                </c:pt>
                <c:pt idx="2699">
                  <c:v>3008400000000</c:v>
                </c:pt>
                <c:pt idx="2700">
                  <c:v>3008400000000</c:v>
                </c:pt>
                <c:pt idx="2701">
                  <c:v>3008400000000</c:v>
                </c:pt>
                <c:pt idx="2702">
                  <c:v>3008400000000</c:v>
                </c:pt>
                <c:pt idx="2703">
                  <c:v>3008500000000</c:v>
                </c:pt>
                <c:pt idx="2704">
                  <c:v>3008500000000</c:v>
                </c:pt>
                <c:pt idx="2705">
                  <c:v>3008500000000</c:v>
                </c:pt>
                <c:pt idx="2706">
                  <c:v>3008500000000</c:v>
                </c:pt>
                <c:pt idx="2707">
                  <c:v>3008500000000</c:v>
                </c:pt>
                <c:pt idx="2708">
                  <c:v>3008500000000</c:v>
                </c:pt>
                <c:pt idx="2709">
                  <c:v>3008500000000</c:v>
                </c:pt>
                <c:pt idx="2710">
                  <c:v>3008500000000</c:v>
                </c:pt>
                <c:pt idx="2711">
                  <c:v>3008500000000</c:v>
                </c:pt>
                <c:pt idx="2712">
                  <c:v>3008500000000</c:v>
                </c:pt>
                <c:pt idx="2713">
                  <c:v>3008600000000</c:v>
                </c:pt>
                <c:pt idx="2714">
                  <c:v>3008600000000</c:v>
                </c:pt>
                <c:pt idx="2715">
                  <c:v>3008600000000</c:v>
                </c:pt>
                <c:pt idx="2716">
                  <c:v>3008600000000</c:v>
                </c:pt>
                <c:pt idx="2717">
                  <c:v>3008600000000</c:v>
                </c:pt>
                <c:pt idx="2718">
                  <c:v>3008600000000</c:v>
                </c:pt>
                <c:pt idx="2719">
                  <c:v>3008600000000</c:v>
                </c:pt>
                <c:pt idx="2720">
                  <c:v>3008600000000</c:v>
                </c:pt>
                <c:pt idx="2721">
                  <c:v>3008600000000</c:v>
                </c:pt>
                <c:pt idx="2722">
                  <c:v>3008600000000</c:v>
                </c:pt>
                <c:pt idx="2723">
                  <c:v>3008700000000</c:v>
                </c:pt>
                <c:pt idx="2724">
                  <c:v>3008700000000</c:v>
                </c:pt>
                <c:pt idx="2725">
                  <c:v>3008700000000</c:v>
                </c:pt>
                <c:pt idx="2726">
                  <c:v>3008700000000</c:v>
                </c:pt>
                <c:pt idx="2727">
                  <c:v>3008700000000</c:v>
                </c:pt>
                <c:pt idx="2728">
                  <c:v>3008700000000</c:v>
                </c:pt>
                <c:pt idx="2729">
                  <c:v>3008700000000</c:v>
                </c:pt>
                <c:pt idx="2730">
                  <c:v>3008700000000</c:v>
                </c:pt>
                <c:pt idx="2731">
                  <c:v>3008700000000</c:v>
                </c:pt>
                <c:pt idx="2732">
                  <c:v>3008700000000</c:v>
                </c:pt>
                <c:pt idx="2733">
                  <c:v>3008800000000</c:v>
                </c:pt>
                <c:pt idx="2734">
                  <c:v>3008800000000</c:v>
                </c:pt>
                <c:pt idx="2735">
                  <c:v>3008800000000</c:v>
                </c:pt>
                <c:pt idx="2736">
                  <c:v>3008800000000</c:v>
                </c:pt>
                <c:pt idx="2737">
                  <c:v>3008800000000</c:v>
                </c:pt>
                <c:pt idx="2738">
                  <c:v>3008800000000</c:v>
                </c:pt>
                <c:pt idx="2739">
                  <c:v>3008800000000</c:v>
                </c:pt>
                <c:pt idx="2740">
                  <c:v>3008800000000</c:v>
                </c:pt>
                <c:pt idx="2741">
                  <c:v>3008800000000</c:v>
                </c:pt>
                <c:pt idx="2742">
                  <c:v>3008800000000</c:v>
                </c:pt>
                <c:pt idx="2743">
                  <c:v>3008800000000</c:v>
                </c:pt>
                <c:pt idx="2744">
                  <c:v>3008900000000</c:v>
                </c:pt>
                <c:pt idx="2745">
                  <c:v>3008900000000</c:v>
                </c:pt>
                <c:pt idx="2746">
                  <c:v>3008900000000</c:v>
                </c:pt>
                <c:pt idx="2747">
                  <c:v>3008900000000</c:v>
                </c:pt>
                <c:pt idx="2748">
                  <c:v>3008900000000</c:v>
                </c:pt>
                <c:pt idx="2749">
                  <c:v>3008900000000</c:v>
                </c:pt>
                <c:pt idx="2750">
                  <c:v>3008900000000</c:v>
                </c:pt>
                <c:pt idx="2751">
                  <c:v>3008900000000</c:v>
                </c:pt>
                <c:pt idx="2752">
                  <c:v>3008900000000</c:v>
                </c:pt>
                <c:pt idx="2753">
                  <c:v>3008900000000</c:v>
                </c:pt>
                <c:pt idx="2754">
                  <c:v>3008900000000</c:v>
                </c:pt>
                <c:pt idx="2755">
                  <c:v>3008900000000</c:v>
                </c:pt>
                <c:pt idx="2756">
                  <c:v>3008900000000</c:v>
                </c:pt>
                <c:pt idx="2757">
                  <c:v>3008900000000</c:v>
                </c:pt>
                <c:pt idx="2758">
                  <c:v>3008900000000</c:v>
                </c:pt>
                <c:pt idx="2759">
                  <c:v>3008900000000</c:v>
                </c:pt>
                <c:pt idx="2760">
                  <c:v>3008900000000</c:v>
                </c:pt>
                <c:pt idx="2761">
                  <c:v>3008900000000</c:v>
                </c:pt>
                <c:pt idx="2762">
                  <c:v>3008900000000</c:v>
                </c:pt>
                <c:pt idx="2763">
                  <c:v>3008900000000</c:v>
                </c:pt>
                <c:pt idx="2764">
                  <c:v>3008900000000</c:v>
                </c:pt>
                <c:pt idx="2765">
                  <c:v>3008900000000</c:v>
                </c:pt>
                <c:pt idx="2766">
                  <c:v>3008900000000</c:v>
                </c:pt>
                <c:pt idx="2767">
                  <c:v>3008800000000</c:v>
                </c:pt>
                <c:pt idx="2768">
                  <c:v>3008800000000</c:v>
                </c:pt>
                <c:pt idx="2769">
                  <c:v>3008700000000</c:v>
                </c:pt>
                <c:pt idx="2770">
                  <c:v>3008700000000</c:v>
                </c:pt>
                <c:pt idx="2771">
                  <c:v>3008600000000</c:v>
                </c:pt>
                <c:pt idx="2772">
                  <c:v>3008500000000</c:v>
                </c:pt>
                <c:pt idx="2773">
                  <c:v>3008400000000</c:v>
                </c:pt>
                <c:pt idx="2774">
                  <c:v>3008200000000</c:v>
                </c:pt>
                <c:pt idx="2775">
                  <c:v>3008000000000</c:v>
                </c:pt>
                <c:pt idx="2776">
                  <c:v>3007800000000</c:v>
                </c:pt>
                <c:pt idx="2777">
                  <c:v>3007500000000</c:v>
                </c:pt>
                <c:pt idx="2778">
                  <c:v>3007100000000</c:v>
                </c:pt>
                <c:pt idx="2779">
                  <c:v>3006700000000</c:v>
                </c:pt>
                <c:pt idx="2780">
                  <c:v>3006200000000</c:v>
                </c:pt>
                <c:pt idx="2781">
                  <c:v>3005500000000</c:v>
                </c:pt>
                <c:pt idx="2782">
                  <c:v>3004700000000</c:v>
                </c:pt>
                <c:pt idx="2783">
                  <c:v>3003700000000</c:v>
                </c:pt>
                <c:pt idx="2784">
                  <c:v>3002500000000</c:v>
                </c:pt>
                <c:pt idx="2785">
                  <c:v>3001000000000</c:v>
                </c:pt>
                <c:pt idx="2786">
                  <c:v>2999200000000</c:v>
                </c:pt>
                <c:pt idx="2787">
                  <c:v>2997000000000</c:v>
                </c:pt>
                <c:pt idx="2788">
                  <c:v>2994300000000</c:v>
                </c:pt>
                <c:pt idx="2789">
                  <c:v>2991000000000</c:v>
                </c:pt>
                <c:pt idx="2790">
                  <c:v>2987000000000</c:v>
                </c:pt>
                <c:pt idx="2791">
                  <c:v>2982100000000</c:v>
                </c:pt>
                <c:pt idx="2792">
                  <c:v>2976100000000</c:v>
                </c:pt>
                <c:pt idx="2793">
                  <c:v>2968800000000</c:v>
                </c:pt>
                <c:pt idx="2794">
                  <c:v>2959800000000</c:v>
                </c:pt>
                <c:pt idx="2795">
                  <c:v>2948900000000</c:v>
                </c:pt>
                <c:pt idx="2796">
                  <c:v>2935500000000</c:v>
                </c:pt>
                <c:pt idx="2797">
                  <c:v>2919200000000</c:v>
                </c:pt>
                <c:pt idx="2798">
                  <c:v>2899300000000</c:v>
                </c:pt>
                <c:pt idx="2799">
                  <c:v>2875000000000</c:v>
                </c:pt>
                <c:pt idx="2800">
                  <c:v>2875000000000</c:v>
                </c:pt>
                <c:pt idx="2801">
                  <c:v>2858200000000</c:v>
                </c:pt>
                <c:pt idx="2802">
                  <c:v>2843800000000</c:v>
                </c:pt>
                <c:pt idx="2803">
                  <c:v>2831600000000</c:v>
                </c:pt>
                <c:pt idx="2804">
                  <c:v>2821200000000</c:v>
                </c:pt>
                <c:pt idx="2805">
                  <c:v>2812300000000</c:v>
                </c:pt>
                <c:pt idx="2806">
                  <c:v>2804700000000</c:v>
                </c:pt>
                <c:pt idx="2807">
                  <c:v>2798200000000</c:v>
                </c:pt>
                <c:pt idx="2808">
                  <c:v>2792700000000</c:v>
                </c:pt>
                <c:pt idx="2809">
                  <c:v>2787900000000</c:v>
                </c:pt>
                <c:pt idx="2810">
                  <c:v>2783800000000</c:v>
                </c:pt>
                <c:pt idx="2811">
                  <c:v>2780300000000</c:v>
                </c:pt>
                <c:pt idx="2812">
                  <c:v>2777200000000</c:v>
                </c:pt>
                <c:pt idx="2813">
                  <c:v>2774600000000</c:v>
                </c:pt>
                <c:pt idx="2814">
                  <c:v>2772200000000</c:v>
                </c:pt>
                <c:pt idx="2815">
                  <c:v>2770100000000</c:v>
                </c:pt>
                <c:pt idx="2816">
                  <c:v>2768200000000</c:v>
                </c:pt>
                <c:pt idx="2817">
                  <c:v>2766500000000</c:v>
                </c:pt>
                <c:pt idx="2818">
                  <c:v>2764900000000</c:v>
                </c:pt>
                <c:pt idx="2819">
                  <c:v>2763300000000</c:v>
                </c:pt>
                <c:pt idx="2820">
                  <c:v>2761800000000</c:v>
                </c:pt>
                <c:pt idx="2821">
                  <c:v>2760200000000</c:v>
                </c:pt>
                <c:pt idx="2822">
                  <c:v>2758600000000</c:v>
                </c:pt>
                <c:pt idx="2823">
                  <c:v>2756900000000</c:v>
                </c:pt>
                <c:pt idx="2824">
                  <c:v>2755100000000</c:v>
                </c:pt>
                <c:pt idx="2825">
                  <c:v>2753100000000</c:v>
                </c:pt>
                <c:pt idx="2826">
                  <c:v>2750800000000</c:v>
                </c:pt>
                <c:pt idx="2827">
                  <c:v>2748300000000</c:v>
                </c:pt>
                <c:pt idx="2828">
                  <c:v>2745300000000</c:v>
                </c:pt>
                <c:pt idx="2829">
                  <c:v>2742000000000</c:v>
                </c:pt>
                <c:pt idx="2830">
                  <c:v>2738100000000</c:v>
                </c:pt>
                <c:pt idx="2831">
                  <c:v>2733500000000</c:v>
                </c:pt>
                <c:pt idx="2832">
                  <c:v>2728300000000</c:v>
                </c:pt>
                <c:pt idx="2833">
                  <c:v>2722100000000</c:v>
                </c:pt>
                <c:pt idx="2834">
                  <c:v>2714900000000</c:v>
                </c:pt>
                <c:pt idx="2835">
                  <c:v>2706500000000</c:v>
                </c:pt>
                <c:pt idx="2836">
                  <c:v>2696600000000</c:v>
                </c:pt>
                <c:pt idx="2837">
                  <c:v>2685000000000</c:v>
                </c:pt>
                <c:pt idx="2838">
                  <c:v>2671400000000</c:v>
                </c:pt>
                <c:pt idx="2839">
                  <c:v>2655500000000</c:v>
                </c:pt>
                <c:pt idx="2840">
                  <c:v>2636800000000</c:v>
                </c:pt>
                <c:pt idx="2841">
                  <c:v>2614800000000</c:v>
                </c:pt>
                <c:pt idx="2842">
                  <c:v>2589000000000</c:v>
                </c:pt>
                <c:pt idx="2843">
                  <c:v>2558700000000</c:v>
                </c:pt>
                <c:pt idx="2844">
                  <c:v>2523100000000</c:v>
                </c:pt>
                <c:pt idx="2845">
                  <c:v>2481300000000</c:v>
                </c:pt>
                <c:pt idx="2846">
                  <c:v>2432200000000</c:v>
                </c:pt>
                <c:pt idx="2847">
                  <c:v>2374500000000</c:v>
                </c:pt>
                <c:pt idx="2848">
                  <c:v>2306800000000</c:v>
                </c:pt>
                <c:pt idx="2849">
                  <c:v>2227300000000</c:v>
                </c:pt>
                <c:pt idx="2850">
                  <c:v>2227300000000</c:v>
                </c:pt>
                <c:pt idx="2851">
                  <c:v>2157700000000</c:v>
                </c:pt>
                <c:pt idx="2852">
                  <c:v>2106000000000</c:v>
                </c:pt>
                <c:pt idx="2853">
                  <c:v>2067800000000</c:v>
                </c:pt>
                <c:pt idx="2854">
                  <c:v>2039500000000</c:v>
                </c:pt>
                <c:pt idx="2855">
                  <c:v>2018500000000</c:v>
                </c:pt>
                <c:pt idx="2856">
                  <c:v>2002900000000</c:v>
                </c:pt>
                <c:pt idx="2857">
                  <c:v>1991400000000</c:v>
                </c:pt>
                <c:pt idx="2858">
                  <c:v>1982800000000</c:v>
                </c:pt>
                <c:pt idx="2859">
                  <c:v>1976500000000</c:v>
                </c:pt>
                <c:pt idx="2860">
                  <c:v>1971800000000</c:v>
                </c:pt>
                <c:pt idx="2861">
                  <c:v>1968300000000</c:v>
                </c:pt>
                <c:pt idx="2862">
                  <c:v>1965700000000</c:v>
                </c:pt>
                <c:pt idx="2863">
                  <c:v>1963800000000</c:v>
                </c:pt>
                <c:pt idx="2864">
                  <c:v>1962400000000</c:v>
                </c:pt>
                <c:pt idx="2865">
                  <c:v>1961400000000</c:v>
                </c:pt>
                <c:pt idx="2866">
                  <c:v>1960600000000</c:v>
                </c:pt>
                <c:pt idx="2867">
                  <c:v>1960000000000</c:v>
                </c:pt>
                <c:pt idx="2868">
                  <c:v>1959600000000</c:v>
                </c:pt>
                <c:pt idx="2869">
                  <c:v>1959300000000</c:v>
                </c:pt>
                <c:pt idx="2870">
                  <c:v>1959000000000</c:v>
                </c:pt>
                <c:pt idx="2871">
                  <c:v>1958900000000</c:v>
                </c:pt>
                <c:pt idx="2872">
                  <c:v>1958700000000</c:v>
                </c:pt>
                <c:pt idx="2873">
                  <c:v>1958600000000</c:v>
                </c:pt>
                <c:pt idx="2874">
                  <c:v>1958600000000</c:v>
                </c:pt>
                <c:pt idx="2875">
                  <c:v>1958500000000</c:v>
                </c:pt>
                <c:pt idx="2876">
                  <c:v>1958500000000</c:v>
                </c:pt>
                <c:pt idx="2877">
                  <c:v>1958500000000</c:v>
                </c:pt>
                <c:pt idx="2878">
                  <c:v>1958400000000</c:v>
                </c:pt>
                <c:pt idx="2879">
                  <c:v>1958400000000</c:v>
                </c:pt>
                <c:pt idx="2880">
                  <c:v>1958400000000</c:v>
                </c:pt>
                <c:pt idx="2881">
                  <c:v>1958400000000</c:v>
                </c:pt>
                <c:pt idx="2882">
                  <c:v>1958400000000</c:v>
                </c:pt>
                <c:pt idx="2883">
                  <c:v>1958400000000</c:v>
                </c:pt>
                <c:pt idx="2884">
                  <c:v>1958400000000</c:v>
                </c:pt>
                <c:pt idx="2885">
                  <c:v>1958400000000</c:v>
                </c:pt>
                <c:pt idx="2886">
                  <c:v>1958400000000</c:v>
                </c:pt>
                <c:pt idx="2887">
                  <c:v>1958400000000</c:v>
                </c:pt>
                <c:pt idx="2888">
                  <c:v>1958400000000</c:v>
                </c:pt>
                <c:pt idx="2889">
                  <c:v>1958400000000</c:v>
                </c:pt>
                <c:pt idx="2890">
                  <c:v>1958400000000</c:v>
                </c:pt>
                <c:pt idx="2891">
                  <c:v>1958400000000</c:v>
                </c:pt>
                <c:pt idx="2892">
                  <c:v>1958400000000</c:v>
                </c:pt>
                <c:pt idx="2893">
                  <c:v>1958400000000</c:v>
                </c:pt>
                <c:pt idx="2894">
                  <c:v>1958400000000</c:v>
                </c:pt>
                <c:pt idx="2895">
                  <c:v>1958400000000</c:v>
                </c:pt>
                <c:pt idx="2896">
                  <c:v>1958400000000</c:v>
                </c:pt>
                <c:pt idx="2897">
                  <c:v>1958400000000</c:v>
                </c:pt>
                <c:pt idx="2898">
                  <c:v>1958400000000</c:v>
                </c:pt>
                <c:pt idx="2899">
                  <c:v>1958400000000</c:v>
                </c:pt>
                <c:pt idx="2900">
                  <c:v>1958400000000</c:v>
                </c:pt>
                <c:pt idx="2901">
                  <c:v>1958400000000</c:v>
                </c:pt>
                <c:pt idx="2902">
                  <c:v>1958400000000</c:v>
                </c:pt>
                <c:pt idx="2903">
                  <c:v>1958400000000</c:v>
                </c:pt>
                <c:pt idx="2904">
                  <c:v>1958400000000</c:v>
                </c:pt>
                <c:pt idx="2905">
                  <c:v>1958400000000</c:v>
                </c:pt>
                <c:pt idx="2906">
                  <c:v>1958500000000</c:v>
                </c:pt>
                <c:pt idx="2907">
                  <c:v>1958500000000</c:v>
                </c:pt>
                <c:pt idx="2908">
                  <c:v>1958500000000</c:v>
                </c:pt>
                <c:pt idx="2909">
                  <c:v>1958500000000</c:v>
                </c:pt>
                <c:pt idx="2910">
                  <c:v>1958500000000</c:v>
                </c:pt>
                <c:pt idx="2911">
                  <c:v>1958500000000</c:v>
                </c:pt>
                <c:pt idx="2912">
                  <c:v>1958500000000</c:v>
                </c:pt>
                <c:pt idx="2913">
                  <c:v>1958500000000</c:v>
                </c:pt>
                <c:pt idx="2914">
                  <c:v>1958500000000</c:v>
                </c:pt>
                <c:pt idx="2915">
                  <c:v>1958500000000</c:v>
                </c:pt>
                <c:pt idx="2916">
                  <c:v>1958500000000</c:v>
                </c:pt>
                <c:pt idx="2917">
                  <c:v>1958500000000</c:v>
                </c:pt>
                <c:pt idx="2918">
                  <c:v>1958500000000</c:v>
                </c:pt>
                <c:pt idx="2919">
                  <c:v>1958500000000</c:v>
                </c:pt>
                <c:pt idx="2920">
                  <c:v>1958500000000</c:v>
                </c:pt>
                <c:pt idx="2921">
                  <c:v>1958500000000</c:v>
                </c:pt>
                <c:pt idx="2922">
                  <c:v>1958500000000</c:v>
                </c:pt>
                <c:pt idx="2923">
                  <c:v>1958500000000</c:v>
                </c:pt>
                <c:pt idx="2924">
                  <c:v>1958500000000</c:v>
                </c:pt>
                <c:pt idx="2925">
                  <c:v>1958500000000</c:v>
                </c:pt>
                <c:pt idx="2926">
                  <c:v>1958500000000</c:v>
                </c:pt>
                <c:pt idx="2927">
                  <c:v>1958500000000</c:v>
                </c:pt>
                <c:pt idx="2928">
                  <c:v>1958500000000</c:v>
                </c:pt>
                <c:pt idx="2929">
                  <c:v>1958500000000</c:v>
                </c:pt>
                <c:pt idx="2930">
                  <c:v>1958500000000</c:v>
                </c:pt>
                <c:pt idx="2931">
                  <c:v>1958500000000</c:v>
                </c:pt>
                <c:pt idx="2932">
                  <c:v>1958500000000</c:v>
                </c:pt>
                <c:pt idx="2933">
                  <c:v>1958500000000</c:v>
                </c:pt>
                <c:pt idx="2934">
                  <c:v>1958500000000</c:v>
                </c:pt>
                <c:pt idx="2935">
                  <c:v>1958500000000</c:v>
                </c:pt>
                <c:pt idx="2936">
                  <c:v>1958500000000</c:v>
                </c:pt>
                <c:pt idx="2937">
                  <c:v>1958500000000</c:v>
                </c:pt>
                <c:pt idx="2938">
                  <c:v>1958500000000</c:v>
                </c:pt>
                <c:pt idx="2939">
                  <c:v>1958500000000</c:v>
                </c:pt>
                <c:pt idx="2940">
                  <c:v>1958500000000</c:v>
                </c:pt>
                <c:pt idx="2941">
                  <c:v>1958500000000</c:v>
                </c:pt>
                <c:pt idx="2942">
                  <c:v>1958500000000</c:v>
                </c:pt>
                <c:pt idx="2943">
                  <c:v>1958500000000</c:v>
                </c:pt>
                <c:pt idx="2944">
                  <c:v>1958500000000</c:v>
                </c:pt>
                <c:pt idx="2945">
                  <c:v>1958500000000</c:v>
                </c:pt>
                <c:pt idx="2946">
                  <c:v>1958500000000</c:v>
                </c:pt>
                <c:pt idx="2947">
                  <c:v>1958500000000</c:v>
                </c:pt>
                <c:pt idx="2948">
                  <c:v>1958500000000</c:v>
                </c:pt>
                <c:pt idx="2949">
                  <c:v>1958500000000</c:v>
                </c:pt>
                <c:pt idx="2950">
                  <c:v>1958500000000</c:v>
                </c:pt>
                <c:pt idx="2951">
                  <c:v>1958500000000</c:v>
                </c:pt>
                <c:pt idx="2952">
                  <c:v>1958500000000</c:v>
                </c:pt>
                <c:pt idx="2953">
                  <c:v>1958500000000</c:v>
                </c:pt>
                <c:pt idx="2954">
                  <c:v>1958500000000</c:v>
                </c:pt>
                <c:pt idx="2955">
                  <c:v>1958500000000</c:v>
                </c:pt>
                <c:pt idx="2956">
                  <c:v>1958500000000</c:v>
                </c:pt>
                <c:pt idx="2957">
                  <c:v>1958500000000</c:v>
                </c:pt>
                <c:pt idx="2958">
                  <c:v>1958500000000</c:v>
                </c:pt>
                <c:pt idx="2959">
                  <c:v>1958500000000</c:v>
                </c:pt>
                <c:pt idx="2960">
                  <c:v>1958500000000</c:v>
                </c:pt>
                <c:pt idx="2961">
                  <c:v>1958500000000</c:v>
                </c:pt>
                <c:pt idx="2962">
                  <c:v>1958500000000</c:v>
                </c:pt>
                <c:pt idx="2963">
                  <c:v>1958500000000</c:v>
                </c:pt>
                <c:pt idx="2964">
                  <c:v>1958500000000</c:v>
                </c:pt>
                <c:pt idx="2965">
                  <c:v>1958500000000</c:v>
                </c:pt>
                <c:pt idx="2966">
                  <c:v>1958500000000</c:v>
                </c:pt>
                <c:pt idx="2967">
                  <c:v>1958600000000</c:v>
                </c:pt>
                <c:pt idx="2968">
                  <c:v>1958600000000</c:v>
                </c:pt>
                <c:pt idx="2969">
                  <c:v>1958600000000</c:v>
                </c:pt>
                <c:pt idx="2970">
                  <c:v>1958600000000</c:v>
                </c:pt>
                <c:pt idx="2971">
                  <c:v>1958600000000</c:v>
                </c:pt>
                <c:pt idx="2972">
                  <c:v>1958600000000</c:v>
                </c:pt>
                <c:pt idx="2973">
                  <c:v>1958600000000</c:v>
                </c:pt>
                <c:pt idx="2974">
                  <c:v>1958600000000</c:v>
                </c:pt>
                <c:pt idx="2975">
                  <c:v>1958600000000</c:v>
                </c:pt>
                <c:pt idx="2976">
                  <c:v>1958600000000</c:v>
                </c:pt>
                <c:pt idx="2977">
                  <c:v>1958600000000</c:v>
                </c:pt>
                <c:pt idx="2978">
                  <c:v>1958600000000</c:v>
                </c:pt>
                <c:pt idx="2979">
                  <c:v>1958600000000</c:v>
                </c:pt>
                <c:pt idx="2980">
                  <c:v>1958600000000</c:v>
                </c:pt>
                <c:pt idx="2981">
                  <c:v>1958600000000</c:v>
                </c:pt>
                <c:pt idx="2982">
                  <c:v>1958600000000</c:v>
                </c:pt>
                <c:pt idx="2983">
                  <c:v>1958600000000</c:v>
                </c:pt>
                <c:pt idx="2984">
                  <c:v>1958600000000</c:v>
                </c:pt>
                <c:pt idx="2985">
                  <c:v>1958600000000</c:v>
                </c:pt>
                <c:pt idx="2986">
                  <c:v>1958600000000</c:v>
                </c:pt>
                <c:pt idx="2987">
                  <c:v>1958600000000</c:v>
                </c:pt>
                <c:pt idx="2988">
                  <c:v>1958600000000</c:v>
                </c:pt>
                <c:pt idx="2989">
                  <c:v>1958600000000</c:v>
                </c:pt>
                <c:pt idx="2990">
                  <c:v>1958600000000</c:v>
                </c:pt>
                <c:pt idx="2991">
                  <c:v>1958600000000</c:v>
                </c:pt>
                <c:pt idx="2992">
                  <c:v>1958600000000</c:v>
                </c:pt>
                <c:pt idx="2993">
                  <c:v>1958600000000</c:v>
                </c:pt>
                <c:pt idx="2994">
                  <c:v>1958600000000</c:v>
                </c:pt>
                <c:pt idx="2995">
                  <c:v>1958600000000</c:v>
                </c:pt>
                <c:pt idx="2996">
                  <c:v>1958600000000</c:v>
                </c:pt>
                <c:pt idx="2997">
                  <c:v>1958600000000</c:v>
                </c:pt>
                <c:pt idx="2998">
                  <c:v>1958600000000</c:v>
                </c:pt>
                <c:pt idx="2999">
                  <c:v>1958600000000</c:v>
                </c:pt>
                <c:pt idx="3000">
                  <c:v>1958600000000</c:v>
                </c:pt>
                <c:pt idx="3001">
                  <c:v>1958600000000</c:v>
                </c:pt>
                <c:pt idx="3002">
                  <c:v>1958600000000</c:v>
                </c:pt>
                <c:pt idx="3003">
                  <c:v>1958600000000</c:v>
                </c:pt>
                <c:pt idx="3004">
                  <c:v>1958600000000</c:v>
                </c:pt>
                <c:pt idx="3005">
                  <c:v>1958600000000</c:v>
                </c:pt>
                <c:pt idx="3006">
                  <c:v>1958600000000</c:v>
                </c:pt>
                <c:pt idx="3007">
                  <c:v>1958600000000</c:v>
                </c:pt>
                <c:pt idx="3008">
                  <c:v>1958600000000</c:v>
                </c:pt>
                <c:pt idx="3009">
                  <c:v>1958600000000</c:v>
                </c:pt>
                <c:pt idx="3010">
                  <c:v>1958600000000</c:v>
                </c:pt>
                <c:pt idx="3011">
                  <c:v>1958600000000</c:v>
                </c:pt>
                <c:pt idx="3012">
                  <c:v>1958600000000</c:v>
                </c:pt>
                <c:pt idx="3013">
                  <c:v>1958600000000</c:v>
                </c:pt>
                <c:pt idx="3014">
                  <c:v>1958500000000</c:v>
                </c:pt>
                <c:pt idx="3015">
                  <c:v>1958500000000</c:v>
                </c:pt>
                <c:pt idx="3016">
                  <c:v>1958500000000</c:v>
                </c:pt>
                <c:pt idx="3017">
                  <c:v>1958500000000</c:v>
                </c:pt>
                <c:pt idx="3018">
                  <c:v>1958500000000</c:v>
                </c:pt>
                <c:pt idx="3019">
                  <c:v>1958400000000</c:v>
                </c:pt>
                <c:pt idx="3020">
                  <c:v>1958400000000</c:v>
                </c:pt>
                <c:pt idx="3021">
                  <c:v>1958300000000</c:v>
                </c:pt>
                <c:pt idx="3022">
                  <c:v>1958200000000</c:v>
                </c:pt>
                <c:pt idx="3023">
                  <c:v>1958100000000</c:v>
                </c:pt>
                <c:pt idx="3024">
                  <c:v>1957900000000</c:v>
                </c:pt>
                <c:pt idx="3025">
                  <c:v>1957700000000</c:v>
                </c:pt>
                <c:pt idx="3026">
                  <c:v>1957400000000</c:v>
                </c:pt>
                <c:pt idx="3027">
                  <c:v>1956900000000</c:v>
                </c:pt>
                <c:pt idx="3028">
                  <c:v>1956400000000</c:v>
                </c:pt>
                <c:pt idx="3029">
                  <c:v>1955600000000</c:v>
                </c:pt>
                <c:pt idx="3030">
                  <c:v>1954600000000</c:v>
                </c:pt>
                <c:pt idx="3031">
                  <c:v>1953200000000</c:v>
                </c:pt>
                <c:pt idx="3032">
                  <c:v>1951300000000</c:v>
                </c:pt>
                <c:pt idx="3033">
                  <c:v>1948700000000</c:v>
                </c:pt>
                <c:pt idx="3034">
                  <c:v>1945300000000</c:v>
                </c:pt>
                <c:pt idx="3035">
                  <c:v>1940600000000</c:v>
                </c:pt>
                <c:pt idx="3036">
                  <c:v>1934400000000</c:v>
                </c:pt>
                <c:pt idx="3037">
                  <c:v>1925900000000</c:v>
                </c:pt>
                <c:pt idx="3038">
                  <c:v>1914500000000</c:v>
                </c:pt>
                <c:pt idx="3039">
                  <c:v>1899100000000</c:v>
                </c:pt>
                <c:pt idx="3040">
                  <c:v>1878300000000</c:v>
                </c:pt>
                <c:pt idx="3041">
                  <c:v>1850300000000</c:v>
                </c:pt>
                <c:pt idx="3042">
                  <c:v>1812400000000</c:v>
                </c:pt>
                <c:pt idx="3043">
                  <c:v>1761400000000</c:v>
                </c:pt>
                <c:pt idx="3044">
                  <c:v>1692500000000</c:v>
                </c:pt>
                <c:pt idx="3045">
                  <c:v>1599500000000</c:v>
                </c:pt>
                <c:pt idx="3046">
                  <c:v>1474100000000</c:v>
                </c:pt>
                <c:pt idx="3047">
                  <c:v>1304900000000</c:v>
                </c:pt>
                <c:pt idx="3048">
                  <c:v>1076500000000</c:v>
                </c:pt>
                <c:pt idx="3049">
                  <c:v>768380000000</c:v>
                </c:pt>
                <c:pt idx="3050">
                  <c:v>768380000000</c:v>
                </c:pt>
                <c:pt idx="3051">
                  <c:v>734220000000</c:v>
                </c:pt>
                <c:pt idx="3052">
                  <c:v>709220000000</c:v>
                </c:pt>
                <c:pt idx="3053">
                  <c:v>690910000000</c:v>
                </c:pt>
                <c:pt idx="3054">
                  <c:v>677520000000</c:v>
                </c:pt>
                <c:pt idx="3055">
                  <c:v>667710000000</c:v>
                </c:pt>
                <c:pt idx="3056">
                  <c:v>660540000000</c:v>
                </c:pt>
                <c:pt idx="3057">
                  <c:v>655280000000</c:v>
                </c:pt>
                <c:pt idx="3058">
                  <c:v>651440000000</c:v>
                </c:pt>
                <c:pt idx="3059">
                  <c:v>648620000000</c:v>
                </c:pt>
                <c:pt idx="3060">
                  <c:v>646560000000</c:v>
                </c:pt>
                <c:pt idx="3061">
                  <c:v>645050000000</c:v>
                </c:pt>
                <c:pt idx="3062">
                  <c:v>643950000000</c:v>
                </c:pt>
                <c:pt idx="3063">
                  <c:v>643140000000</c:v>
                </c:pt>
                <c:pt idx="3064">
                  <c:v>642550000000</c:v>
                </c:pt>
                <c:pt idx="3065">
                  <c:v>642110000000</c:v>
                </c:pt>
                <c:pt idx="3066">
                  <c:v>641800000000</c:v>
                </c:pt>
                <c:pt idx="3067">
                  <c:v>641560000000</c:v>
                </c:pt>
                <c:pt idx="3068">
                  <c:v>641390000000</c:v>
                </c:pt>
                <c:pt idx="3069">
                  <c:v>641260000000</c:v>
                </c:pt>
                <c:pt idx="3070">
                  <c:v>641160000000</c:v>
                </c:pt>
                <c:pt idx="3071">
                  <c:v>641090000000</c:v>
                </c:pt>
                <c:pt idx="3072">
                  <c:v>641030000000</c:v>
                </c:pt>
                <c:pt idx="3073">
                  <c:v>640980000000</c:v>
                </c:pt>
                <c:pt idx="3074">
                  <c:v>640930000000</c:v>
                </c:pt>
                <c:pt idx="3075">
                  <c:v>640890000000</c:v>
                </c:pt>
                <c:pt idx="3076">
                  <c:v>640840000000</c:v>
                </c:pt>
                <c:pt idx="3077">
                  <c:v>640780000000</c:v>
                </c:pt>
                <c:pt idx="3078">
                  <c:v>640700000000</c:v>
                </c:pt>
                <c:pt idx="3079">
                  <c:v>640600000000</c:v>
                </c:pt>
                <c:pt idx="3080">
                  <c:v>640470000000</c:v>
                </c:pt>
                <c:pt idx="3081">
                  <c:v>640290000000</c:v>
                </c:pt>
                <c:pt idx="3082">
                  <c:v>640050000000</c:v>
                </c:pt>
                <c:pt idx="3083">
                  <c:v>639730000000</c:v>
                </c:pt>
                <c:pt idx="3084">
                  <c:v>639280000000</c:v>
                </c:pt>
                <c:pt idx="3085">
                  <c:v>638670000000</c:v>
                </c:pt>
                <c:pt idx="3086">
                  <c:v>637840000000</c:v>
                </c:pt>
                <c:pt idx="3087">
                  <c:v>636710000000</c:v>
                </c:pt>
                <c:pt idx="3088">
                  <c:v>635160000000</c:v>
                </c:pt>
                <c:pt idx="3089">
                  <c:v>633040000000</c:v>
                </c:pt>
                <c:pt idx="3090">
                  <c:v>630150000000</c:v>
                </c:pt>
                <c:pt idx="3091">
                  <c:v>626200000000</c:v>
                </c:pt>
                <c:pt idx="3092">
                  <c:v>620810000000</c:v>
                </c:pt>
                <c:pt idx="3093">
                  <c:v>613440000000</c:v>
                </c:pt>
                <c:pt idx="3094">
                  <c:v>603370000000</c:v>
                </c:pt>
                <c:pt idx="3095">
                  <c:v>589610000000</c:v>
                </c:pt>
                <c:pt idx="3096">
                  <c:v>570820000000</c:v>
                </c:pt>
                <c:pt idx="3097">
                  <c:v>545150000000</c:v>
                </c:pt>
                <c:pt idx="3098">
                  <c:v>510070000000</c:v>
                </c:pt>
                <c:pt idx="3099">
                  <c:v>462150000000</c:v>
                </c:pt>
                <c:pt idx="3100">
                  <c:v>462150000000</c:v>
                </c:pt>
                <c:pt idx="3101">
                  <c:v>451420000000</c:v>
                </c:pt>
                <c:pt idx="3102">
                  <c:v>442400000000</c:v>
                </c:pt>
                <c:pt idx="3103">
                  <c:v>434800000000</c:v>
                </c:pt>
                <c:pt idx="3104">
                  <c:v>428410000000</c:v>
                </c:pt>
                <c:pt idx="3105">
                  <c:v>423020000000</c:v>
                </c:pt>
                <c:pt idx="3106">
                  <c:v>418490000000</c:v>
                </c:pt>
                <c:pt idx="3107">
                  <c:v>414670000000</c:v>
                </c:pt>
                <c:pt idx="3108">
                  <c:v>411450000000</c:v>
                </c:pt>
                <c:pt idx="3109">
                  <c:v>408740000000</c:v>
                </c:pt>
                <c:pt idx="3110">
                  <c:v>406450000000</c:v>
                </c:pt>
                <c:pt idx="3111">
                  <c:v>404520000000</c:v>
                </c:pt>
                <c:pt idx="3112">
                  <c:v>402900000000</c:v>
                </c:pt>
                <c:pt idx="3113">
                  <c:v>401520000000</c:v>
                </c:pt>
                <c:pt idx="3114">
                  <c:v>400350000000</c:v>
                </c:pt>
                <c:pt idx="3115">
                  <c:v>399360000000</c:v>
                </c:pt>
                <c:pt idx="3116">
                  <c:v>398510000000</c:v>
                </c:pt>
                <c:pt idx="3117">
                  <c:v>397780000000</c:v>
                </c:pt>
                <c:pt idx="3118">
                  <c:v>397160000000</c:v>
                </c:pt>
                <c:pt idx="3119">
                  <c:v>396610000000</c:v>
                </c:pt>
                <c:pt idx="3120">
                  <c:v>396130000000</c:v>
                </c:pt>
                <c:pt idx="3121">
                  <c:v>395690000000</c:v>
                </c:pt>
                <c:pt idx="3122">
                  <c:v>395300000000</c:v>
                </c:pt>
                <c:pt idx="3123">
                  <c:v>394920000000</c:v>
                </c:pt>
                <c:pt idx="3124">
                  <c:v>394560000000</c:v>
                </c:pt>
                <c:pt idx="3125">
                  <c:v>394210000000</c:v>
                </c:pt>
                <c:pt idx="3126">
                  <c:v>393850000000</c:v>
                </c:pt>
                <c:pt idx="3127">
                  <c:v>393460000000</c:v>
                </c:pt>
                <c:pt idx="3128">
                  <c:v>393050000000</c:v>
                </c:pt>
                <c:pt idx="3129">
                  <c:v>392600000000</c:v>
                </c:pt>
                <c:pt idx="3130">
                  <c:v>392090000000</c:v>
                </c:pt>
                <c:pt idx="3131">
                  <c:v>391510000000</c:v>
                </c:pt>
                <c:pt idx="3132">
                  <c:v>390840000000</c:v>
                </c:pt>
                <c:pt idx="3133">
                  <c:v>390060000000</c:v>
                </c:pt>
                <c:pt idx="3134">
                  <c:v>389160000000</c:v>
                </c:pt>
                <c:pt idx="3135">
                  <c:v>388090000000</c:v>
                </c:pt>
                <c:pt idx="3136">
                  <c:v>386840000000</c:v>
                </c:pt>
                <c:pt idx="3137">
                  <c:v>385350000000</c:v>
                </c:pt>
                <c:pt idx="3138">
                  <c:v>383600000000</c:v>
                </c:pt>
                <c:pt idx="3139">
                  <c:v>381520000000</c:v>
                </c:pt>
                <c:pt idx="3140">
                  <c:v>379060000000</c:v>
                </c:pt>
                <c:pt idx="3141">
                  <c:v>376140000000</c:v>
                </c:pt>
                <c:pt idx="3142">
                  <c:v>372670000000</c:v>
                </c:pt>
                <c:pt idx="3143">
                  <c:v>368560000000</c:v>
                </c:pt>
                <c:pt idx="3144">
                  <c:v>363670000000</c:v>
                </c:pt>
                <c:pt idx="3145">
                  <c:v>357860000000</c:v>
                </c:pt>
                <c:pt idx="3146">
                  <c:v>350970000000</c:v>
                </c:pt>
                <c:pt idx="3147">
                  <c:v>342770000000</c:v>
                </c:pt>
                <c:pt idx="3148">
                  <c:v>333040000000</c:v>
                </c:pt>
                <c:pt idx="3149">
                  <c:v>321480000000</c:v>
                </c:pt>
                <c:pt idx="3150">
                  <c:v>321480000000</c:v>
                </c:pt>
                <c:pt idx="3151">
                  <c:v>317070000000</c:v>
                </c:pt>
                <c:pt idx="3152">
                  <c:v>313170000000</c:v>
                </c:pt>
                <c:pt idx="3153">
                  <c:v>309720000000</c:v>
                </c:pt>
                <c:pt idx="3154">
                  <c:v>306670000000</c:v>
                </c:pt>
                <c:pt idx="3155">
                  <c:v>303970000000</c:v>
                </c:pt>
                <c:pt idx="3156">
                  <c:v>301580000000</c:v>
                </c:pt>
                <c:pt idx="3157">
                  <c:v>299460000000</c:v>
                </c:pt>
                <c:pt idx="3158">
                  <c:v>297580000000</c:v>
                </c:pt>
                <c:pt idx="3159">
                  <c:v>295910000000</c:v>
                </c:pt>
                <c:pt idx="3160">
                  <c:v>294430000000</c:v>
                </c:pt>
                <c:pt idx="3161">
                  <c:v>293110000000</c:v>
                </c:pt>
                <c:pt idx="3162">
                  <c:v>291940000000</c:v>
                </c:pt>
                <c:pt idx="3163">
                  <c:v>290890000000</c:v>
                </c:pt>
                <c:pt idx="3164">
                  <c:v>289940000000</c:v>
                </c:pt>
                <c:pt idx="3165">
                  <c:v>289090000000</c:v>
                </c:pt>
                <c:pt idx="3166">
                  <c:v>288320000000</c:v>
                </c:pt>
                <c:pt idx="3167">
                  <c:v>287620000000</c:v>
                </c:pt>
                <c:pt idx="3168">
                  <c:v>286980000000</c:v>
                </c:pt>
                <c:pt idx="3169">
                  <c:v>286380000000</c:v>
                </c:pt>
                <c:pt idx="3170">
                  <c:v>285820000000</c:v>
                </c:pt>
                <c:pt idx="3171">
                  <c:v>285290000000</c:v>
                </c:pt>
                <c:pt idx="3172">
                  <c:v>284790000000</c:v>
                </c:pt>
                <c:pt idx="3173">
                  <c:v>284300000000</c:v>
                </c:pt>
                <c:pt idx="3174">
                  <c:v>283810000000</c:v>
                </c:pt>
                <c:pt idx="3175">
                  <c:v>283330000000</c:v>
                </c:pt>
                <c:pt idx="3176">
                  <c:v>282830000000</c:v>
                </c:pt>
                <c:pt idx="3177">
                  <c:v>282320000000</c:v>
                </c:pt>
                <c:pt idx="3178">
                  <c:v>281790000000</c:v>
                </c:pt>
                <c:pt idx="3179">
                  <c:v>281220000000</c:v>
                </c:pt>
                <c:pt idx="3180">
                  <c:v>280610000000</c:v>
                </c:pt>
                <c:pt idx="3181">
                  <c:v>279950000000</c:v>
                </c:pt>
                <c:pt idx="3182">
                  <c:v>279230000000</c:v>
                </c:pt>
                <c:pt idx="3183">
                  <c:v>278440000000</c:v>
                </c:pt>
                <c:pt idx="3184">
                  <c:v>277570000000</c:v>
                </c:pt>
                <c:pt idx="3185">
                  <c:v>276600000000</c:v>
                </c:pt>
                <c:pt idx="3186">
                  <c:v>275520000000</c:v>
                </c:pt>
                <c:pt idx="3187">
                  <c:v>274300000000</c:v>
                </c:pt>
                <c:pt idx="3188">
                  <c:v>272950000000</c:v>
                </c:pt>
                <c:pt idx="3189">
                  <c:v>271420000000</c:v>
                </c:pt>
                <c:pt idx="3190">
                  <c:v>269700000000</c:v>
                </c:pt>
                <c:pt idx="3191">
                  <c:v>267760000000</c:v>
                </c:pt>
                <c:pt idx="3192">
                  <c:v>265570000000</c:v>
                </c:pt>
                <c:pt idx="3193">
                  <c:v>263110000000</c:v>
                </c:pt>
                <c:pt idx="3194">
                  <c:v>260320000000</c:v>
                </c:pt>
                <c:pt idx="3195">
                  <c:v>257170000000</c:v>
                </c:pt>
                <c:pt idx="3196">
                  <c:v>253600000000</c:v>
                </c:pt>
                <c:pt idx="3197">
                  <c:v>249570000000</c:v>
                </c:pt>
                <c:pt idx="3198">
                  <c:v>245020000000</c:v>
                </c:pt>
                <c:pt idx="3199">
                  <c:v>239860000000</c:v>
                </c:pt>
                <c:pt idx="3200">
                  <c:v>239860000000</c:v>
                </c:pt>
                <c:pt idx="3201">
                  <c:v>236660000000</c:v>
                </c:pt>
                <c:pt idx="3202">
                  <c:v>233860000000</c:v>
                </c:pt>
                <c:pt idx="3203">
                  <c:v>231410000000</c:v>
                </c:pt>
                <c:pt idx="3204">
                  <c:v>229280000000</c:v>
                </c:pt>
                <c:pt idx="3205">
                  <c:v>227410000000</c:v>
                </c:pt>
                <c:pt idx="3206">
                  <c:v>225780000000</c:v>
                </c:pt>
                <c:pt idx="3207">
                  <c:v>224350000000</c:v>
                </c:pt>
                <c:pt idx="3208">
                  <c:v>223100000000</c:v>
                </c:pt>
                <c:pt idx="3209">
                  <c:v>222010000000</c:v>
                </c:pt>
                <c:pt idx="3210">
                  <c:v>221050000000</c:v>
                </c:pt>
                <c:pt idx="3211">
                  <c:v>220210000000</c:v>
                </c:pt>
                <c:pt idx="3212">
                  <c:v>219470000000</c:v>
                </c:pt>
                <c:pt idx="3213">
                  <c:v>218820000000</c:v>
                </c:pt>
                <c:pt idx="3214">
                  <c:v>218250000000</c:v>
                </c:pt>
                <c:pt idx="3215">
                  <c:v>217750000000</c:v>
                </c:pt>
                <c:pt idx="3216">
                  <c:v>217300000000</c:v>
                </c:pt>
                <c:pt idx="3217">
                  <c:v>216900000000</c:v>
                </c:pt>
                <c:pt idx="3218">
                  <c:v>216540000000</c:v>
                </c:pt>
                <c:pt idx="3219">
                  <c:v>216220000000</c:v>
                </c:pt>
                <c:pt idx="3220">
                  <c:v>215920000000</c:v>
                </c:pt>
                <c:pt idx="3221">
                  <c:v>215650000000</c:v>
                </c:pt>
                <c:pt idx="3222">
                  <c:v>215400000000</c:v>
                </c:pt>
                <c:pt idx="3223">
                  <c:v>215160000000</c:v>
                </c:pt>
                <c:pt idx="3224">
                  <c:v>214930000000</c:v>
                </c:pt>
                <c:pt idx="3225">
                  <c:v>214700000000</c:v>
                </c:pt>
                <c:pt idx="3226">
                  <c:v>214480000000</c:v>
                </c:pt>
                <c:pt idx="3227">
                  <c:v>214250000000</c:v>
                </c:pt>
                <c:pt idx="3228">
                  <c:v>214020000000</c:v>
                </c:pt>
                <c:pt idx="3229">
                  <c:v>213770000000</c:v>
                </c:pt>
                <c:pt idx="3230">
                  <c:v>213510000000</c:v>
                </c:pt>
                <c:pt idx="3231">
                  <c:v>213220000000</c:v>
                </c:pt>
                <c:pt idx="3232">
                  <c:v>212910000000</c:v>
                </c:pt>
                <c:pt idx="3233">
                  <c:v>212570000000</c:v>
                </c:pt>
                <c:pt idx="3234">
                  <c:v>212190000000</c:v>
                </c:pt>
                <c:pt idx="3235">
                  <c:v>211760000000</c:v>
                </c:pt>
                <c:pt idx="3236">
                  <c:v>211280000000</c:v>
                </c:pt>
                <c:pt idx="3237">
                  <c:v>210740000000</c:v>
                </c:pt>
                <c:pt idx="3238">
                  <c:v>210130000000</c:v>
                </c:pt>
                <c:pt idx="3239">
                  <c:v>209430000000</c:v>
                </c:pt>
                <c:pt idx="3240">
                  <c:v>208640000000</c:v>
                </c:pt>
                <c:pt idx="3241">
                  <c:v>207730000000</c:v>
                </c:pt>
                <c:pt idx="3242">
                  <c:v>206700000000</c:v>
                </c:pt>
                <c:pt idx="3243">
                  <c:v>205520000000</c:v>
                </c:pt>
                <c:pt idx="3244">
                  <c:v>204180000000</c:v>
                </c:pt>
                <c:pt idx="3245">
                  <c:v>202640000000</c:v>
                </c:pt>
                <c:pt idx="3246">
                  <c:v>200880000000</c:v>
                </c:pt>
                <c:pt idx="3247">
                  <c:v>198860000000</c:v>
                </c:pt>
                <c:pt idx="3248">
                  <c:v>196560000000</c:v>
                </c:pt>
                <c:pt idx="3249">
                  <c:v>193920000000</c:v>
                </c:pt>
                <c:pt idx="3250">
                  <c:v>193920000000</c:v>
                </c:pt>
                <c:pt idx="3251">
                  <c:v>192540000000</c:v>
                </c:pt>
                <c:pt idx="3252">
                  <c:v>191290000000</c:v>
                </c:pt>
                <c:pt idx="3253">
                  <c:v>190160000000</c:v>
                </c:pt>
                <c:pt idx="3254">
                  <c:v>189120000000</c:v>
                </c:pt>
                <c:pt idx="3255">
                  <c:v>188170000000</c:v>
                </c:pt>
                <c:pt idx="3256">
                  <c:v>187300000000</c:v>
                </c:pt>
                <c:pt idx="3257">
                  <c:v>186510000000</c:v>
                </c:pt>
                <c:pt idx="3258">
                  <c:v>185780000000</c:v>
                </c:pt>
                <c:pt idx="3259">
                  <c:v>185110000000</c:v>
                </c:pt>
                <c:pt idx="3260">
                  <c:v>184490000000</c:v>
                </c:pt>
                <c:pt idx="3261">
                  <c:v>183910000000</c:v>
                </c:pt>
                <c:pt idx="3262">
                  <c:v>183370000000</c:v>
                </c:pt>
                <c:pt idx="3263">
                  <c:v>182870000000</c:v>
                </c:pt>
                <c:pt idx="3264">
                  <c:v>182400000000</c:v>
                </c:pt>
                <c:pt idx="3265">
                  <c:v>181950000000</c:v>
                </c:pt>
                <c:pt idx="3266">
                  <c:v>181530000000</c:v>
                </c:pt>
                <c:pt idx="3267">
                  <c:v>181120000000</c:v>
                </c:pt>
                <c:pt idx="3268">
                  <c:v>180720000000</c:v>
                </c:pt>
                <c:pt idx="3269">
                  <c:v>180330000000</c:v>
                </c:pt>
                <c:pt idx="3270">
                  <c:v>179940000000</c:v>
                </c:pt>
                <c:pt idx="3271">
                  <c:v>179560000000</c:v>
                </c:pt>
                <c:pt idx="3272">
                  <c:v>179170000000</c:v>
                </c:pt>
                <c:pt idx="3273">
                  <c:v>178780000000</c:v>
                </c:pt>
                <c:pt idx="3274">
                  <c:v>178380000000</c:v>
                </c:pt>
                <c:pt idx="3275">
                  <c:v>177960000000</c:v>
                </c:pt>
                <c:pt idx="3276">
                  <c:v>177520000000</c:v>
                </c:pt>
                <c:pt idx="3277">
                  <c:v>177060000000</c:v>
                </c:pt>
                <c:pt idx="3278">
                  <c:v>176580000000</c:v>
                </c:pt>
                <c:pt idx="3279">
                  <c:v>176060000000</c:v>
                </c:pt>
                <c:pt idx="3280">
                  <c:v>175510000000</c:v>
                </c:pt>
                <c:pt idx="3281">
                  <c:v>174910000000</c:v>
                </c:pt>
                <c:pt idx="3282">
                  <c:v>174260000000</c:v>
                </c:pt>
                <c:pt idx="3283">
                  <c:v>173570000000</c:v>
                </c:pt>
                <c:pt idx="3284">
                  <c:v>172800000000</c:v>
                </c:pt>
                <c:pt idx="3285">
                  <c:v>171980000000</c:v>
                </c:pt>
                <c:pt idx="3286">
                  <c:v>171070000000</c:v>
                </c:pt>
                <c:pt idx="3287">
                  <c:v>170080000000</c:v>
                </c:pt>
                <c:pt idx="3288">
                  <c:v>168990000000</c:v>
                </c:pt>
                <c:pt idx="3289">
                  <c:v>167800000000</c:v>
                </c:pt>
                <c:pt idx="3290">
                  <c:v>166490000000</c:v>
                </c:pt>
                <c:pt idx="3291">
                  <c:v>165060000000</c:v>
                </c:pt>
                <c:pt idx="3292">
                  <c:v>163470000000</c:v>
                </c:pt>
                <c:pt idx="3293">
                  <c:v>161730000000</c:v>
                </c:pt>
                <c:pt idx="3294">
                  <c:v>159810000000</c:v>
                </c:pt>
                <c:pt idx="3295">
                  <c:v>157700000000</c:v>
                </c:pt>
                <c:pt idx="3296">
                  <c:v>155370000000</c:v>
                </c:pt>
                <c:pt idx="3297">
                  <c:v>152810000000</c:v>
                </c:pt>
                <c:pt idx="3298">
                  <c:v>149980000000</c:v>
                </c:pt>
                <c:pt idx="3299">
                  <c:v>146860000000</c:v>
                </c:pt>
                <c:pt idx="3300">
                  <c:v>146860000000</c:v>
                </c:pt>
                <c:pt idx="3301">
                  <c:v>145510000000</c:v>
                </c:pt>
                <c:pt idx="3302">
                  <c:v>144280000000</c:v>
                </c:pt>
                <c:pt idx="3303">
                  <c:v>143140000000</c:v>
                </c:pt>
                <c:pt idx="3304">
                  <c:v>142110000000</c:v>
                </c:pt>
                <c:pt idx="3305">
                  <c:v>141160000000</c:v>
                </c:pt>
                <c:pt idx="3306">
                  <c:v>140280000000</c:v>
                </c:pt>
                <c:pt idx="3307">
                  <c:v>139490000000</c:v>
                </c:pt>
                <c:pt idx="3308">
                  <c:v>138760000000</c:v>
                </c:pt>
                <c:pt idx="3309">
                  <c:v>138100000000</c:v>
                </c:pt>
                <c:pt idx="3310">
                  <c:v>137500000000</c:v>
                </c:pt>
                <c:pt idx="3311">
                  <c:v>136960000000</c:v>
                </c:pt>
                <c:pt idx="3312">
                  <c:v>136470000000</c:v>
                </c:pt>
                <c:pt idx="3313">
                  <c:v>136030000000</c:v>
                </c:pt>
                <c:pt idx="3314">
                  <c:v>135630000000</c:v>
                </c:pt>
                <c:pt idx="3315">
                  <c:v>135280000000</c:v>
                </c:pt>
                <c:pt idx="3316">
                  <c:v>134970000000</c:v>
                </c:pt>
                <c:pt idx="3317">
                  <c:v>134700000000</c:v>
                </c:pt>
                <c:pt idx="3318">
                  <c:v>134470000000</c:v>
                </c:pt>
                <c:pt idx="3319">
                  <c:v>134270000000</c:v>
                </c:pt>
                <c:pt idx="3320">
                  <c:v>134110000000</c:v>
                </c:pt>
                <c:pt idx="3321">
                  <c:v>133980000000</c:v>
                </c:pt>
                <c:pt idx="3322">
                  <c:v>133890000000</c:v>
                </c:pt>
                <c:pt idx="3323">
                  <c:v>133820000000</c:v>
                </c:pt>
                <c:pt idx="3324">
                  <c:v>133790000000</c:v>
                </c:pt>
                <c:pt idx="3325">
                  <c:v>133790000000</c:v>
                </c:pt>
                <c:pt idx="3326">
                  <c:v>133820000000</c:v>
                </c:pt>
                <c:pt idx="3327">
                  <c:v>133880000000</c:v>
                </c:pt>
                <c:pt idx="3328">
                  <c:v>133970000000</c:v>
                </c:pt>
                <c:pt idx="3329">
                  <c:v>134100000000</c:v>
                </c:pt>
                <c:pt idx="3330">
                  <c:v>134260000000</c:v>
                </c:pt>
                <c:pt idx="3331">
                  <c:v>134460000000</c:v>
                </c:pt>
                <c:pt idx="3332">
                  <c:v>134690000000</c:v>
                </c:pt>
                <c:pt idx="3333">
                  <c:v>134960000000</c:v>
                </c:pt>
                <c:pt idx="3334">
                  <c:v>135260000000</c:v>
                </c:pt>
                <c:pt idx="3335">
                  <c:v>135610000000</c:v>
                </c:pt>
                <c:pt idx="3336">
                  <c:v>136000000000</c:v>
                </c:pt>
                <c:pt idx="3337">
                  <c:v>136440000000</c:v>
                </c:pt>
                <c:pt idx="3338">
                  <c:v>136930000000</c:v>
                </c:pt>
                <c:pt idx="3339">
                  <c:v>137470000000</c:v>
                </c:pt>
                <c:pt idx="3340">
                  <c:v>138070000000</c:v>
                </c:pt>
                <c:pt idx="3341">
                  <c:v>138730000000</c:v>
                </c:pt>
                <c:pt idx="3342">
                  <c:v>139450000000</c:v>
                </c:pt>
                <c:pt idx="3343">
                  <c:v>140240000000</c:v>
                </c:pt>
                <c:pt idx="3344">
                  <c:v>141100000000</c:v>
                </c:pt>
                <c:pt idx="3345">
                  <c:v>142050000000</c:v>
                </c:pt>
                <c:pt idx="3346">
                  <c:v>143080000000</c:v>
                </c:pt>
                <c:pt idx="3347">
                  <c:v>144210000000</c:v>
                </c:pt>
                <c:pt idx="3348">
                  <c:v>145440000000</c:v>
                </c:pt>
                <c:pt idx="3349">
                  <c:v>146780000000</c:v>
                </c:pt>
                <c:pt idx="3350">
                  <c:v>146780000000</c:v>
                </c:pt>
                <c:pt idx="3351">
                  <c:v>220510000000</c:v>
                </c:pt>
                <c:pt idx="3352">
                  <c:v>286300000000</c:v>
                </c:pt>
                <c:pt idx="3353">
                  <c:v>345030000000</c:v>
                </c:pt>
                <c:pt idx="3354">
                  <c:v>397480000000</c:v>
                </c:pt>
                <c:pt idx="3355">
                  <c:v>444360000000</c:v>
                </c:pt>
                <c:pt idx="3356">
                  <c:v>486310000000</c:v>
                </c:pt>
                <c:pt idx="3357">
                  <c:v>523890000000</c:v>
                </c:pt>
                <c:pt idx="3358">
                  <c:v>557600000000</c:v>
                </c:pt>
                <c:pt idx="3359">
                  <c:v>587890000000</c:v>
                </c:pt>
                <c:pt idx="3360">
                  <c:v>615180000000</c:v>
                </c:pt>
                <c:pt idx="3361">
                  <c:v>639840000000</c:v>
                </c:pt>
                <c:pt idx="3362">
                  <c:v>662180000000</c:v>
                </c:pt>
                <c:pt idx="3363">
                  <c:v>682520000000</c:v>
                </c:pt>
                <c:pt idx="3364">
                  <c:v>701130000000</c:v>
                </c:pt>
                <c:pt idx="3365">
                  <c:v>718260000000</c:v>
                </c:pt>
                <c:pt idx="3366">
                  <c:v>734140000000</c:v>
                </c:pt>
                <c:pt idx="3367">
                  <c:v>748970000000</c:v>
                </c:pt>
                <c:pt idx="3368">
                  <c:v>762980000000</c:v>
                </c:pt>
                <c:pt idx="3369">
                  <c:v>776330000000</c:v>
                </c:pt>
                <c:pt idx="3370">
                  <c:v>789210000000</c:v>
                </c:pt>
                <c:pt idx="3371">
                  <c:v>801800000000</c:v>
                </c:pt>
                <c:pt idx="3372">
                  <c:v>814250000000</c:v>
                </c:pt>
                <c:pt idx="3373">
                  <c:v>826750000000</c:v>
                </c:pt>
                <c:pt idx="3374">
                  <c:v>839460000000</c:v>
                </c:pt>
                <c:pt idx="3375">
                  <c:v>852550000000</c:v>
                </c:pt>
                <c:pt idx="3376">
                  <c:v>866190000000</c:v>
                </c:pt>
                <c:pt idx="3377">
                  <c:v>880570000000</c:v>
                </c:pt>
                <c:pt idx="3378">
                  <c:v>895890000000</c:v>
                </c:pt>
                <c:pt idx="3379">
                  <c:v>912340000000</c:v>
                </c:pt>
                <c:pt idx="3380">
                  <c:v>930160000000</c:v>
                </c:pt>
                <c:pt idx="3381">
                  <c:v>949570000000</c:v>
                </c:pt>
                <c:pt idx="3382">
                  <c:v>970850000000</c:v>
                </c:pt>
                <c:pt idx="3383">
                  <c:v>994270000000</c:v>
                </c:pt>
                <c:pt idx="3384">
                  <c:v>1020200000000</c:v>
                </c:pt>
                <c:pt idx="3385">
                  <c:v>1048900000000</c:v>
                </c:pt>
                <c:pt idx="3386">
                  <c:v>1080700000000</c:v>
                </c:pt>
                <c:pt idx="3387">
                  <c:v>1116300000000</c:v>
                </c:pt>
                <c:pt idx="3388">
                  <c:v>1155900000000</c:v>
                </c:pt>
                <c:pt idx="3389">
                  <c:v>1200200000000</c:v>
                </c:pt>
                <c:pt idx="3390">
                  <c:v>1249700000000</c:v>
                </c:pt>
                <c:pt idx="3391">
                  <c:v>1305000000000</c:v>
                </c:pt>
                <c:pt idx="3392">
                  <c:v>1367100000000</c:v>
                </c:pt>
                <c:pt idx="3393">
                  <c:v>1436600000000</c:v>
                </c:pt>
                <c:pt idx="3394">
                  <c:v>1514500000000</c:v>
                </c:pt>
                <c:pt idx="3395">
                  <c:v>1601900000000</c:v>
                </c:pt>
                <c:pt idx="3396">
                  <c:v>1700000000000</c:v>
                </c:pt>
                <c:pt idx="3397">
                  <c:v>1810000000000</c:v>
                </c:pt>
                <c:pt idx="3398">
                  <c:v>1933400000000</c:v>
                </c:pt>
                <c:pt idx="3399">
                  <c:v>2071900000000</c:v>
                </c:pt>
                <c:pt idx="3400">
                  <c:v>2071900000000</c:v>
                </c:pt>
                <c:pt idx="3401">
                  <c:v>2261400000000</c:v>
                </c:pt>
                <c:pt idx="3402">
                  <c:v>2457000000000</c:v>
                </c:pt>
                <c:pt idx="3403">
                  <c:v>2659900000000</c:v>
                </c:pt>
                <c:pt idx="3404">
                  <c:v>2871100000000</c:v>
                </c:pt>
                <c:pt idx="3405">
                  <c:v>3091800000000</c:v>
                </c:pt>
                <c:pt idx="3406">
                  <c:v>3323300000000</c:v>
                </c:pt>
                <c:pt idx="3407">
                  <c:v>3566800000000</c:v>
                </c:pt>
                <c:pt idx="3408">
                  <c:v>3823700000000</c:v>
                </c:pt>
                <c:pt idx="3409">
                  <c:v>4095300000000</c:v>
                </c:pt>
                <c:pt idx="3410">
                  <c:v>4383200000000</c:v>
                </c:pt>
                <c:pt idx="3411">
                  <c:v>4689000000000</c:v>
                </c:pt>
                <c:pt idx="3412">
                  <c:v>5014300000000</c:v>
                </c:pt>
                <c:pt idx="3413">
                  <c:v>5360900000000</c:v>
                </c:pt>
                <c:pt idx="3414">
                  <c:v>5730800000000</c:v>
                </c:pt>
                <c:pt idx="3415">
                  <c:v>6126000000000</c:v>
                </c:pt>
                <c:pt idx="3416">
                  <c:v>6548700000000</c:v>
                </c:pt>
                <c:pt idx="3417">
                  <c:v>7001100000000</c:v>
                </c:pt>
                <c:pt idx="3418">
                  <c:v>7485800000000</c:v>
                </c:pt>
                <c:pt idx="3419">
                  <c:v>8005600000000</c:v>
                </c:pt>
                <c:pt idx="3420">
                  <c:v>8563100000000</c:v>
                </c:pt>
                <c:pt idx="3421">
                  <c:v>9161500000000</c:v>
                </c:pt>
                <c:pt idx="3422">
                  <c:v>9804200000000</c:v>
                </c:pt>
                <c:pt idx="3423">
                  <c:v>10495000000000</c:v>
                </c:pt>
                <c:pt idx="3424">
                  <c:v>11237000000000</c:v>
                </c:pt>
                <c:pt idx="3425">
                  <c:v>12034000000000</c:v>
                </c:pt>
                <c:pt idx="3426">
                  <c:v>12892000000000</c:v>
                </c:pt>
                <c:pt idx="3427">
                  <c:v>13814000000000</c:v>
                </c:pt>
                <c:pt idx="3428">
                  <c:v>14806000000000</c:v>
                </c:pt>
                <c:pt idx="3429">
                  <c:v>15874000000000</c:v>
                </c:pt>
                <c:pt idx="3430">
                  <c:v>17023000000000</c:v>
                </c:pt>
                <c:pt idx="3431">
                  <c:v>18259000000000</c:v>
                </c:pt>
                <c:pt idx="3432">
                  <c:v>19590000000000</c:v>
                </c:pt>
                <c:pt idx="3433">
                  <c:v>21022000000000</c:v>
                </c:pt>
                <c:pt idx="3434">
                  <c:v>22564000000000</c:v>
                </c:pt>
                <c:pt idx="3435">
                  <c:v>24224000000000</c:v>
                </c:pt>
                <c:pt idx="3436">
                  <c:v>26012000000000</c:v>
                </c:pt>
                <c:pt idx="3437">
                  <c:v>27936000000000</c:v>
                </c:pt>
                <c:pt idx="3438">
                  <c:v>30008000000000</c:v>
                </c:pt>
                <c:pt idx="3439">
                  <c:v>32240000000000</c:v>
                </c:pt>
                <c:pt idx="3440">
                  <c:v>34642000000000</c:v>
                </c:pt>
                <c:pt idx="3441">
                  <c:v>37230000000000</c:v>
                </c:pt>
                <c:pt idx="3442">
                  <c:v>40016000000000</c:v>
                </c:pt>
                <c:pt idx="3443">
                  <c:v>43017000000000</c:v>
                </c:pt>
                <c:pt idx="3444">
                  <c:v>46248000000000</c:v>
                </c:pt>
                <c:pt idx="3445">
                  <c:v>49728000000000</c:v>
                </c:pt>
                <c:pt idx="3446">
                  <c:v>53477000000000</c:v>
                </c:pt>
                <c:pt idx="3447">
                  <c:v>57513000000000</c:v>
                </c:pt>
                <c:pt idx="3448">
                  <c:v>61861000000000</c:v>
                </c:pt>
                <c:pt idx="3449">
                  <c:v>66543000000000</c:v>
                </c:pt>
                <c:pt idx="3450">
                  <c:v>66543000000000</c:v>
                </c:pt>
                <c:pt idx="3451">
                  <c:v>91326000000000</c:v>
                </c:pt>
                <c:pt idx="3452">
                  <c:v>115150000000000</c:v>
                </c:pt>
                <c:pt idx="3453">
                  <c:v>138000000000000</c:v>
                </c:pt>
                <c:pt idx="3454">
                  <c:v>159890000000000</c:v>
                </c:pt>
                <c:pt idx="3455">
                  <c:v>180820000000000</c:v>
                </c:pt>
                <c:pt idx="3456">
                  <c:v>200780000000000</c:v>
                </c:pt>
                <c:pt idx="3457">
                  <c:v>219770000000000</c:v>
                </c:pt>
                <c:pt idx="3458">
                  <c:v>237800000000000</c:v>
                </c:pt>
                <c:pt idx="3459">
                  <c:v>254870000000000</c:v>
                </c:pt>
                <c:pt idx="3460">
                  <c:v>270970000000000</c:v>
                </c:pt>
                <c:pt idx="3461">
                  <c:v>286110000000000</c:v>
                </c:pt>
                <c:pt idx="3462">
                  <c:v>300280000000000</c:v>
                </c:pt>
                <c:pt idx="3463">
                  <c:v>313490000000000</c:v>
                </c:pt>
                <c:pt idx="3464">
                  <c:v>325730000000000</c:v>
                </c:pt>
                <c:pt idx="3465">
                  <c:v>337010000000000</c:v>
                </c:pt>
                <c:pt idx="3466">
                  <c:v>347330000000000</c:v>
                </c:pt>
                <c:pt idx="3467">
                  <c:v>356670000000000</c:v>
                </c:pt>
                <c:pt idx="3468">
                  <c:v>365060000000000</c:v>
                </c:pt>
                <c:pt idx="3469">
                  <c:v>372480000000000</c:v>
                </c:pt>
                <c:pt idx="3470">
                  <c:v>378930000000000</c:v>
                </c:pt>
                <c:pt idx="3471">
                  <c:v>384420000000000</c:v>
                </c:pt>
                <c:pt idx="3472">
                  <c:v>388940000000000</c:v>
                </c:pt>
                <c:pt idx="3473">
                  <c:v>392500000000000</c:v>
                </c:pt>
                <c:pt idx="3474">
                  <c:v>395090000000000</c:v>
                </c:pt>
                <c:pt idx="3475">
                  <c:v>396720000000000</c:v>
                </c:pt>
                <c:pt idx="3476">
                  <c:v>397380000000000</c:v>
                </c:pt>
                <c:pt idx="3477">
                  <c:v>397080000000000</c:v>
                </c:pt>
                <c:pt idx="3478">
                  <c:v>395820000000000</c:v>
                </c:pt>
                <c:pt idx="3479">
                  <c:v>393580000000000</c:v>
                </c:pt>
                <c:pt idx="3480">
                  <c:v>390390000000000</c:v>
                </c:pt>
                <c:pt idx="3481">
                  <c:v>386220000000000</c:v>
                </c:pt>
                <c:pt idx="3482">
                  <c:v>381100000000000</c:v>
                </c:pt>
                <c:pt idx="3483">
                  <c:v>375010000000000</c:v>
                </c:pt>
                <c:pt idx="3484">
                  <c:v>367950000000000</c:v>
                </c:pt>
                <c:pt idx="3485">
                  <c:v>359930000000000</c:v>
                </c:pt>
                <c:pt idx="3486">
                  <c:v>350940000000000</c:v>
                </c:pt>
                <c:pt idx="3487">
                  <c:v>340990000000000</c:v>
                </c:pt>
                <c:pt idx="3488">
                  <c:v>330070000000000</c:v>
                </c:pt>
                <c:pt idx="3489">
                  <c:v>318190000000000</c:v>
                </c:pt>
                <c:pt idx="3490">
                  <c:v>305340000000000</c:v>
                </c:pt>
                <c:pt idx="3491">
                  <c:v>291530000000000</c:v>
                </c:pt>
                <c:pt idx="3492">
                  <c:v>276750000000000</c:v>
                </c:pt>
                <c:pt idx="3493">
                  <c:v>261010000000000</c:v>
                </c:pt>
                <c:pt idx="3494">
                  <c:v>244310000000000</c:v>
                </c:pt>
                <c:pt idx="3495">
                  <c:v>226640000000000</c:v>
                </c:pt>
                <c:pt idx="3496">
                  <c:v>208000000000000</c:v>
                </c:pt>
                <c:pt idx="3497">
                  <c:v>188400000000000</c:v>
                </c:pt>
                <c:pt idx="3498">
                  <c:v>167830000000000</c:v>
                </c:pt>
                <c:pt idx="3499">
                  <c:v>146300000000000</c:v>
                </c:pt>
                <c:pt idx="3500">
                  <c:v>146300000000000</c:v>
                </c:pt>
                <c:pt idx="3501">
                  <c:v>120730000000000</c:v>
                </c:pt>
                <c:pt idx="3502">
                  <c:v>99682000000000</c:v>
                </c:pt>
                <c:pt idx="3503">
                  <c:v>82359000000000</c:v>
                </c:pt>
                <c:pt idx="3504">
                  <c:v>68103000000000</c:v>
                </c:pt>
                <c:pt idx="3505">
                  <c:v>56370000000000</c:v>
                </c:pt>
                <c:pt idx="3506">
                  <c:v>46714000000000</c:v>
                </c:pt>
                <c:pt idx="3507">
                  <c:v>38767000000000</c:v>
                </c:pt>
                <c:pt idx="3508">
                  <c:v>32227000000000</c:v>
                </c:pt>
                <c:pt idx="3509">
                  <c:v>26844000000000</c:v>
                </c:pt>
                <c:pt idx="3510">
                  <c:v>22414000000000</c:v>
                </c:pt>
                <c:pt idx="3511">
                  <c:v>18768000000000</c:v>
                </c:pt>
                <c:pt idx="3512">
                  <c:v>15768000000000</c:v>
                </c:pt>
                <c:pt idx="3513">
                  <c:v>13298000000000</c:v>
                </c:pt>
                <c:pt idx="3514">
                  <c:v>11266000000000</c:v>
                </c:pt>
                <c:pt idx="3515">
                  <c:v>9593400000000</c:v>
                </c:pt>
                <c:pt idx="3516">
                  <c:v>8216800000000</c:v>
                </c:pt>
                <c:pt idx="3517">
                  <c:v>7083900000000</c:v>
                </c:pt>
                <c:pt idx="3518">
                  <c:v>6151500000000</c:v>
                </c:pt>
                <c:pt idx="3519">
                  <c:v>5384200000000</c:v>
                </c:pt>
                <c:pt idx="3520">
                  <c:v>4752600000000</c:v>
                </c:pt>
                <c:pt idx="3521">
                  <c:v>4232900000000</c:v>
                </c:pt>
                <c:pt idx="3522">
                  <c:v>3805100000000</c:v>
                </c:pt>
                <c:pt idx="3523">
                  <c:v>3453100000000</c:v>
                </c:pt>
                <c:pt idx="3524">
                  <c:v>3163400000000</c:v>
                </c:pt>
                <c:pt idx="3525">
                  <c:v>2924900000000</c:v>
                </c:pt>
                <c:pt idx="3526">
                  <c:v>2728700000000</c:v>
                </c:pt>
                <c:pt idx="3527">
                  <c:v>2567200000000</c:v>
                </c:pt>
                <c:pt idx="3528">
                  <c:v>2434300000000</c:v>
                </c:pt>
                <c:pt idx="3529">
                  <c:v>2324900000000</c:v>
                </c:pt>
                <c:pt idx="3530">
                  <c:v>2234800000000</c:v>
                </c:pt>
                <c:pt idx="3531">
                  <c:v>2160700000000</c:v>
                </c:pt>
                <c:pt idx="3532">
                  <c:v>2099800000000</c:v>
                </c:pt>
                <c:pt idx="3533">
                  <c:v>2049600000000</c:v>
                </c:pt>
                <c:pt idx="3534">
                  <c:v>2008300000000</c:v>
                </c:pt>
                <c:pt idx="3535">
                  <c:v>1974300000000</c:v>
                </c:pt>
                <c:pt idx="3536">
                  <c:v>1946300000000</c:v>
                </c:pt>
                <c:pt idx="3537">
                  <c:v>1923300000000</c:v>
                </c:pt>
                <c:pt idx="3538">
                  <c:v>1904300000000</c:v>
                </c:pt>
                <c:pt idx="3539">
                  <c:v>1888700000000</c:v>
                </c:pt>
                <c:pt idx="3540">
                  <c:v>1875900000000</c:v>
                </c:pt>
                <c:pt idx="3541">
                  <c:v>1865300000000</c:v>
                </c:pt>
                <c:pt idx="3542">
                  <c:v>1856600000000</c:v>
                </c:pt>
                <c:pt idx="3543">
                  <c:v>1849500000000</c:v>
                </c:pt>
                <c:pt idx="3544">
                  <c:v>1843600000000</c:v>
                </c:pt>
                <c:pt idx="3545">
                  <c:v>1838800000000</c:v>
                </c:pt>
                <c:pt idx="3546">
                  <c:v>1834800000000</c:v>
                </c:pt>
                <c:pt idx="3547">
                  <c:v>1831500000000</c:v>
                </c:pt>
                <c:pt idx="3548">
                  <c:v>1828800000000</c:v>
                </c:pt>
                <c:pt idx="3549">
                  <c:v>1826600000000</c:v>
                </c:pt>
                <c:pt idx="3550">
                  <c:v>1826600000000</c:v>
                </c:pt>
                <c:pt idx="3551">
                  <c:v>1824700000000</c:v>
                </c:pt>
                <c:pt idx="3552">
                  <c:v>1823200000000</c:v>
                </c:pt>
                <c:pt idx="3553">
                  <c:v>1822000000000</c:v>
                </c:pt>
                <c:pt idx="3554">
                  <c:v>1821000000000</c:v>
                </c:pt>
                <c:pt idx="3555">
                  <c:v>1820200000000</c:v>
                </c:pt>
                <c:pt idx="3556">
                  <c:v>1819500000000</c:v>
                </c:pt>
                <c:pt idx="3557">
                  <c:v>1818900000000</c:v>
                </c:pt>
                <c:pt idx="3558">
                  <c:v>1818400000000</c:v>
                </c:pt>
                <c:pt idx="3559">
                  <c:v>1818100000000</c:v>
                </c:pt>
                <c:pt idx="3560">
                  <c:v>1817700000000</c:v>
                </c:pt>
                <c:pt idx="3561">
                  <c:v>1817500000000</c:v>
                </c:pt>
                <c:pt idx="3562">
                  <c:v>1817300000000</c:v>
                </c:pt>
                <c:pt idx="3563">
                  <c:v>1817100000000</c:v>
                </c:pt>
                <c:pt idx="3564">
                  <c:v>1817000000000</c:v>
                </c:pt>
                <c:pt idx="3565">
                  <c:v>1816800000000</c:v>
                </c:pt>
                <c:pt idx="3566">
                  <c:v>1816800000000</c:v>
                </c:pt>
                <c:pt idx="3567">
                  <c:v>1816700000000</c:v>
                </c:pt>
                <c:pt idx="3568">
                  <c:v>1816600000000</c:v>
                </c:pt>
                <c:pt idx="3569">
                  <c:v>1816600000000</c:v>
                </c:pt>
                <c:pt idx="3570">
                  <c:v>1816500000000</c:v>
                </c:pt>
                <c:pt idx="3571">
                  <c:v>1816500000000</c:v>
                </c:pt>
                <c:pt idx="3572">
                  <c:v>1816500000000</c:v>
                </c:pt>
                <c:pt idx="3573">
                  <c:v>1816400000000</c:v>
                </c:pt>
                <c:pt idx="3574">
                  <c:v>1816400000000</c:v>
                </c:pt>
                <c:pt idx="3575">
                  <c:v>1816400000000</c:v>
                </c:pt>
                <c:pt idx="3576">
                  <c:v>1816400000000</c:v>
                </c:pt>
                <c:pt idx="3577">
                  <c:v>1816400000000</c:v>
                </c:pt>
                <c:pt idx="3578">
                  <c:v>1816400000000</c:v>
                </c:pt>
                <c:pt idx="3579">
                  <c:v>1816400000000</c:v>
                </c:pt>
                <c:pt idx="3580">
                  <c:v>1816400000000</c:v>
                </c:pt>
                <c:pt idx="3581">
                  <c:v>1816400000000</c:v>
                </c:pt>
                <c:pt idx="3582">
                  <c:v>1816400000000</c:v>
                </c:pt>
                <c:pt idx="3583">
                  <c:v>1816400000000</c:v>
                </c:pt>
                <c:pt idx="3584">
                  <c:v>1816400000000</c:v>
                </c:pt>
                <c:pt idx="3585">
                  <c:v>1816400000000</c:v>
                </c:pt>
                <c:pt idx="3586">
                  <c:v>1816400000000</c:v>
                </c:pt>
                <c:pt idx="3587">
                  <c:v>1816400000000</c:v>
                </c:pt>
                <c:pt idx="3588">
                  <c:v>1816400000000</c:v>
                </c:pt>
                <c:pt idx="3589">
                  <c:v>1816500000000</c:v>
                </c:pt>
                <c:pt idx="3590">
                  <c:v>1816500000000</c:v>
                </c:pt>
                <c:pt idx="3591">
                  <c:v>1816500000000</c:v>
                </c:pt>
                <c:pt idx="3592">
                  <c:v>1816500000000</c:v>
                </c:pt>
                <c:pt idx="3593">
                  <c:v>1816500000000</c:v>
                </c:pt>
                <c:pt idx="3594">
                  <c:v>1816500000000</c:v>
                </c:pt>
                <c:pt idx="3595">
                  <c:v>1816500000000</c:v>
                </c:pt>
                <c:pt idx="3596">
                  <c:v>1816500000000</c:v>
                </c:pt>
                <c:pt idx="3597">
                  <c:v>1816500000000</c:v>
                </c:pt>
                <c:pt idx="3598">
                  <c:v>1816500000000</c:v>
                </c:pt>
                <c:pt idx="3599">
                  <c:v>1816600000000</c:v>
                </c:pt>
                <c:pt idx="3600">
                  <c:v>1816600000000</c:v>
                </c:pt>
                <c:pt idx="3601">
                  <c:v>1816600000000</c:v>
                </c:pt>
                <c:pt idx="3602">
                  <c:v>1816600000000</c:v>
                </c:pt>
                <c:pt idx="3603">
                  <c:v>1816600000000</c:v>
                </c:pt>
                <c:pt idx="3604">
                  <c:v>1816600000000</c:v>
                </c:pt>
                <c:pt idx="3605">
                  <c:v>1816600000000</c:v>
                </c:pt>
                <c:pt idx="3606">
                  <c:v>1816600000000</c:v>
                </c:pt>
                <c:pt idx="3607">
                  <c:v>1816600000000</c:v>
                </c:pt>
                <c:pt idx="3608">
                  <c:v>1816700000000</c:v>
                </c:pt>
                <c:pt idx="3609">
                  <c:v>1816700000000</c:v>
                </c:pt>
                <c:pt idx="3610">
                  <c:v>1816700000000</c:v>
                </c:pt>
                <c:pt idx="3611">
                  <c:v>1816700000000</c:v>
                </c:pt>
                <c:pt idx="3612">
                  <c:v>1816700000000</c:v>
                </c:pt>
                <c:pt idx="3613">
                  <c:v>1816800000000</c:v>
                </c:pt>
                <c:pt idx="3614">
                  <c:v>1816800000000</c:v>
                </c:pt>
                <c:pt idx="3615">
                  <c:v>1816800000000</c:v>
                </c:pt>
                <c:pt idx="3616">
                  <c:v>1816800000000</c:v>
                </c:pt>
                <c:pt idx="3617">
                  <c:v>1816900000000</c:v>
                </c:pt>
                <c:pt idx="3618">
                  <c:v>1816900000000</c:v>
                </c:pt>
                <c:pt idx="3619">
                  <c:v>1817000000000</c:v>
                </c:pt>
                <c:pt idx="3620">
                  <c:v>1817000000000</c:v>
                </c:pt>
                <c:pt idx="3621">
                  <c:v>1817100000000</c:v>
                </c:pt>
                <c:pt idx="3622">
                  <c:v>1817100000000</c:v>
                </c:pt>
                <c:pt idx="3623">
                  <c:v>1817200000000</c:v>
                </c:pt>
                <c:pt idx="3624">
                  <c:v>1817300000000</c:v>
                </c:pt>
                <c:pt idx="3625">
                  <c:v>1817400000000</c:v>
                </c:pt>
                <c:pt idx="3626">
                  <c:v>1817500000000</c:v>
                </c:pt>
                <c:pt idx="3627">
                  <c:v>1817700000000</c:v>
                </c:pt>
                <c:pt idx="3628">
                  <c:v>1817800000000</c:v>
                </c:pt>
                <c:pt idx="3629">
                  <c:v>1818000000000</c:v>
                </c:pt>
                <c:pt idx="3630">
                  <c:v>1818300000000</c:v>
                </c:pt>
                <c:pt idx="3631">
                  <c:v>1818500000000</c:v>
                </c:pt>
                <c:pt idx="3632">
                  <c:v>1818900000000</c:v>
                </c:pt>
                <c:pt idx="3633">
                  <c:v>1819300000000</c:v>
                </c:pt>
                <c:pt idx="3634">
                  <c:v>1819800000000</c:v>
                </c:pt>
                <c:pt idx="3635">
                  <c:v>1820400000000</c:v>
                </c:pt>
                <c:pt idx="3636">
                  <c:v>1821100000000</c:v>
                </c:pt>
                <c:pt idx="3637">
                  <c:v>1822000000000</c:v>
                </c:pt>
                <c:pt idx="3638">
                  <c:v>1823100000000</c:v>
                </c:pt>
                <c:pt idx="3639">
                  <c:v>1824400000000</c:v>
                </c:pt>
                <c:pt idx="3640">
                  <c:v>1825900000000</c:v>
                </c:pt>
                <c:pt idx="3641">
                  <c:v>1827800000000</c:v>
                </c:pt>
                <c:pt idx="3642">
                  <c:v>1830100000000</c:v>
                </c:pt>
                <c:pt idx="3643">
                  <c:v>1832900000000</c:v>
                </c:pt>
                <c:pt idx="3644">
                  <c:v>1836300000000</c:v>
                </c:pt>
                <c:pt idx="3645">
                  <c:v>1840400000000</c:v>
                </c:pt>
                <c:pt idx="3646">
                  <c:v>1845400000000</c:v>
                </c:pt>
                <c:pt idx="3647">
                  <c:v>1851400000000</c:v>
                </c:pt>
                <c:pt idx="3648">
                  <c:v>1858700000000</c:v>
                </c:pt>
                <c:pt idx="3649">
                  <c:v>1867600000000</c:v>
                </c:pt>
                <c:pt idx="3650">
                  <c:v>1867600000000</c:v>
                </c:pt>
                <c:pt idx="3651">
                  <c:v>1878500000000</c:v>
                </c:pt>
                <c:pt idx="3652">
                  <c:v>1891600000000</c:v>
                </c:pt>
                <c:pt idx="3653">
                  <c:v>1907500000000</c:v>
                </c:pt>
                <c:pt idx="3654">
                  <c:v>1926900000000</c:v>
                </c:pt>
                <c:pt idx="3655">
                  <c:v>1950500000000</c:v>
                </c:pt>
                <c:pt idx="3656">
                  <c:v>1979000000000</c:v>
                </c:pt>
                <c:pt idx="3657">
                  <c:v>2013800000000</c:v>
                </c:pt>
                <c:pt idx="3658">
                  <c:v>2056000000000</c:v>
                </c:pt>
                <c:pt idx="3659">
                  <c:v>2107200000000</c:v>
                </c:pt>
                <c:pt idx="3660">
                  <c:v>2169500000000</c:v>
                </c:pt>
                <c:pt idx="3661">
                  <c:v>2245200000000</c:v>
                </c:pt>
                <c:pt idx="3662">
                  <c:v>2337100000000</c:v>
                </c:pt>
                <c:pt idx="3663">
                  <c:v>2448800000000</c:v>
                </c:pt>
                <c:pt idx="3664">
                  <c:v>2584500000000</c:v>
                </c:pt>
                <c:pt idx="3665">
                  <c:v>2749400000000</c:v>
                </c:pt>
                <c:pt idx="3666">
                  <c:v>2949800000000</c:v>
                </c:pt>
                <c:pt idx="3667">
                  <c:v>3193200000000</c:v>
                </c:pt>
                <c:pt idx="3668">
                  <c:v>3489000000000</c:v>
                </c:pt>
                <c:pt idx="3669">
                  <c:v>3848400000000</c:v>
                </c:pt>
                <c:pt idx="3670">
                  <c:v>4285100000000</c:v>
                </c:pt>
                <c:pt idx="3671">
                  <c:v>4815700000000</c:v>
                </c:pt>
                <c:pt idx="3672">
                  <c:v>5460400000000</c:v>
                </c:pt>
                <c:pt idx="3673">
                  <c:v>6243700000000</c:v>
                </c:pt>
                <c:pt idx="3674">
                  <c:v>7195500000000</c:v>
                </c:pt>
                <c:pt idx="3675">
                  <c:v>8351900000000</c:v>
                </c:pt>
                <c:pt idx="3676">
                  <c:v>9757100000000</c:v>
                </c:pt>
                <c:pt idx="3677">
                  <c:v>11464000000000</c:v>
                </c:pt>
                <c:pt idx="3678">
                  <c:v>13539000000000</c:v>
                </c:pt>
                <c:pt idx="3679">
                  <c:v>16060000000000</c:v>
                </c:pt>
                <c:pt idx="3680">
                  <c:v>19123000000000</c:v>
                </c:pt>
                <c:pt idx="3681">
                  <c:v>22844000000000</c:v>
                </c:pt>
                <c:pt idx="3682">
                  <c:v>27366000000000</c:v>
                </c:pt>
                <c:pt idx="3683">
                  <c:v>32861000000000</c:v>
                </c:pt>
                <c:pt idx="3684">
                  <c:v>39537000000000</c:v>
                </c:pt>
                <c:pt idx="3685">
                  <c:v>47649000000000</c:v>
                </c:pt>
                <c:pt idx="3686">
                  <c:v>57505000000000</c:v>
                </c:pt>
                <c:pt idx="3687">
                  <c:v>69482000000000</c:v>
                </c:pt>
                <c:pt idx="3688">
                  <c:v>84034000000000</c:v>
                </c:pt>
                <c:pt idx="3689">
                  <c:v>101720000000000</c:v>
                </c:pt>
                <c:pt idx="3690">
                  <c:v>123200000000000</c:v>
                </c:pt>
                <c:pt idx="3691">
                  <c:v>149310000000000</c:v>
                </c:pt>
                <c:pt idx="3692">
                  <c:v>181020000000000</c:v>
                </c:pt>
                <c:pt idx="3693">
                  <c:v>219570000000000</c:v>
                </c:pt>
                <c:pt idx="3694">
                  <c:v>266400000000000</c:v>
                </c:pt>
                <c:pt idx="3695">
                  <c:v>323300000000000</c:v>
                </c:pt>
                <c:pt idx="3696">
                  <c:v>392440000000000</c:v>
                </c:pt>
                <c:pt idx="3697">
                  <c:v>476450000000000</c:v>
                </c:pt>
                <c:pt idx="3698">
                  <c:v>578530000000000</c:v>
                </c:pt>
                <c:pt idx="3699">
                  <c:v>702560000000000</c:v>
                </c:pt>
                <c:pt idx="3700">
                  <c:v>702560000000000</c:v>
                </c:pt>
                <c:pt idx="3701">
                  <c:v>781520000000000</c:v>
                </c:pt>
                <c:pt idx="3702">
                  <c:v>859960000000000</c:v>
                </c:pt>
                <c:pt idx="3703">
                  <c:v>937860000000000</c:v>
                </c:pt>
                <c:pt idx="3704">
                  <c:v>1015200000000000</c:v>
                </c:pt>
                <c:pt idx="3705">
                  <c:v>1092100000000000</c:v>
                </c:pt>
                <c:pt idx="3706">
                  <c:v>1168400000000000</c:v>
                </c:pt>
                <c:pt idx="3707">
                  <c:v>1244100000000000</c:v>
                </c:pt>
                <c:pt idx="3708">
                  <c:v>1319400000000000</c:v>
                </c:pt>
                <c:pt idx="3709">
                  <c:v>1394100000000000</c:v>
                </c:pt>
                <c:pt idx="3710">
                  <c:v>1468300000000000</c:v>
                </c:pt>
                <c:pt idx="3711">
                  <c:v>1541900000000000</c:v>
                </c:pt>
                <c:pt idx="3712">
                  <c:v>1615000000000000</c:v>
                </c:pt>
                <c:pt idx="3713">
                  <c:v>1687600000000000</c:v>
                </c:pt>
                <c:pt idx="3714">
                  <c:v>1759600000000000</c:v>
                </c:pt>
                <c:pt idx="3715">
                  <c:v>1831100000000000</c:v>
                </c:pt>
                <c:pt idx="3716">
                  <c:v>1902100000000000</c:v>
                </c:pt>
                <c:pt idx="3717">
                  <c:v>1972600000000000</c:v>
                </c:pt>
                <c:pt idx="3718">
                  <c:v>2042500000000000</c:v>
                </c:pt>
                <c:pt idx="3719">
                  <c:v>2111800000000000</c:v>
                </c:pt>
                <c:pt idx="3720">
                  <c:v>2180700000000000</c:v>
                </c:pt>
                <c:pt idx="3721">
                  <c:v>2249000000000000</c:v>
                </c:pt>
                <c:pt idx="3722">
                  <c:v>2316800000000000</c:v>
                </c:pt>
                <c:pt idx="3723">
                  <c:v>2384000000000000</c:v>
                </c:pt>
                <c:pt idx="3724">
                  <c:v>2450700000000000</c:v>
                </c:pt>
                <c:pt idx="3725">
                  <c:v>2516900000000000</c:v>
                </c:pt>
                <c:pt idx="3726">
                  <c:v>2582500000000000</c:v>
                </c:pt>
                <c:pt idx="3727">
                  <c:v>2647600000000000</c:v>
                </c:pt>
                <c:pt idx="3728">
                  <c:v>2712200000000000</c:v>
                </c:pt>
                <c:pt idx="3729">
                  <c:v>2776300000000000</c:v>
                </c:pt>
                <c:pt idx="3730">
                  <c:v>2839800000000000</c:v>
                </c:pt>
                <c:pt idx="3731">
                  <c:v>2902700000000000</c:v>
                </c:pt>
                <c:pt idx="3732">
                  <c:v>2965200000000000</c:v>
                </c:pt>
                <c:pt idx="3733">
                  <c:v>3027100000000000</c:v>
                </c:pt>
                <c:pt idx="3734">
                  <c:v>3088400000000000</c:v>
                </c:pt>
                <c:pt idx="3735">
                  <c:v>3149300000000000</c:v>
                </c:pt>
                <c:pt idx="3736">
                  <c:v>3209600000000000</c:v>
                </c:pt>
                <c:pt idx="3737">
                  <c:v>3269300000000000</c:v>
                </c:pt>
                <c:pt idx="3738">
                  <c:v>3328600000000000</c:v>
                </c:pt>
                <c:pt idx="3739">
                  <c:v>3387300000000000</c:v>
                </c:pt>
                <c:pt idx="3740">
                  <c:v>3445400000000000</c:v>
                </c:pt>
                <c:pt idx="3741">
                  <c:v>3503100000000000</c:v>
                </c:pt>
                <c:pt idx="3742">
                  <c:v>3560200000000000</c:v>
                </c:pt>
                <c:pt idx="3743">
                  <c:v>3616700000000000</c:v>
                </c:pt>
                <c:pt idx="3744">
                  <c:v>3672800000000000</c:v>
                </c:pt>
                <c:pt idx="3745">
                  <c:v>3728200000000000</c:v>
                </c:pt>
                <c:pt idx="3746">
                  <c:v>3783200000000000</c:v>
                </c:pt>
                <c:pt idx="3747">
                  <c:v>3837600000000000</c:v>
                </c:pt>
                <c:pt idx="3748">
                  <c:v>3891500000000000</c:v>
                </c:pt>
                <c:pt idx="3749">
                  <c:v>3944900000000000</c:v>
                </c:pt>
                <c:pt idx="3750">
                  <c:v>3944900000000000</c:v>
                </c:pt>
                <c:pt idx="3751">
                  <c:v>4071400000000000</c:v>
                </c:pt>
                <c:pt idx="3752">
                  <c:v>4197200000000000</c:v>
                </c:pt>
                <c:pt idx="3753">
                  <c:v>4322000000000000</c:v>
                </c:pt>
                <c:pt idx="3754">
                  <c:v>4445900000000000</c:v>
                </c:pt>
                <c:pt idx="3755">
                  <c:v>4569000000000000</c:v>
                </c:pt>
                <c:pt idx="3756">
                  <c:v>4691200000000000</c:v>
                </c:pt>
                <c:pt idx="3757">
                  <c:v>4812500000000000</c:v>
                </c:pt>
                <c:pt idx="3758">
                  <c:v>4933000000000000</c:v>
                </c:pt>
                <c:pt idx="3759">
                  <c:v>5052500000000000</c:v>
                </c:pt>
                <c:pt idx="3760">
                  <c:v>5171200000000000</c:v>
                </c:pt>
                <c:pt idx="3761">
                  <c:v>5289000000000000</c:v>
                </c:pt>
                <c:pt idx="3762">
                  <c:v>5405900000000000</c:v>
                </c:pt>
                <c:pt idx="3763">
                  <c:v>5522000000000000</c:v>
                </c:pt>
                <c:pt idx="3764">
                  <c:v>5637200000000000</c:v>
                </c:pt>
                <c:pt idx="3765">
                  <c:v>5751400000000000</c:v>
                </c:pt>
                <c:pt idx="3766">
                  <c:v>5864900000000000</c:v>
                </c:pt>
                <c:pt idx="3767">
                  <c:v>5977400000000000</c:v>
                </c:pt>
                <c:pt idx="3768">
                  <c:v>6089000000000000</c:v>
                </c:pt>
                <c:pt idx="3769">
                  <c:v>6199800000000000</c:v>
                </c:pt>
                <c:pt idx="3770">
                  <c:v>6309700000000000</c:v>
                </c:pt>
                <c:pt idx="3771">
                  <c:v>6418700000000000</c:v>
                </c:pt>
                <c:pt idx="3772">
                  <c:v>6526800000000000</c:v>
                </c:pt>
                <c:pt idx="3773">
                  <c:v>6634100000000000</c:v>
                </c:pt>
                <c:pt idx="3774">
                  <c:v>6740400000000000</c:v>
                </c:pt>
                <c:pt idx="3775">
                  <c:v>6845900000000000</c:v>
                </c:pt>
                <c:pt idx="3776">
                  <c:v>6950500000000000</c:v>
                </c:pt>
                <c:pt idx="3777">
                  <c:v>7054200000000000</c:v>
                </c:pt>
                <c:pt idx="3778">
                  <c:v>7157100000000000</c:v>
                </c:pt>
                <c:pt idx="3779">
                  <c:v>7259000000000000</c:v>
                </c:pt>
                <c:pt idx="3780">
                  <c:v>7360100000000000</c:v>
                </c:pt>
                <c:pt idx="3781">
                  <c:v>7460300000000000</c:v>
                </c:pt>
                <c:pt idx="3782">
                  <c:v>7559600000000000</c:v>
                </c:pt>
                <c:pt idx="3783">
                  <c:v>7658100000000000</c:v>
                </c:pt>
                <c:pt idx="3784">
                  <c:v>7755600000000000</c:v>
                </c:pt>
                <c:pt idx="3785">
                  <c:v>7852300000000000</c:v>
                </c:pt>
                <c:pt idx="3786">
                  <c:v>7948100000000000</c:v>
                </c:pt>
                <c:pt idx="3787">
                  <c:v>8043000000000000</c:v>
                </c:pt>
                <c:pt idx="3788">
                  <c:v>8137000000000000</c:v>
                </c:pt>
                <c:pt idx="3789">
                  <c:v>8230100000000000</c:v>
                </c:pt>
                <c:pt idx="3790">
                  <c:v>8322400000000000</c:v>
                </c:pt>
                <c:pt idx="3791">
                  <c:v>8413800000000000</c:v>
                </c:pt>
                <c:pt idx="3792">
                  <c:v>8504200000000000</c:v>
                </c:pt>
                <c:pt idx="3793">
                  <c:v>8593800000000000</c:v>
                </c:pt>
                <c:pt idx="3794">
                  <c:v>8682600000000000</c:v>
                </c:pt>
                <c:pt idx="3795">
                  <c:v>8770400000000000</c:v>
                </c:pt>
                <c:pt idx="3796">
                  <c:v>8857400000000000</c:v>
                </c:pt>
                <c:pt idx="3797">
                  <c:v>8943400000000000</c:v>
                </c:pt>
                <c:pt idx="3798">
                  <c:v>9028600000000000</c:v>
                </c:pt>
                <c:pt idx="3799">
                  <c:v>9112900000000000</c:v>
                </c:pt>
                <c:pt idx="3800">
                  <c:v>9112900000000000</c:v>
                </c:pt>
                <c:pt idx="3801">
                  <c:v>9130100000000000</c:v>
                </c:pt>
                <c:pt idx="3802">
                  <c:v>9147300000000000</c:v>
                </c:pt>
                <c:pt idx="3803">
                  <c:v>9164500000000000</c:v>
                </c:pt>
                <c:pt idx="3804">
                  <c:v>9181600000000000</c:v>
                </c:pt>
                <c:pt idx="3805">
                  <c:v>9198600000000000</c:v>
                </c:pt>
                <c:pt idx="3806">
                  <c:v>9215700000000000</c:v>
                </c:pt>
                <c:pt idx="3807">
                  <c:v>9232600000000000</c:v>
                </c:pt>
                <c:pt idx="3808">
                  <c:v>9249600000000000</c:v>
                </c:pt>
                <c:pt idx="3809">
                  <c:v>9266500000000000</c:v>
                </c:pt>
                <c:pt idx="3810">
                  <c:v>9283400000000000</c:v>
                </c:pt>
                <c:pt idx="3811">
                  <c:v>9300200000000000</c:v>
                </c:pt>
                <c:pt idx="3812">
                  <c:v>9317000000000000</c:v>
                </c:pt>
                <c:pt idx="3813">
                  <c:v>9333800000000000</c:v>
                </c:pt>
                <c:pt idx="3814">
                  <c:v>9350500000000000</c:v>
                </c:pt>
                <c:pt idx="3815">
                  <c:v>9367200000000000</c:v>
                </c:pt>
                <c:pt idx="3816">
                  <c:v>9383900000000000</c:v>
                </c:pt>
                <c:pt idx="3817">
                  <c:v>9400500000000000</c:v>
                </c:pt>
                <c:pt idx="3818">
                  <c:v>9417100000000000</c:v>
                </c:pt>
                <c:pt idx="3819">
                  <c:v>9433600000000000</c:v>
                </c:pt>
                <c:pt idx="3820">
                  <c:v>9450100000000000</c:v>
                </c:pt>
                <c:pt idx="3821">
                  <c:v>9466600000000000</c:v>
                </c:pt>
                <c:pt idx="3822">
                  <c:v>9483000000000000</c:v>
                </c:pt>
                <c:pt idx="3823">
                  <c:v>9499400000000000</c:v>
                </c:pt>
                <c:pt idx="3824">
                  <c:v>9515700000000000</c:v>
                </c:pt>
                <c:pt idx="3825">
                  <c:v>9532100000000000</c:v>
                </c:pt>
                <c:pt idx="3826">
                  <c:v>9548300000000000</c:v>
                </c:pt>
                <c:pt idx="3827">
                  <c:v>9564600000000000</c:v>
                </c:pt>
                <c:pt idx="3828">
                  <c:v>9580800000000000</c:v>
                </c:pt>
                <c:pt idx="3829">
                  <c:v>9597000000000000</c:v>
                </c:pt>
                <c:pt idx="3830">
                  <c:v>9613100000000000</c:v>
                </c:pt>
                <c:pt idx="3831">
                  <c:v>9629200000000000</c:v>
                </c:pt>
                <c:pt idx="3832">
                  <c:v>9645200000000000</c:v>
                </c:pt>
                <c:pt idx="3833">
                  <c:v>9661300000000000</c:v>
                </c:pt>
                <c:pt idx="3834">
                  <c:v>9677200000000000</c:v>
                </c:pt>
                <c:pt idx="3835">
                  <c:v>9693200000000000</c:v>
                </c:pt>
                <c:pt idx="3836">
                  <c:v>9709100000000000</c:v>
                </c:pt>
                <c:pt idx="3837">
                  <c:v>9725000000000000</c:v>
                </c:pt>
                <c:pt idx="3838">
                  <c:v>9740800000000000</c:v>
                </c:pt>
                <c:pt idx="3839">
                  <c:v>9756600000000000</c:v>
                </c:pt>
                <c:pt idx="3840">
                  <c:v>9772300000000000</c:v>
                </c:pt>
                <c:pt idx="3841">
                  <c:v>9788100000000000</c:v>
                </c:pt>
                <c:pt idx="3842">
                  <c:v>9803700000000000</c:v>
                </c:pt>
                <c:pt idx="3843">
                  <c:v>9819400000000000</c:v>
                </c:pt>
                <c:pt idx="3844">
                  <c:v>9835000000000000</c:v>
                </c:pt>
                <c:pt idx="3845">
                  <c:v>9850600000000000</c:v>
                </c:pt>
                <c:pt idx="3846">
                  <c:v>9866100000000000</c:v>
                </c:pt>
                <c:pt idx="3847">
                  <c:v>9881600000000000</c:v>
                </c:pt>
                <c:pt idx="3848">
                  <c:v>9897100000000000</c:v>
                </c:pt>
                <c:pt idx="3849">
                  <c:v>9912500000000000</c:v>
                </c:pt>
                <c:pt idx="3850">
                  <c:v>9912500000000000</c:v>
                </c:pt>
                <c:pt idx="3851">
                  <c:v>1.0295E+16</c:v>
                </c:pt>
                <c:pt idx="3852">
                  <c:v>1.0673E+16</c:v>
                </c:pt>
                <c:pt idx="3853">
                  <c:v>1.1044E+16</c:v>
                </c:pt>
                <c:pt idx="3854">
                  <c:v>1.1411E+16</c:v>
                </c:pt>
                <c:pt idx="3855">
                  <c:v>1.1772E+16</c:v>
                </c:pt>
                <c:pt idx="3856">
                  <c:v>1.2128E+16</c:v>
                </c:pt>
                <c:pt idx="3857">
                  <c:v>1.2479E+16</c:v>
                </c:pt>
                <c:pt idx="3858">
                  <c:v>1.2824E+16</c:v>
                </c:pt>
                <c:pt idx="3859">
                  <c:v>1.3165E+16</c:v>
                </c:pt>
                <c:pt idx="3860">
                  <c:v>1.3501E+16</c:v>
                </c:pt>
                <c:pt idx="3861">
                  <c:v>1.3831E+16</c:v>
                </c:pt>
                <c:pt idx="3862">
                  <c:v>1.4157E+16</c:v>
                </c:pt>
                <c:pt idx="3863">
                  <c:v>1.4478E+16</c:v>
                </c:pt>
                <c:pt idx="3864">
                  <c:v>1.4795E+16</c:v>
                </c:pt>
                <c:pt idx="3865">
                  <c:v>1.5107E+16</c:v>
                </c:pt>
                <c:pt idx="3866">
                  <c:v>1.5414E+16</c:v>
                </c:pt>
                <c:pt idx="3867">
                  <c:v>1.5717E+16</c:v>
                </c:pt>
                <c:pt idx="3868">
                  <c:v>1.6015E+16</c:v>
                </c:pt>
                <c:pt idx="3869">
                  <c:v>1.6309E+16</c:v>
                </c:pt>
                <c:pt idx="3870">
                  <c:v>1.6598E+16</c:v>
                </c:pt>
                <c:pt idx="3871">
                  <c:v>1.6884E+16</c:v>
                </c:pt>
                <c:pt idx="3872">
                  <c:v>1.7165E+16</c:v>
                </c:pt>
                <c:pt idx="3873">
                  <c:v>1.7442E+16</c:v>
                </c:pt>
                <c:pt idx="3874">
                  <c:v>1.7715E+16</c:v>
                </c:pt>
                <c:pt idx="3875">
                  <c:v>1.7984E+16</c:v>
                </c:pt>
                <c:pt idx="3876">
                  <c:v>1.8248E+16</c:v>
                </c:pt>
                <c:pt idx="3877">
                  <c:v>1.8509E+16</c:v>
                </c:pt>
                <c:pt idx="3878">
                  <c:v>1.8766E+16</c:v>
                </c:pt>
                <c:pt idx="3879">
                  <c:v>1.902E+16</c:v>
                </c:pt>
                <c:pt idx="3880">
                  <c:v>1.9269E+16</c:v>
                </c:pt>
                <c:pt idx="3881">
                  <c:v>1.9515E+16</c:v>
                </c:pt>
                <c:pt idx="3882">
                  <c:v>1.9757E+16</c:v>
                </c:pt>
                <c:pt idx="3883">
                  <c:v>1.9995E+16</c:v>
                </c:pt>
                <c:pt idx="3884">
                  <c:v>2.023E+16</c:v>
                </c:pt>
                <c:pt idx="3885">
                  <c:v>2.0461E+16</c:v>
                </c:pt>
                <c:pt idx="3886">
                  <c:v>2.0689E+16</c:v>
                </c:pt>
                <c:pt idx="3887">
                  <c:v>2.0913E+16</c:v>
                </c:pt>
                <c:pt idx="3888">
                  <c:v>2.1134E+16</c:v>
                </c:pt>
                <c:pt idx="3889">
                  <c:v>2.1352E+16</c:v>
                </c:pt>
                <c:pt idx="3890">
                  <c:v>2.1566E+16</c:v>
                </c:pt>
                <c:pt idx="3891">
                  <c:v>2.1777E+16</c:v>
                </c:pt>
                <c:pt idx="3892">
                  <c:v>2.1985E+16</c:v>
                </c:pt>
                <c:pt idx="3893">
                  <c:v>2.2189E+16</c:v>
                </c:pt>
                <c:pt idx="3894">
                  <c:v>2.2391E+16</c:v>
                </c:pt>
                <c:pt idx="3895">
                  <c:v>2.2589E+16</c:v>
                </c:pt>
                <c:pt idx="3896">
                  <c:v>2.2784E+16</c:v>
                </c:pt>
                <c:pt idx="3897">
                  <c:v>2.2977E+16</c:v>
                </c:pt>
                <c:pt idx="3898">
                  <c:v>2.3166E+16</c:v>
                </c:pt>
                <c:pt idx="3899">
                  <c:v>2.3352E+16</c:v>
                </c:pt>
                <c:pt idx="3900">
                  <c:v>2.3352E+16</c:v>
                </c:pt>
                <c:pt idx="3901">
                  <c:v>2.653E+16</c:v>
                </c:pt>
                <c:pt idx="3902">
                  <c:v>2.9007E+16</c:v>
                </c:pt>
                <c:pt idx="3903">
                  <c:v>3.0937E+16</c:v>
                </c:pt>
                <c:pt idx="3904">
                  <c:v>3.2441E+16</c:v>
                </c:pt>
                <c:pt idx="3905">
                  <c:v>3.3614E+16</c:v>
                </c:pt>
                <c:pt idx="3906">
                  <c:v>3.4528E+16</c:v>
                </c:pt>
                <c:pt idx="3907">
                  <c:v>3.524E+16</c:v>
                </c:pt>
                <c:pt idx="3908">
                  <c:v>3.5795E+16</c:v>
                </c:pt>
                <c:pt idx="3909">
                  <c:v>3.6228E+16</c:v>
                </c:pt>
                <c:pt idx="3910">
                  <c:v>3.6565E+16</c:v>
                </c:pt>
                <c:pt idx="3911">
                  <c:v>3.6828E+16</c:v>
                </c:pt>
                <c:pt idx="3912">
                  <c:v>3.7033E+16</c:v>
                </c:pt>
                <c:pt idx="3913">
                  <c:v>3.7193E+16</c:v>
                </c:pt>
                <c:pt idx="3914">
                  <c:v>3.7317E+16</c:v>
                </c:pt>
                <c:pt idx="3915">
                  <c:v>3.7414E+16</c:v>
                </c:pt>
                <c:pt idx="3916">
                  <c:v>3.749E+16</c:v>
                </c:pt>
                <c:pt idx="3917">
                  <c:v>3.7549E+16</c:v>
                </c:pt>
                <c:pt idx="3918">
                  <c:v>3.7595E+16</c:v>
                </c:pt>
                <c:pt idx="3919">
                  <c:v>3.7631E+16</c:v>
                </c:pt>
                <c:pt idx="3920">
                  <c:v>3.7659E+16</c:v>
                </c:pt>
                <c:pt idx="3921">
                  <c:v>3.768E+16</c:v>
                </c:pt>
                <c:pt idx="3922">
                  <c:v>3.7697E+16</c:v>
                </c:pt>
                <c:pt idx="3923">
                  <c:v>3.771E+16</c:v>
                </c:pt>
                <c:pt idx="3924">
                  <c:v>3.7721E+16</c:v>
                </c:pt>
                <c:pt idx="3925">
                  <c:v>3.7729E+16</c:v>
                </c:pt>
                <c:pt idx="3926">
                  <c:v>3.7735E+16</c:v>
                </c:pt>
                <c:pt idx="3927">
                  <c:v>3.774E+16</c:v>
                </c:pt>
                <c:pt idx="3928">
                  <c:v>3.7744E+16</c:v>
                </c:pt>
                <c:pt idx="3929">
                  <c:v>3.7747E+16</c:v>
                </c:pt>
                <c:pt idx="3930">
                  <c:v>3.7749E+16</c:v>
                </c:pt>
                <c:pt idx="3931">
                  <c:v>3.7751E+16</c:v>
                </c:pt>
                <c:pt idx="3932">
                  <c:v>3.7752E+16</c:v>
                </c:pt>
                <c:pt idx="3933">
                  <c:v>3.7753E+16</c:v>
                </c:pt>
                <c:pt idx="3934">
                  <c:v>3.7754E+16</c:v>
                </c:pt>
                <c:pt idx="3935">
                  <c:v>3.7755E+16</c:v>
                </c:pt>
                <c:pt idx="3936">
                  <c:v>3.7755E+16</c:v>
                </c:pt>
                <c:pt idx="3937">
                  <c:v>3.7756E+16</c:v>
                </c:pt>
                <c:pt idx="3938">
                  <c:v>3.7756E+16</c:v>
                </c:pt>
                <c:pt idx="3939">
                  <c:v>3.7756E+16</c:v>
                </c:pt>
                <c:pt idx="3940">
                  <c:v>3.7756E+16</c:v>
                </c:pt>
                <c:pt idx="3941">
                  <c:v>3.7757E+16</c:v>
                </c:pt>
                <c:pt idx="3942">
                  <c:v>3.7757E+16</c:v>
                </c:pt>
                <c:pt idx="3943">
                  <c:v>3.7757E+16</c:v>
                </c:pt>
                <c:pt idx="3944">
                  <c:v>3.7757E+16</c:v>
                </c:pt>
                <c:pt idx="3945">
                  <c:v>3.7757E+16</c:v>
                </c:pt>
                <c:pt idx="3946">
                  <c:v>3.7757E+16</c:v>
                </c:pt>
                <c:pt idx="3947">
                  <c:v>3.7757E+16</c:v>
                </c:pt>
                <c:pt idx="3948">
                  <c:v>3.7757E+16</c:v>
                </c:pt>
                <c:pt idx="3949">
                  <c:v>3.7757E+16</c:v>
                </c:pt>
                <c:pt idx="3950">
                  <c:v>3.7757E+16</c:v>
                </c:pt>
                <c:pt idx="3951">
                  <c:v>3.7757E+16</c:v>
                </c:pt>
                <c:pt idx="3952">
                  <c:v>3.7757E+16</c:v>
                </c:pt>
                <c:pt idx="3953">
                  <c:v>3.7757E+16</c:v>
                </c:pt>
                <c:pt idx="3954">
                  <c:v>3.7757E+16</c:v>
                </c:pt>
                <c:pt idx="3955">
                  <c:v>3.7757E+16</c:v>
                </c:pt>
                <c:pt idx="3956">
                  <c:v>3.7757E+16</c:v>
                </c:pt>
                <c:pt idx="3957">
                  <c:v>3.7757E+16</c:v>
                </c:pt>
                <c:pt idx="3958">
                  <c:v>3.7757E+16</c:v>
                </c:pt>
                <c:pt idx="3959">
                  <c:v>3.7757E+16</c:v>
                </c:pt>
                <c:pt idx="3960">
                  <c:v>3.7757E+16</c:v>
                </c:pt>
                <c:pt idx="3961">
                  <c:v>3.7757E+16</c:v>
                </c:pt>
                <c:pt idx="3962">
                  <c:v>3.7757E+16</c:v>
                </c:pt>
                <c:pt idx="3963">
                  <c:v>3.7757E+16</c:v>
                </c:pt>
                <c:pt idx="3964">
                  <c:v>3.7757E+16</c:v>
                </c:pt>
                <c:pt idx="3965">
                  <c:v>3.7757E+16</c:v>
                </c:pt>
                <c:pt idx="3966">
                  <c:v>3.7757E+16</c:v>
                </c:pt>
                <c:pt idx="3967">
                  <c:v>3.7757E+16</c:v>
                </c:pt>
                <c:pt idx="3968">
                  <c:v>3.7757E+16</c:v>
                </c:pt>
                <c:pt idx="3969">
                  <c:v>3.7757E+16</c:v>
                </c:pt>
                <c:pt idx="3970">
                  <c:v>3.7757E+16</c:v>
                </c:pt>
                <c:pt idx="3971">
                  <c:v>3.7757E+16</c:v>
                </c:pt>
                <c:pt idx="3972">
                  <c:v>3.7757E+16</c:v>
                </c:pt>
                <c:pt idx="3973">
                  <c:v>3.7757E+16</c:v>
                </c:pt>
                <c:pt idx="3974">
                  <c:v>3.7758E+16</c:v>
                </c:pt>
                <c:pt idx="3975">
                  <c:v>3.7758E+16</c:v>
                </c:pt>
                <c:pt idx="3976">
                  <c:v>3.7758E+16</c:v>
                </c:pt>
                <c:pt idx="3977">
                  <c:v>3.7758E+16</c:v>
                </c:pt>
                <c:pt idx="3978">
                  <c:v>3.7758E+16</c:v>
                </c:pt>
                <c:pt idx="3979">
                  <c:v>3.7758E+16</c:v>
                </c:pt>
                <c:pt idx="3980">
                  <c:v>3.7759E+16</c:v>
                </c:pt>
                <c:pt idx="3981">
                  <c:v>3.7759E+16</c:v>
                </c:pt>
                <c:pt idx="3982">
                  <c:v>3.7759E+16</c:v>
                </c:pt>
                <c:pt idx="3983">
                  <c:v>3.776E+16</c:v>
                </c:pt>
                <c:pt idx="3984">
                  <c:v>3.7761E+16</c:v>
                </c:pt>
                <c:pt idx="3985">
                  <c:v>3.7761E+16</c:v>
                </c:pt>
                <c:pt idx="3986">
                  <c:v>3.7762E+16</c:v>
                </c:pt>
                <c:pt idx="3987">
                  <c:v>3.7763E+16</c:v>
                </c:pt>
                <c:pt idx="3988">
                  <c:v>3.7765E+16</c:v>
                </c:pt>
                <c:pt idx="3989">
                  <c:v>3.7766E+16</c:v>
                </c:pt>
                <c:pt idx="3990">
                  <c:v>3.7768E+16</c:v>
                </c:pt>
                <c:pt idx="3991">
                  <c:v>3.777E+16</c:v>
                </c:pt>
                <c:pt idx="3992">
                  <c:v>3.7773E+16</c:v>
                </c:pt>
                <c:pt idx="3993">
                  <c:v>3.7776E+16</c:v>
                </c:pt>
                <c:pt idx="3994">
                  <c:v>3.7779E+16</c:v>
                </c:pt>
                <c:pt idx="3995">
                  <c:v>3.7782E+16</c:v>
                </c:pt>
                <c:pt idx="3996">
                  <c:v>3.7786E+16</c:v>
                </c:pt>
                <c:pt idx="3997">
                  <c:v>3.779E+16</c:v>
                </c:pt>
                <c:pt idx="3998">
                  <c:v>3.7794E+16</c:v>
                </c:pt>
                <c:pt idx="3999">
                  <c:v>3.7798E+16</c:v>
                </c:pt>
                <c:pt idx="4000">
                  <c:v>3.7798E+16</c:v>
                </c:pt>
                <c:pt idx="4001">
                  <c:v>3.7798E+16</c:v>
                </c:pt>
                <c:pt idx="4002">
                  <c:v>3.7798E+16</c:v>
                </c:pt>
                <c:pt idx="4003">
                  <c:v>3.7798E+16</c:v>
                </c:pt>
                <c:pt idx="4004">
                  <c:v>3.7798E+16</c:v>
                </c:pt>
                <c:pt idx="4005">
                  <c:v>3.7799E+16</c:v>
                </c:pt>
                <c:pt idx="4006">
                  <c:v>3.7799E+16</c:v>
                </c:pt>
                <c:pt idx="4007">
                  <c:v>3.7799E+16</c:v>
                </c:pt>
                <c:pt idx="4008">
                  <c:v>3.7799E+16</c:v>
                </c:pt>
                <c:pt idx="4009">
                  <c:v>3.7799E+16</c:v>
                </c:pt>
                <c:pt idx="4010">
                  <c:v>3.7799E+16</c:v>
                </c:pt>
                <c:pt idx="4011">
                  <c:v>3.7799E+16</c:v>
                </c:pt>
                <c:pt idx="4012">
                  <c:v>3.7799E+16</c:v>
                </c:pt>
                <c:pt idx="4013">
                  <c:v>3.78E+16</c:v>
                </c:pt>
                <c:pt idx="4014">
                  <c:v>3.78E+16</c:v>
                </c:pt>
                <c:pt idx="4015">
                  <c:v>3.78E+16</c:v>
                </c:pt>
                <c:pt idx="4016">
                  <c:v>3.78E+16</c:v>
                </c:pt>
                <c:pt idx="4017">
                  <c:v>3.78E+16</c:v>
                </c:pt>
                <c:pt idx="4018">
                  <c:v>3.78E+16</c:v>
                </c:pt>
                <c:pt idx="4019">
                  <c:v>3.78E+16</c:v>
                </c:pt>
                <c:pt idx="4020">
                  <c:v>3.78E+16</c:v>
                </c:pt>
                <c:pt idx="4021">
                  <c:v>3.78E+16</c:v>
                </c:pt>
                <c:pt idx="4022">
                  <c:v>3.78E+16</c:v>
                </c:pt>
                <c:pt idx="4023">
                  <c:v>3.78E+16</c:v>
                </c:pt>
                <c:pt idx="4024">
                  <c:v>3.78E+16</c:v>
                </c:pt>
                <c:pt idx="4025">
                  <c:v>3.78E+16</c:v>
                </c:pt>
                <c:pt idx="4026">
                  <c:v>3.78E+16</c:v>
                </c:pt>
                <c:pt idx="4027">
                  <c:v>3.78E+16</c:v>
                </c:pt>
                <c:pt idx="4028">
                  <c:v>3.78E+16</c:v>
                </c:pt>
                <c:pt idx="4029">
                  <c:v>3.78E+16</c:v>
                </c:pt>
                <c:pt idx="4030">
                  <c:v>3.7799E+16</c:v>
                </c:pt>
                <c:pt idx="4031">
                  <c:v>3.7799E+16</c:v>
                </c:pt>
                <c:pt idx="4032">
                  <c:v>3.7799E+16</c:v>
                </c:pt>
                <c:pt idx="4033">
                  <c:v>3.7799E+16</c:v>
                </c:pt>
                <c:pt idx="4034">
                  <c:v>3.7799E+16</c:v>
                </c:pt>
                <c:pt idx="4035">
                  <c:v>3.7799E+16</c:v>
                </c:pt>
                <c:pt idx="4036">
                  <c:v>3.7799E+16</c:v>
                </c:pt>
                <c:pt idx="4037">
                  <c:v>3.7799E+16</c:v>
                </c:pt>
                <c:pt idx="4038">
                  <c:v>3.7798E+16</c:v>
                </c:pt>
                <c:pt idx="4039">
                  <c:v>3.7798E+16</c:v>
                </c:pt>
                <c:pt idx="4040">
                  <c:v>3.7798E+16</c:v>
                </c:pt>
                <c:pt idx="4041">
                  <c:v>3.7798E+16</c:v>
                </c:pt>
                <c:pt idx="4042">
                  <c:v>3.7798E+16</c:v>
                </c:pt>
                <c:pt idx="4043">
                  <c:v>3.7797E+16</c:v>
                </c:pt>
                <c:pt idx="4044">
                  <c:v>3.7797E+16</c:v>
                </c:pt>
                <c:pt idx="4045">
                  <c:v>3.7797E+16</c:v>
                </c:pt>
                <c:pt idx="4046">
                  <c:v>3.7797E+16</c:v>
                </c:pt>
                <c:pt idx="4047">
                  <c:v>3.7796E+16</c:v>
                </c:pt>
                <c:pt idx="4048">
                  <c:v>3.7796E+16</c:v>
                </c:pt>
                <c:pt idx="4049">
                  <c:v>3.7796E+16</c:v>
                </c:pt>
                <c:pt idx="4050">
                  <c:v>3.7796E+16</c:v>
                </c:pt>
                <c:pt idx="4051">
                  <c:v>3.7791E+16</c:v>
                </c:pt>
                <c:pt idx="4052">
                  <c:v>3.7786E+16</c:v>
                </c:pt>
                <c:pt idx="4053">
                  <c:v>3.7781E+16</c:v>
                </c:pt>
                <c:pt idx="4054">
                  <c:v>3.7777E+16</c:v>
                </c:pt>
                <c:pt idx="4055">
                  <c:v>3.7773E+16</c:v>
                </c:pt>
                <c:pt idx="4056">
                  <c:v>3.777E+16</c:v>
                </c:pt>
                <c:pt idx="4057">
                  <c:v>3.7767E+16</c:v>
                </c:pt>
                <c:pt idx="4058">
                  <c:v>3.7765E+16</c:v>
                </c:pt>
                <c:pt idx="4059">
                  <c:v>3.7763E+16</c:v>
                </c:pt>
                <c:pt idx="4060">
                  <c:v>3.7762E+16</c:v>
                </c:pt>
                <c:pt idx="4061">
                  <c:v>3.7761E+16</c:v>
                </c:pt>
                <c:pt idx="4062">
                  <c:v>3.776E+16</c:v>
                </c:pt>
                <c:pt idx="4063">
                  <c:v>3.7759E+16</c:v>
                </c:pt>
                <c:pt idx="4064">
                  <c:v>3.7759E+16</c:v>
                </c:pt>
                <c:pt idx="4065">
                  <c:v>3.7758E+16</c:v>
                </c:pt>
                <c:pt idx="4066">
                  <c:v>3.7758E+16</c:v>
                </c:pt>
                <c:pt idx="4067">
                  <c:v>3.7758E+16</c:v>
                </c:pt>
                <c:pt idx="4068">
                  <c:v>3.7758E+16</c:v>
                </c:pt>
                <c:pt idx="4069">
                  <c:v>3.7758E+16</c:v>
                </c:pt>
                <c:pt idx="4070">
                  <c:v>3.7757E+16</c:v>
                </c:pt>
                <c:pt idx="4071">
                  <c:v>3.7757E+16</c:v>
                </c:pt>
                <c:pt idx="4072">
                  <c:v>3.7757E+16</c:v>
                </c:pt>
                <c:pt idx="4073">
                  <c:v>3.7757E+16</c:v>
                </c:pt>
                <c:pt idx="4074">
                  <c:v>3.7757E+16</c:v>
                </c:pt>
                <c:pt idx="4075">
                  <c:v>3.7757E+16</c:v>
                </c:pt>
                <c:pt idx="4076">
                  <c:v>3.7757E+16</c:v>
                </c:pt>
                <c:pt idx="4077">
                  <c:v>3.7757E+16</c:v>
                </c:pt>
                <c:pt idx="4078">
                  <c:v>3.7757E+16</c:v>
                </c:pt>
                <c:pt idx="4079">
                  <c:v>3.7757E+16</c:v>
                </c:pt>
                <c:pt idx="4080">
                  <c:v>3.7757E+16</c:v>
                </c:pt>
                <c:pt idx="4081">
                  <c:v>3.7757E+16</c:v>
                </c:pt>
                <c:pt idx="4082">
                  <c:v>3.7757E+16</c:v>
                </c:pt>
                <c:pt idx="4083">
                  <c:v>3.7757E+16</c:v>
                </c:pt>
                <c:pt idx="4084">
                  <c:v>3.7757E+16</c:v>
                </c:pt>
                <c:pt idx="4085">
                  <c:v>3.7757E+16</c:v>
                </c:pt>
                <c:pt idx="4086">
                  <c:v>3.7757E+16</c:v>
                </c:pt>
                <c:pt idx="4087">
                  <c:v>3.7757E+16</c:v>
                </c:pt>
                <c:pt idx="4088">
                  <c:v>3.7757E+16</c:v>
                </c:pt>
                <c:pt idx="4089">
                  <c:v>3.7757E+16</c:v>
                </c:pt>
                <c:pt idx="4090">
                  <c:v>3.7757E+16</c:v>
                </c:pt>
                <c:pt idx="4091">
                  <c:v>3.7757E+16</c:v>
                </c:pt>
                <c:pt idx="4092">
                  <c:v>3.7757E+16</c:v>
                </c:pt>
                <c:pt idx="4093">
                  <c:v>3.7757E+16</c:v>
                </c:pt>
                <c:pt idx="4094">
                  <c:v>3.7757E+16</c:v>
                </c:pt>
                <c:pt idx="4095">
                  <c:v>3.7757E+16</c:v>
                </c:pt>
                <c:pt idx="4096">
                  <c:v>3.7757E+16</c:v>
                </c:pt>
                <c:pt idx="4097">
                  <c:v>3.7757E+16</c:v>
                </c:pt>
                <c:pt idx="4098">
                  <c:v>3.7757E+16</c:v>
                </c:pt>
                <c:pt idx="4099">
                  <c:v>3.7757E+16</c:v>
                </c:pt>
                <c:pt idx="4100">
                  <c:v>3.7757E+16</c:v>
                </c:pt>
                <c:pt idx="4101">
                  <c:v>3.7757E+16</c:v>
                </c:pt>
                <c:pt idx="4102">
                  <c:v>3.7757E+16</c:v>
                </c:pt>
                <c:pt idx="4103">
                  <c:v>3.7757E+16</c:v>
                </c:pt>
                <c:pt idx="4104">
                  <c:v>3.7757E+16</c:v>
                </c:pt>
                <c:pt idx="4105">
                  <c:v>3.7757E+16</c:v>
                </c:pt>
                <c:pt idx="4106">
                  <c:v>3.7757E+16</c:v>
                </c:pt>
                <c:pt idx="4107">
                  <c:v>3.7757E+16</c:v>
                </c:pt>
                <c:pt idx="4108">
                  <c:v>3.7757E+16</c:v>
                </c:pt>
                <c:pt idx="4109">
                  <c:v>3.7757E+16</c:v>
                </c:pt>
                <c:pt idx="4110">
                  <c:v>3.7757E+16</c:v>
                </c:pt>
                <c:pt idx="4111">
                  <c:v>3.7757E+16</c:v>
                </c:pt>
                <c:pt idx="4112">
                  <c:v>3.7757E+16</c:v>
                </c:pt>
                <c:pt idx="4113">
                  <c:v>3.7757E+16</c:v>
                </c:pt>
                <c:pt idx="4114">
                  <c:v>3.7757E+16</c:v>
                </c:pt>
                <c:pt idx="4115">
                  <c:v>3.7757E+16</c:v>
                </c:pt>
                <c:pt idx="4116">
                  <c:v>3.7757E+16</c:v>
                </c:pt>
                <c:pt idx="4117">
                  <c:v>3.7757E+16</c:v>
                </c:pt>
                <c:pt idx="4118">
                  <c:v>3.7757E+16</c:v>
                </c:pt>
                <c:pt idx="4119">
                  <c:v>3.7757E+16</c:v>
                </c:pt>
                <c:pt idx="4120">
                  <c:v>3.7757E+16</c:v>
                </c:pt>
                <c:pt idx="4121">
                  <c:v>3.7757E+16</c:v>
                </c:pt>
                <c:pt idx="4122">
                  <c:v>3.7757E+16</c:v>
                </c:pt>
                <c:pt idx="4123">
                  <c:v>3.7757E+16</c:v>
                </c:pt>
                <c:pt idx="4124">
                  <c:v>3.7757E+16</c:v>
                </c:pt>
                <c:pt idx="4125">
                  <c:v>3.7757E+16</c:v>
                </c:pt>
                <c:pt idx="4126">
                  <c:v>3.7757E+16</c:v>
                </c:pt>
                <c:pt idx="4127">
                  <c:v>3.7757E+16</c:v>
                </c:pt>
                <c:pt idx="4128">
                  <c:v>3.7757E+16</c:v>
                </c:pt>
                <c:pt idx="4129">
                  <c:v>3.7757E+16</c:v>
                </c:pt>
                <c:pt idx="4130">
                  <c:v>3.7758E+16</c:v>
                </c:pt>
                <c:pt idx="4131">
                  <c:v>3.7758E+16</c:v>
                </c:pt>
                <c:pt idx="4132">
                  <c:v>3.7758E+16</c:v>
                </c:pt>
                <c:pt idx="4133">
                  <c:v>3.7758E+16</c:v>
                </c:pt>
                <c:pt idx="4134">
                  <c:v>3.7758E+16</c:v>
                </c:pt>
                <c:pt idx="4135">
                  <c:v>3.7759E+16</c:v>
                </c:pt>
                <c:pt idx="4136">
                  <c:v>3.7759E+16</c:v>
                </c:pt>
                <c:pt idx="4137">
                  <c:v>3.776E+16</c:v>
                </c:pt>
                <c:pt idx="4138">
                  <c:v>3.7761E+16</c:v>
                </c:pt>
                <c:pt idx="4139">
                  <c:v>3.7762E+16</c:v>
                </c:pt>
                <c:pt idx="4140">
                  <c:v>3.7763E+16</c:v>
                </c:pt>
                <c:pt idx="4141">
                  <c:v>3.7764E+16</c:v>
                </c:pt>
                <c:pt idx="4142">
                  <c:v>3.7766E+16</c:v>
                </c:pt>
                <c:pt idx="4143">
                  <c:v>3.7769E+16</c:v>
                </c:pt>
                <c:pt idx="4144">
                  <c:v>3.7772E+16</c:v>
                </c:pt>
                <c:pt idx="4145">
                  <c:v>3.7775E+16</c:v>
                </c:pt>
                <c:pt idx="4146">
                  <c:v>3.7779E+16</c:v>
                </c:pt>
                <c:pt idx="4147">
                  <c:v>3.7783E+16</c:v>
                </c:pt>
                <c:pt idx="4148">
                  <c:v>3.7788E+16</c:v>
                </c:pt>
                <c:pt idx="4149">
                  <c:v>3.7792E+16</c:v>
                </c:pt>
                <c:pt idx="4150">
                  <c:v>3.7792E+16</c:v>
                </c:pt>
                <c:pt idx="4151">
                  <c:v>3.7792E+16</c:v>
                </c:pt>
                <c:pt idx="4152">
                  <c:v>3.7792E+16</c:v>
                </c:pt>
                <c:pt idx="4153">
                  <c:v>3.7792E+16</c:v>
                </c:pt>
                <c:pt idx="4154">
                  <c:v>3.7792E+16</c:v>
                </c:pt>
                <c:pt idx="4155">
                  <c:v>3.7793E+16</c:v>
                </c:pt>
                <c:pt idx="4156">
                  <c:v>3.7793E+16</c:v>
                </c:pt>
                <c:pt idx="4157">
                  <c:v>3.7793E+16</c:v>
                </c:pt>
                <c:pt idx="4158">
                  <c:v>3.7793E+16</c:v>
                </c:pt>
                <c:pt idx="4159">
                  <c:v>3.7793E+16</c:v>
                </c:pt>
                <c:pt idx="4160">
                  <c:v>3.7793E+16</c:v>
                </c:pt>
                <c:pt idx="4161">
                  <c:v>3.7794E+16</c:v>
                </c:pt>
                <c:pt idx="4162">
                  <c:v>3.7794E+16</c:v>
                </c:pt>
                <c:pt idx="4163">
                  <c:v>3.7794E+16</c:v>
                </c:pt>
                <c:pt idx="4164">
                  <c:v>3.7794E+16</c:v>
                </c:pt>
                <c:pt idx="4165">
                  <c:v>3.7794E+16</c:v>
                </c:pt>
                <c:pt idx="4166">
                  <c:v>3.7794E+16</c:v>
                </c:pt>
                <c:pt idx="4167">
                  <c:v>3.7794E+16</c:v>
                </c:pt>
                <c:pt idx="4168">
                  <c:v>3.7794E+16</c:v>
                </c:pt>
                <c:pt idx="4169">
                  <c:v>3.7794E+16</c:v>
                </c:pt>
                <c:pt idx="4170">
                  <c:v>3.7794E+16</c:v>
                </c:pt>
                <c:pt idx="4171">
                  <c:v>3.7794E+16</c:v>
                </c:pt>
                <c:pt idx="4172">
                  <c:v>3.7794E+16</c:v>
                </c:pt>
                <c:pt idx="4173">
                  <c:v>3.7794E+16</c:v>
                </c:pt>
                <c:pt idx="4174">
                  <c:v>3.7794E+16</c:v>
                </c:pt>
                <c:pt idx="4175">
                  <c:v>3.7794E+16</c:v>
                </c:pt>
                <c:pt idx="4176">
                  <c:v>3.7794E+16</c:v>
                </c:pt>
                <c:pt idx="4177">
                  <c:v>3.7794E+16</c:v>
                </c:pt>
                <c:pt idx="4178">
                  <c:v>3.7794E+16</c:v>
                </c:pt>
                <c:pt idx="4179">
                  <c:v>3.7794E+16</c:v>
                </c:pt>
                <c:pt idx="4180">
                  <c:v>3.7794E+16</c:v>
                </c:pt>
                <c:pt idx="4181">
                  <c:v>3.7794E+16</c:v>
                </c:pt>
                <c:pt idx="4182">
                  <c:v>3.7794E+16</c:v>
                </c:pt>
                <c:pt idx="4183">
                  <c:v>3.7794E+16</c:v>
                </c:pt>
                <c:pt idx="4184">
                  <c:v>3.7794E+16</c:v>
                </c:pt>
                <c:pt idx="4185">
                  <c:v>3.7794E+16</c:v>
                </c:pt>
                <c:pt idx="4186">
                  <c:v>3.7794E+16</c:v>
                </c:pt>
                <c:pt idx="4187">
                  <c:v>3.7794E+16</c:v>
                </c:pt>
                <c:pt idx="4188">
                  <c:v>3.7794E+16</c:v>
                </c:pt>
                <c:pt idx="4189">
                  <c:v>3.7793E+16</c:v>
                </c:pt>
                <c:pt idx="4190">
                  <c:v>3.7793E+16</c:v>
                </c:pt>
                <c:pt idx="4191">
                  <c:v>3.7793E+16</c:v>
                </c:pt>
                <c:pt idx="4192">
                  <c:v>3.7793E+16</c:v>
                </c:pt>
                <c:pt idx="4193">
                  <c:v>3.7793E+16</c:v>
                </c:pt>
                <c:pt idx="4194">
                  <c:v>3.7793E+16</c:v>
                </c:pt>
                <c:pt idx="4195">
                  <c:v>3.7792E+16</c:v>
                </c:pt>
                <c:pt idx="4196">
                  <c:v>3.7792E+16</c:v>
                </c:pt>
                <c:pt idx="4197">
                  <c:v>3.7792E+16</c:v>
                </c:pt>
                <c:pt idx="4198">
                  <c:v>3.7792E+16</c:v>
                </c:pt>
                <c:pt idx="4199">
                  <c:v>3.7792E+16</c:v>
                </c:pt>
                <c:pt idx="4200">
                  <c:v>3.7792E+16</c:v>
                </c:pt>
                <c:pt idx="4201">
                  <c:v>3.7789E+16</c:v>
                </c:pt>
                <c:pt idx="4202">
                  <c:v>3.7785E+16</c:v>
                </c:pt>
                <c:pt idx="4203">
                  <c:v>3.7782E+16</c:v>
                </c:pt>
                <c:pt idx="4204">
                  <c:v>3.7779E+16</c:v>
                </c:pt>
                <c:pt idx="4205">
                  <c:v>3.7776E+16</c:v>
                </c:pt>
                <c:pt idx="4206">
                  <c:v>3.7773E+16</c:v>
                </c:pt>
                <c:pt idx="4207">
                  <c:v>3.7771E+16</c:v>
                </c:pt>
                <c:pt idx="4208">
                  <c:v>3.7769E+16</c:v>
                </c:pt>
                <c:pt idx="4209">
                  <c:v>3.7767E+16</c:v>
                </c:pt>
                <c:pt idx="4210">
                  <c:v>3.7765E+16</c:v>
                </c:pt>
                <c:pt idx="4211">
                  <c:v>3.7764E+16</c:v>
                </c:pt>
                <c:pt idx="4212">
                  <c:v>3.7763E+16</c:v>
                </c:pt>
                <c:pt idx="4213">
                  <c:v>3.7762E+16</c:v>
                </c:pt>
                <c:pt idx="4214">
                  <c:v>3.7761E+16</c:v>
                </c:pt>
                <c:pt idx="4215">
                  <c:v>3.776E+16</c:v>
                </c:pt>
                <c:pt idx="4216">
                  <c:v>3.776E+16</c:v>
                </c:pt>
                <c:pt idx="4217">
                  <c:v>3.7759E+16</c:v>
                </c:pt>
                <c:pt idx="4218">
                  <c:v>3.7759E+16</c:v>
                </c:pt>
                <c:pt idx="4219">
                  <c:v>3.7759E+16</c:v>
                </c:pt>
                <c:pt idx="4220">
                  <c:v>3.7758E+16</c:v>
                </c:pt>
                <c:pt idx="4221">
                  <c:v>3.7758E+16</c:v>
                </c:pt>
                <c:pt idx="4222">
                  <c:v>3.7758E+16</c:v>
                </c:pt>
                <c:pt idx="4223">
                  <c:v>3.7758E+16</c:v>
                </c:pt>
                <c:pt idx="4224">
                  <c:v>3.7758E+16</c:v>
                </c:pt>
                <c:pt idx="4225">
                  <c:v>3.7758E+16</c:v>
                </c:pt>
                <c:pt idx="4226">
                  <c:v>3.7757E+16</c:v>
                </c:pt>
                <c:pt idx="4227">
                  <c:v>3.7757E+16</c:v>
                </c:pt>
                <c:pt idx="4228">
                  <c:v>3.7757E+16</c:v>
                </c:pt>
                <c:pt idx="4229">
                  <c:v>3.7757E+16</c:v>
                </c:pt>
                <c:pt idx="4230">
                  <c:v>3.7757E+16</c:v>
                </c:pt>
                <c:pt idx="4231">
                  <c:v>3.7757E+16</c:v>
                </c:pt>
                <c:pt idx="4232">
                  <c:v>3.7757E+16</c:v>
                </c:pt>
                <c:pt idx="4233">
                  <c:v>3.7757E+16</c:v>
                </c:pt>
                <c:pt idx="4234">
                  <c:v>3.7757E+16</c:v>
                </c:pt>
                <c:pt idx="4235">
                  <c:v>3.7757E+16</c:v>
                </c:pt>
                <c:pt idx="4236">
                  <c:v>3.7757E+16</c:v>
                </c:pt>
                <c:pt idx="4237">
                  <c:v>3.7757E+16</c:v>
                </c:pt>
                <c:pt idx="4238">
                  <c:v>3.7757E+16</c:v>
                </c:pt>
                <c:pt idx="4239">
                  <c:v>3.7757E+16</c:v>
                </c:pt>
                <c:pt idx="4240">
                  <c:v>3.7757E+16</c:v>
                </c:pt>
                <c:pt idx="4241">
                  <c:v>3.7757E+16</c:v>
                </c:pt>
                <c:pt idx="4242">
                  <c:v>3.7757E+16</c:v>
                </c:pt>
                <c:pt idx="4243">
                  <c:v>3.7757E+16</c:v>
                </c:pt>
                <c:pt idx="4244">
                  <c:v>3.7757E+16</c:v>
                </c:pt>
                <c:pt idx="4245">
                  <c:v>3.7757E+16</c:v>
                </c:pt>
                <c:pt idx="4246">
                  <c:v>3.7757E+16</c:v>
                </c:pt>
                <c:pt idx="4247">
                  <c:v>3.7757E+16</c:v>
                </c:pt>
                <c:pt idx="4248">
                  <c:v>3.7757E+16</c:v>
                </c:pt>
                <c:pt idx="4249">
                  <c:v>3.7757E+16</c:v>
                </c:pt>
                <c:pt idx="4250">
                  <c:v>3.7757E+16</c:v>
                </c:pt>
                <c:pt idx="4251">
                  <c:v>3.7757E+16</c:v>
                </c:pt>
                <c:pt idx="4252">
                  <c:v>3.7757E+16</c:v>
                </c:pt>
                <c:pt idx="4253">
                  <c:v>3.7757E+16</c:v>
                </c:pt>
                <c:pt idx="4254">
                  <c:v>3.7757E+16</c:v>
                </c:pt>
                <c:pt idx="4255">
                  <c:v>3.7757E+16</c:v>
                </c:pt>
                <c:pt idx="4256">
                  <c:v>3.7757E+16</c:v>
                </c:pt>
                <c:pt idx="4257">
                  <c:v>3.7757E+16</c:v>
                </c:pt>
                <c:pt idx="4258">
                  <c:v>3.7757E+16</c:v>
                </c:pt>
                <c:pt idx="4259">
                  <c:v>3.7757E+16</c:v>
                </c:pt>
                <c:pt idx="4260">
                  <c:v>3.7757E+16</c:v>
                </c:pt>
                <c:pt idx="4261">
                  <c:v>3.7757E+16</c:v>
                </c:pt>
                <c:pt idx="4262">
                  <c:v>3.7757E+16</c:v>
                </c:pt>
                <c:pt idx="4263">
                  <c:v>3.7757E+16</c:v>
                </c:pt>
                <c:pt idx="4264">
                  <c:v>3.7757E+16</c:v>
                </c:pt>
                <c:pt idx="4265">
                  <c:v>3.7757E+16</c:v>
                </c:pt>
                <c:pt idx="4266">
                  <c:v>3.7757E+16</c:v>
                </c:pt>
                <c:pt idx="4267">
                  <c:v>3.7757E+16</c:v>
                </c:pt>
                <c:pt idx="4268">
                  <c:v>3.7757E+16</c:v>
                </c:pt>
                <c:pt idx="4269">
                  <c:v>3.7757E+16</c:v>
                </c:pt>
                <c:pt idx="4270">
                  <c:v>3.7757E+16</c:v>
                </c:pt>
                <c:pt idx="4271">
                  <c:v>3.7757E+16</c:v>
                </c:pt>
                <c:pt idx="4272">
                  <c:v>3.7757E+16</c:v>
                </c:pt>
                <c:pt idx="4273">
                  <c:v>3.7757E+16</c:v>
                </c:pt>
                <c:pt idx="4274">
                  <c:v>3.7757E+16</c:v>
                </c:pt>
                <c:pt idx="4275">
                  <c:v>3.7758E+16</c:v>
                </c:pt>
                <c:pt idx="4276">
                  <c:v>3.7758E+16</c:v>
                </c:pt>
                <c:pt idx="4277">
                  <c:v>3.7758E+16</c:v>
                </c:pt>
                <c:pt idx="4278">
                  <c:v>3.7758E+16</c:v>
                </c:pt>
                <c:pt idx="4279">
                  <c:v>3.7758E+16</c:v>
                </c:pt>
                <c:pt idx="4280">
                  <c:v>3.7758E+16</c:v>
                </c:pt>
                <c:pt idx="4281">
                  <c:v>3.7759E+16</c:v>
                </c:pt>
                <c:pt idx="4282">
                  <c:v>3.7759E+16</c:v>
                </c:pt>
                <c:pt idx="4283">
                  <c:v>3.7759E+16</c:v>
                </c:pt>
                <c:pt idx="4284">
                  <c:v>3.776E+16</c:v>
                </c:pt>
                <c:pt idx="4285">
                  <c:v>3.7761E+16</c:v>
                </c:pt>
                <c:pt idx="4286">
                  <c:v>3.7761E+16</c:v>
                </c:pt>
                <c:pt idx="4287">
                  <c:v>3.7762E+16</c:v>
                </c:pt>
                <c:pt idx="4288">
                  <c:v>3.7763E+16</c:v>
                </c:pt>
                <c:pt idx="4289">
                  <c:v>3.7765E+16</c:v>
                </c:pt>
                <c:pt idx="4290">
                  <c:v>3.7766E+16</c:v>
                </c:pt>
                <c:pt idx="4291">
                  <c:v>3.7768E+16</c:v>
                </c:pt>
                <c:pt idx="4292">
                  <c:v>3.777E+16</c:v>
                </c:pt>
                <c:pt idx="4293">
                  <c:v>3.7772E+16</c:v>
                </c:pt>
                <c:pt idx="4294">
                  <c:v>3.7774E+16</c:v>
                </c:pt>
                <c:pt idx="4295">
                  <c:v>3.7777E+16</c:v>
                </c:pt>
                <c:pt idx="4296">
                  <c:v>3.778E+16</c:v>
                </c:pt>
                <c:pt idx="4297">
                  <c:v>3.7783E+16</c:v>
                </c:pt>
                <c:pt idx="4298">
                  <c:v>3.7786E+16</c:v>
                </c:pt>
                <c:pt idx="4299">
                  <c:v>3.7788E+16</c:v>
                </c:pt>
                <c:pt idx="4300">
                  <c:v>3.7788E+16</c:v>
                </c:pt>
                <c:pt idx="4301">
                  <c:v>3.7788E+16</c:v>
                </c:pt>
                <c:pt idx="4302">
                  <c:v>3.7789E+16</c:v>
                </c:pt>
                <c:pt idx="4303">
                  <c:v>3.7789E+16</c:v>
                </c:pt>
                <c:pt idx="4304">
                  <c:v>3.7789E+16</c:v>
                </c:pt>
                <c:pt idx="4305">
                  <c:v>3.7789E+16</c:v>
                </c:pt>
                <c:pt idx="4306">
                  <c:v>3.7789E+16</c:v>
                </c:pt>
                <c:pt idx="4307">
                  <c:v>3.7789E+16</c:v>
                </c:pt>
                <c:pt idx="4308">
                  <c:v>3.7789E+16</c:v>
                </c:pt>
                <c:pt idx="4309">
                  <c:v>3.779E+16</c:v>
                </c:pt>
                <c:pt idx="4310">
                  <c:v>3.779E+16</c:v>
                </c:pt>
                <c:pt idx="4311">
                  <c:v>3.779E+16</c:v>
                </c:pt>
                <c:pt idx="4312">
                  <c:v>3.779E+16</c:v>
                </c:pt>
                <c:pt idx="4313">
                  <c:v>3.779E+16</c:v>
                </c:pt>
                <c:pt idx="4314">
                  <c:v>3.779E+16</c:v>
                </c:pt>
                <c:pt idx="4315">
                  <c:v>3.779E+16</c:v>
                </c:pt>
                <c:pt idx="4316">
                  <c:v>3.779E+16</c:v>
                </c:pt>
                <c:pt idx="4317">
                  <c:v>3.779E+16</c:v>
                </c:pt>
                <c:pt idx="4318">
                  <c:v>3.779E+16</c:v>
                </c:pt>
                <c:pt idx="4319">
                  <c:v>3.779E+16</c:v>
                </c:pt>
                <c:pt idx="4320">
                  <c:v>3.779E+16</c:v>
                </c:pt>
                <c:pt idx="4321">
                  <c:v>3.779E+16</c:v>
                </c:pt>
                <c:pt idx="4322">
                  <c:v>3.779E+16</c:v>
                </c:pt>
                <c:pt idx="4323">
                  <c:v>3.779E+16</c:v>
                </c:pt>
                <c:pt idx="4324">
                  <c:v>3.779E+16</c:v>
                </c:pt>
                <c:pt idx="4325">
                  <c:v>3.779E+16</c:v>
                </c:pt>
                <c:pt idx="4326">
                  <c:v>3.779E+16</c:v>
                </c:pt>
                <c:pt idx="4327">
                  <c:v>3.779E+16</c:v>
                </c:pt>
                <c:pt idx="4328">
                  <c:v>3.779E+16</c:v>
                </c:pt>
                <c:pt idx="4329">
                  <c:v>3.779E+16</c:v>
                </c:pt>
                <c:pt idx="4330">
                  <c:v>3.779E+16</c:v>
                </c:pt>
                <c:pt idx="4331">
                  <c:v>3.779E+16</c:v>
                </c:pt>
                <c:pt idx="4332">
                  <c:v>3.779E+16</c:v>
                </c:pt>
                <c:pt idx="4333">
                  <c:v>3.779E+16</c:v>
                </c:pt>
                <c:pt idx="4334">
                  <c:v>3.779E+16</c:v>
                </c:pt>
                <c:pt idx="4335">
                  <c:v>3.779E+16</c:v>
                </c:pt>
                <c:pt idx="4336">
                  <c:v>3.7789E+16</c:v>
                </c:pt>
                <c:pt idx="4337">
                  <c:v>3.7789E+16</c:v>
                </c:pt>
                <c:pt idx="4338">
                  <c:v>3.7789E+16</c:v>
                </c:pt>
                <c:pt idx="4339">
                  <c:v>3.7789E+16</c:v>
                </c:pt>
                <c:pt idx="4340">
                  <c:v>3.7789E+16</c:v>
                </c:pt>
                <c:pt idx="4341">
                  <c:v>3.7789E+16</c:v>
                </c:pt>
                <c:pt idx="4342">
                  <c:v>3.7788E+16</c:v>
                </c:pt>
                <c:pt idx="4343">
                  <c:v>3.7788E+16</c:v>
                </c:pt>
                <c:pt idx="4344">
                  <c:v>3.7788E+16</c:v>
                </c:pt>
                <c:pt idx="4345">
                  <c:v>3.7788E+16</c:v>
                </c:pt>
                <c:pt idx="4346">
                  <c:v>3.7788E+16</c:v>
                </c:pt>
                <c:pt idx="4347">
                  <c:v>3.7788E+16</c:v>
                </c:pt>
                <c:pt idx="4348">
                  <c:v>3.7787E+16</c:v>
                </c:pt>
                <c:pt idx="4349">
                  <c:v>3.7787E+16</c:v>
                </c:pt>
                <c:pt idx="4350">
                  <c:v>3.7787E+16</c:v>
                </c:pt>
                <c:pt idx="4351">
                  <c:v>3.7786E+16</c:v>
                </c:pt>
                <c:pt idx="4352">
                  <c:v>3.7785E+16</c:v>
                </c:pt>
                <c:pt idx="4353">
                  <c:v>3.7784E+16</c:v>
                </c:pt>
                <c:pt idx="4354">
                  <c:v>3.7783E+16</c:v>
                </c:pt>
                <c:pt idx="4355">
                  <c:v>3.7783E+16</c:v>
                </c:pt>
                <c:pt idx="4356">
                  <c:v>3.7782E+16</c:v>
                </c:pt>
                <c:pt idx="4357">
                  <c:v>3.7781E+16</c:v>
                </c:pt>
                <c:pt idx="4358">
                  <c:v>3.778E+16</c:v>
                </c:pt>
                <c:pt idx="4359">
                  <c:v>3.7779E+16</c:v>
                </c:pt>
                <c:pt idx="4360">
                  <c:v>3.7778E+16</c:v>
                </c:pt>
                <c:pt idx="4361">
                  <c:v>3.7777E+16</c:v>
                </c:pt>
                <c:pt idx="4362">
                  <c:v>3.7776E+16</c:v>
                </c:pt>
                <c:pt idx="4363">
                  <c:v>3.7775E+16</c:v>
                </c:pt>
                <c:pt idx="4364">
                  <c:v>3.7774E+16</c:v>
                </c:pt>
                <c:pt idx="4365">
                  <c:v>3.7774E+16</c:v>
                </c:pt>
                <c:pt idx="4366">
                  <c:v>3.7773E+16</c:v>
                </c:pt>
                <c:pt idx="4367">
                  <c:v>3.7772E+16</c:v>
                </c:pt>
                <c:pt idx="4368">
                  <c:v>3.7772E+16</c:v>
                </c:pt>
                <c:pt idx="4369">
                  <c:v>3.7771E+16</c:v>
                </c:pt>
                <c:pt idx="4370">
                  <c:v>3.7771E+16</c:v>
                </c:pt>
                <c:pt idx="4371">
                  <c:v>3.777E+16</c:v>
                </c:pt>
                <c:pt idx="4372">
                  <c:v>3.777E+16</c:v>
                </c:pt>
                <c:pt idx="4373">
                  <c:v>3.7769E+16</c:v>
                </c:pt>
                <c:pt idx="4374">
                  <c:v>3.7769E+16</c:v>
                </c:pt>
                <c:pt idx="4375">
                  <c:v>3.7769E+16</c:v>
                </c:pt>
                <c:pt idx="4376">
                  <c:v>3.7768E+16</c:v>
                </c:pt>
                <c:pt idx="4377">
                  <c:v>3.7768E+16</c:v>
                </c:pt>
                <c:pt idx="4378">
                  <c:v>3.7768E+16</c:v>
                </c:pt>
                <c:pt idx="4379">
                  <c:v>3.7768E+16</c:v>
                </c:pt>
                <c:pt idx="4380">
                  <c:v>3.7768E+16</c:v>
                </c:pt>
                <c:pt idx="4381">
                  <c:v>3.7768E+16</c:v>
                </c:pt>
                <c:pt idx="4382">
                  <c:v>3.7768E+16</c:v>
                </c:pt>
                <c:pt idx="4383">
                  <c:v>3.7768E+16</c:v>
                </c:pt>
                <c:pt idx="4384">
                  <c:v>3.7768E+16</c:v>
                </c:pt>
                <c:pt idx="4385">
                  <c:v>3.7768E+16</c:v>
                </c:pt>
                <c:pt idx="4386">
                  <c:v>3.7768E+16</c:v>
                </c:pt>
                <c:pt idx="4387">
                  <c:v>3.7768E+16</c:v>
                </c:pt>
                <c:pt idx="4388">
                  <c:v>3.7768E+16</c:v>
                </c:pt>
                <c:pt idx="4389">
                  <c:v>3.7768E+16</c:v>
                </c:pt>
                <c:pt idx="4390">
                  <c:v>3.7768E+16</c:v>
                </c:pt>
                <c:pt idx="4391">
                  <c:v>3.7768E+16</c:v>
                </c:pt>
                <c:pt idx="4392">
                  <c:v>3.7769E+16</c:v>
                </c:pt>
                <c:pt idx="4393">
                  <c:v>3.7769E+16</c:v>
                </c:pt>
                <c:pt idx="4394">
                  <c:v>3.7769E+16</c:v>
                </c:pt>
                <c:pt idx="4395">
                  <c:v>3.7769E+16</c:v>
                </c:pt>
                <c:pt idx="4396">
                  <c:v>3.7769E+16</c:v>
                </c:pt>
                <c:pt idx="4397">
                  <c:v>3.777E+16</c:v>
                </c:pt>
                <c:pt idx="4398">
                  <c:v>3.777E+16</c:v>
                </c:pt>
                <c:pt idx="4399">
                  <c:v>3.777E+16</c:v>
                </c:pt>
                <c:pt idx="4400">
                  <c:v>3.777E+16</c:v>
                </c:pt>
                <c:pt idx="4401">
                  <c:v>3.777E+16</c:v>
                </c:pt>
                <c:pt idx="4402">
                  <c:v>3.777E+16</c:v>
                </c:pt>
                <c:pt idx="4403">
                  <c:v>3.777E+16</c:v>
                </c:pt>
                <c:pt idx="4404">
                  <c:v>3.777E+16</c:v>
                </c:pt>
                <c:pt idx="4405">
                  <c:v>3.777E+16</c:v>
                </c:pt>
                <c:pt idx="4406">
                  <c:v>3.777E+16</c:v>
                </c:pt>
                <c:pt idx="4407">
                  <c:v>3.777E+16</c:v>
                </c:pt>
                <c:pt idx="4408">
                  <c:v>3.777E+16</c:v>
                </c:pt>
                <c:pt idx="4409">
                  <c:v>3.777E+16</c:v>
                </c:pt>
                <c:pt idx="4410">
                  <c:v>3.777E+16</c:v>
                </c:pt>
                <c:pt idx="4411">
                  <c:v>3.777E+16</c:v>
                </c:pt>
                <c:pt idx="4412">
                  <c:v>3.777E+16</c:v>
                </c:pt>
                <c:pt idx="4413">
                  <c:v>3.777E+16</c:v>
                </c:pt>
                <c:pt idx="4414">
                  <c:v>3.777E+16</c:v>
                </c:pt>
                <c:pt idx="4415">
                  <c:v>3.777E+16</c:v>
                </c:pt>
                <c:pt idx="4416">
                  <c:v>3.777E+16</c:v>
                </c:pt>
                <c:pt idx="4417">
                  <c:v>3.777E+16</c:v>
                </c:pt>
                <c:pt idx="4418">
                  <c:v>3.777E+16</c:v>
                </c:pt>
                <c:pt idx="4419">
                  <c:v>3.777E+16</c:v>
                </c:pt>
                <c:pt idx="4420">
                  <c:v>3.777E+16</c:v>
                </c:pt>
                <c:pt idx="4421">
                  <c:v>3.777E+16</c:v>
                </c:pt>
                <c:pt idx="4422">
                  <c:v>3.777E+16</c:v>
                </c:pt>
                <c:pt idx="4423">
                  <c:v>3.777E+16</c:v>
                </c:pt>
                <c:pt idx="4424">
                  <c:v>3.777E+16</c:v>
                </c:pt>
                <c:pt idx="4425">
                  <c:v>3.777E+16</c:v>
                </c:pt>
                <c:pt idx="4426">
                  <c:v>3.777E+16</c:v>
                </c:pt>
                <c:pt idx="4427">
                  <c:v>3.777E+16</c:v>
                </c:pt>
                <c:pt idx="4428">
                  <c:v>3.777E+16</c:v>
                </c:pt>
                <c:pt idx="4429">
                  <c:v>3.777E+16</c:v>
                </c:pt>
                <c:pt idx="4430">
                  <c:v>3.777E+16</c:v>
                </c:pt>
                <c:pt idx="4431">
                  <c:v>3.777E+16</c:v>
                </c:pt>
                <c:pt idx="4432">
                  <c:v>3.777E+16</c:v>
                </c:pt>
                <c:pt idx="4433">
                  <c:v>3.777E+16</c:v>
                </c:pt>
                <c:pt idx="4434">
                  <c:v>3.777E+16</c:v>
                </c:pt>
                <c:pt idx="4435">
                  <c:v>3.777E+16</c:v>
                </c:pt>
                <c:pt idx="4436">
                  <c:v>3.777E+16</c:v>
                </c:pt>
                <c:pt idx="4437">
                  <c:v>3.777E+16</c:v>
                </c:pt>
                <c:pt idx="4438">
                  <c:v>3.777E+16</c:v>
                </c:pt>
                <c:pt idx="4439">
                  <c:v>3.777E+16</c:v>
                </c:pt>
                <c:pt idx="4440">
                  <c:v>3.777E+16</c:v>
                </c:pt>
                <c:pt idx="4441">
                  <c:v>3.777E+16</c:v>
                </c:pt>
                <c:pt idx="4442">
                  <c:v>3.777E+16</c:v>
                </c:pt>
                <c:pt idx="4443">
                  <c:v>3.777E+16</c:v>
                </c:pt>
                <c:pt idx="4444">
                  <c:v>3.777E+16</c:v>
                </c:pt>
                <c:pt idx="4445">
                  <c:v>3.7769E+16</c:v>
                </c:pt>
                <c:pt idx="4446">
                  <c:v>3.7769E+16</c:v>
                </c:pt>
                <c:pt idx="4447">
                  <c:v>3.7769E+16</c:v>
                </c:pt>
                <c:pt idx="4448">
                  <c:v>3.7769E+16</c:v>
                </c:pt>
                <c:pt idx="4449">
                  <c:v>3.7769E+16</c:v>
                </c:pt>
                <c:pt idx="4450">
                  <c:v>3.7769E+16</c:v>
                </c:pt>
                <c:pt idx="4451">
                  <c:v>3.7769E+16</c:v>
                </c:pt>
                <c:pt idx="4452">
                  <c:v>3.7768E+16</c:v>
                </c:pt>
                <c:pt idx="4453">
                  <c:v>3.7767E+16</c:v>
                </c:pt>
                <c:pt idx="4454">
                  <c:v>3.7766E+16</c:v>
                </c:pt>
                <c:pt idx="4455">
                  <c:v>3.7765E+16</c:v>
                </c:pt>
                <c:pt idx="4456">
                  <c:v>3.7764E+16</c:v>
                </c:pt>
                <c:pt idx="4457">
                  <c:v>3.7763E+16</c:v>
                </c:pt>
                <c:pt idx="4458">
                  <c:v>3.7762E+16</c:v>
                </c:pt>
                <c:pt idx="4459">
                  <c:v>3.7762E+16</c:v>
                </c:pt>
                <c:pt idx="4460">
                  <c:v>3.7761E+16</c:v>
                </c:pt>
                <c:pt idx="4461">
                  <c:v>3.7761E+16</c:v>
                </c:pt>
                <c:pt idx="4462">
                  <c:v>3.776E+16</c:v>
                </c:pt>
                <c:pt idx="4463">
                  <c:v>3.776E+16</c:v>
                </c:pt>
                <c:pt idx="4464">
                  <c:v>3.7759E+16</c:v>
                </c:pt>
                <c:pt idx="4465">
                  <c:v>3.7759E+16</c:v>
                </c:pt>
                <c:pt idx="4466">
                  <c:v>3.7759E+16</c:v>
                </c:pt>
                <c:pt idx="4467">
                  <c:v>3.7758E+16</c:v>
                </c:pt>
                <c:pt idx="4468">
                  <c:v>3.7758E+16</c:v>
                </c:pt>
                <c:pt idx="4469">
                  <c:v>3.7758E+16</c:v>
                </c:pt>
                <c:pt idx="4470">
                  <c:v>3.7758E+16</c:v>
                </c:pt>
                <c:pt idx="4471">
                  <c:v>3.7758E+16</c:v>
                </c:pt>
                <c:pt idx="4472">
                  <c:v>3.7758E+16</c:v>
                </c:pt>
                <c:pt idx="4473">
                  <c:v>3.7758E+16</c:v>
                </c:pt>
                <c:pt idx="4474">
                  <c:v>3.7758E+16</c:v>
                </c:pt>
                <c:pt idx="4475">
                  <c:v>3.7757E+16</c:v>
                </c:pt>
                <c:pt idx="4476">
                  <c:v>3.7757E+16</c:v>
                </c:pt>
                <c:pt idx="4477">
                  <c:v>3.7757E+16</c:v>
                </c:pt>
                <c:pt idx="4478">
                  <c:v>3.7757E+16</c:v>
                </c:pt>
                <c:pt idx="4479">
                  <c:v>3.7757E+16</c:v>
                </c:pt>
                <c:pt idx="4480">
                  <c:v>3.7757E+16</c:v>
                </c:pt>
                <c:pt idx="4481">
                  <c:v>3.7757E+16</c:v>
                </c:pt>
                <c:pt idx="4482">
                  <c:v>3.7757E+16</c:v>
                </c:pt>
                <c:pt idx="4483">
                  <c:v>3.7757E+16</c:v>
                </c:pt>
                <c:pt idx="4484">
                  <c:v>3.7757E+16</c:v>
                </c:pt>
                <c:pt idx="4485">
                  <c:v>3.7757E+16</c:v>
                </c:pt>
                <c:pt idx="4486">
                  <c:v>3.7757E+16</c:v>
                </c:pt>
                <c:pt idx="4487">
                  <c:v>3.7757E+16</c:v>
                </c:pt>
                <c:pt idx="4488">
                  <c:v>3.7757E+16</c:v>
                </c:pt>
                <c:pt idx="4489">
                  <c:v>3.7757E+16</c:v>
                </c:pt>
                <c:pt idx="4490">
                  <c:v>3.7757E+16</c:v>
                </c:pt>
                <c:pt idx="4491">
                  <c:v>3.7757E+16</c:v>
                </c:pt>
                <c:pt idx="4492">
                  <c:v>3.7757E+16</c:v>
                </c:pt>
                <c:pt idx="4493">
                  <c:v>3.7757E+16</c:v>
                </c:pt>
                <c:pt idx="4494">
                  <c:v>3.7757E+16</c:v>
                </c:pt>
                <c:pt idx="4495">
                  <c:v>3.7757E+16</c:v>
                </c:pt>
                <c:pt idx="4496">
                  <c:v>3.7757E+16</c:v>
                </c:pt>
                <c:pt idx="4497">
                  <c:v>3.7757E+16</c:v>
                </c:pt>
                <c:pt idx="4498">
                  <c:v>3.7757E+16</c:v>
                </c:pt>
                <c:pt idx="4499">
                  <c:v>3.7757E+16</c:v>
                </c:pt>
                <c:pt idx="4500">
                  <c:v>3.7757E+16</c:v>
                </c:pt>
                <c:pt idx="4501">
                  <c:v>3.7757E+16</c:v>
                </c:pt>
                <c:pt idx="4502">
                  <c:v>3.7757E+16</c:v>
                </c:pt>
                <c:pt idx="4503">
                  <c:v>3.7757E+16</c:v>
                </c:pt>
                <c:pt idx="4504">
                  <c:v>3.7757E+16</c:v>
                </c:pt>
                <c:pt idx="4505">
                  <c:v>3.7757E+16</c:v>
                </c:pt>
                <c:pt idx="4506">
                  <c:v>3.7757E+16</c:v>
                </c:pt>
                <c:pt idx="4507">
                  <c:v>3.7757E+16</c:v>
                </c:pt>
                <c:pt idx="4508">
                  <c:v>3.7757E+16</c:v>
                </c:pt>
                <c:pt idx="4509">
                  <c:v>3.7757E+16</c:v>
                </c:pt>
                <c:pt idx="4510">
                  <c:v>3.7757E+16</c:v>
                </c:pt>
                <c:pt idx="4511">
                  <c:v>3.7757E+16</c:v>
                </c:pt>
                <c:pt idx="4512">
                  <c:v>3.7757E+16</c:v>
                </c:pt>
                <c:pt idx="4513">
                  <c:v>3.7757E+16</c:v>
                </c:pt>
                <c:pt idx="4514">
                  <c:v>3.7757E+16</c:v>
                </c:pt>
                <c:pt idx="4515">
                  <c:v>3.7757E+16</c:v>
                </c:pt>
                <c:pt idx="4516">
                  <c:v>3.7757E+16</c:v>
                </c:pt>
                <c:pt idx="4517">
                  <c:v>3.7757E+16</c:v>
                </c:pt>
                <c:pt idx="4518">
                  <c:v>3.7757E+16</c:v>
                </c:pt>
                <c:pt idx="4519">
                  <c:v>3.7757E+16</c:v>
                </c:pt>
                <c:pt idx="4520">
                  <c:v>3.7757E+16</c:v>
                </c:pt>
                <c:pt idx="4521">
                  <c:v>3.7758E+16</c:v>
                </c:pt>
                <c:pt idx="4522">
                  <c:v>3.7758E+16</c:v>
                </c:pt>
                <c:pt idx="4523">
                  <c:v>3.7758E+16</c:v>
                </c:pt>
                <c:pt idx="4524">
                  <c:v>3.7758E+16</c:v>
                </c:pt>
                <c:pt idx="4525">
                  <c:v>3.7758E+16</c:v>
                </c:pt>
                <c:pt idx="4526">
                  <c:v>3.7758E+16</c:v>
                </c:pt>
                <c:pt idx="4527">
                  <c:v>3.7758E+16</c:v>
                </c:pt>
                <c:pt idx="4528">
                  <c:v>3.7759E+16</c:v>
                </c:pt>
                <c:pt idx="4529">
                  <c:v>3.7759E+16</c:v>
                </c:pt>
                <c:pt idx="4530">
                  <c:v>3.7759E+16</c:v>
                </c:pt>
                <c:pt idx="4531">
                  <c:v>3.7759E+16</c:v>
                </c:pt>
                <c:pt idx="4532">
                  <c:v>3.776E+16</c:v>
                </c:pt>
                <c:pt idx="4533">
                  <c:v>3.776E+16</c:v>
                </c:pt>
                <c:pt idx="4534">
                  <c:v>3.7761E+16</c:v>
                </c:pt>
                <c:pt idx="4535">
                  <c:v>3.7762E+16</c:v>
                </c:pt>
                <c:pt idx="4536">
                  <c:v>3.7762E+16</c:v>
                </c:pt>
                <c:pt idx="4537">
                  <c:v>3.7763E+16</c:v>
                </c:pt>
                <c:pt idx="4538">
                  <c:v>3.7764E+16</c:v>
                </c:pt>
                <c:pt idx="4539">
                  <c:v>3.7765E+16</c:v>
                </c:pt>
                <c:pt idx="4540">
                  <c:v>3.7766E+16</c:v>
                </c:pt>
                <c:pt idx="4541">
                  <c:v>3.7768E+16</c:v>
                </c:pt>
                <c:pt idx="4542">
                  <c:v>3.7769E+16</c:v>
                </c:pt>
                <c:pt idx="4543">
                  <c:v>3.7771E+16</c:v>
                </c:pt>
                <c:pt idx="4544">
                  <c:v>3.7773E+16</c:v>
                </c:pt>
                <c:pt idx="4545">
                  <c:v>3.7775E+16</c:v>
                </c:pt>
                <c:pt idx="4546">
                  <c:v>3.7777E+16</c:v>
                </c:pt>
                <c:pt idx="4547">
                  <c:v>3.7779E+16</c:v>
                </c:pt>
                <c:pt idx="4548">
                  <c:v>3.7781E+16</c:v>
                </c:pt>
                <c:pt idx="4549">
                  <c:v>3.7783E+16</c:v>
                </c:pt>
                <c:pt idx="4550">
                  <c:v>3.7783E+16</c:v>
                </c:pt>
                <c:pt idx="4551">
                  <c:v>3.7783E+16</c:v>
                </c:pt>
                <c:pt idx="4552">
                  <c:v>3.7783E+16</c:v>
                </c:pt>
                <c:pt idx="4553">
                  <c:v>3.7783E+16</c:v>
                </c:pt>
                <c:pt idx="4554">
                  <c:v>3.7783E+16</c:v>
                </c:pt>
                <c:pt idx="4555">
                  <c:v>3.7783E+16</c:v>
                </c:pt>
                <c:pt idx="4556">
                  <c:v>3.7783E+16</c:v>
                </c:pt>
                <c:pt idx="4557">
                  <c:v>3.7783E+16</c:v>
                </c:pt>
                <c:pt idx="4558">
                  <c:v>3.7783E+16</c:v>
                </c:pt>
                <c:pt idx="4559">
                  <c:v>3.7783E+16</c:v>
                </c:pt>
                <c:pt idx="4560">
                  <c:v>3.7783E+16</c:v>
                </c:pt>
                <c:pt idx="4561">
                  <c:v>3.7783E+16</c:v>
                </c:pt>
                <c:pt idx="4562">
                  <c:v>3.7783E+16</c:v>
                </c:pt>
                <c:pt idx="4563">
                  <c:v>3.7783E+16</c:v>
                </c:pt>
                <c:pt idx="4564">
                  <c:v>3.7783E+16</c:v>
                </c:pt>
                <c:pt idx="4565">
                  <c:v>3.7783E+16</c:v>
                </c:pt>
                <c:pt idx="4566">
                  <c:v>3.7783E+16</c:v>
                </c:pt>
                <c:pt idx="4567">
                  <c:v>3.7784E+16</c:v>
                </c:pt>
                <c:pt idx="4568">
                  <c:v>3.7784E+16</c:v>
                </c:pt>
                <c:pt idx="4569">
                  <c:v>3.7784E+16</c:v>
                </c:pt>
                <c:pt idx="4570">
                  <c:v>3.7784E+16</c:v>
                </c:pt>
                <c:pt idx="4571">
                  <c:v>3.7784E+16</c:v>
                </c:pt>
                <c:pt idx="4572">
                  <c:v>3.7784E+16</c:v>
                </c:pt>
                <c:pt idx="4573">
                  <c:v>3.7784E+16</c:v>
                </c:pt>
                <c:pt idx="4574">
                  <c:v>3.7784E+16</c:v>
                </c:pt>
                <c:pt idx="4575">
                  <c:v>3.7784E+16</c:v>
                </c:pt>
                <c:pt idx="4576">
                  <c:v>3.7784E+16</c:v>
                </c:pt>
                <c:pt idx="4577">
                  <c:v>3.7784E+16</c:v>
                </c:pt>
                <c:pt idx="4578">
                  <c:v>3.7784E+16</c:v>
                </c:pt>
                <c:pt idx="4579">
                  <c:v>3.7784E+16</c:v>
                </c:pt>
                <c:pt idx="4580">
                  <c:v>3.7784E+16</c:v>
                </c:pt>
                <c:pt idx="4581">
                  <c:v>3.7784E+16</c:v>
                </c:pt>
                <c:pt idx="4582">
                  <c:v>3.7784E+16</c:v>
                </c:pt>
                <c:pt idx="4583">
                  <c:v>3.7784E+16</c:v>
                </c:pt>
                <c:pt idx="4584">
                  <c:v>3.7784E+16</c:v>
                </c:pt>
                <c:pt idx="4585">
                  <c:v>3.7784E+16</c:v>
                </c:pt>
                <c:pt idx="4586">
                  <c:v>3.7784E+16</c:v>
                </c:pt>
                <c:pt idx="4587">
                  <c:v>3.7784E+16</c:v>
                </c:pt>
                <c:pt idx="4588">
                  <c:v>3.7784E+16</c:v>
                </c:pt>
                <c:pt idx="4589">
                  <c:v>3.7784E+16</c:v>
                </c:pt>
                <c:pt idx="4590">
                  <c:v>3.7784E+16</c:v>
                </c:pt>
                <c:pt idx="4591">
                  <c:v>3.7784E+16</c:v>
                </c:pt>
                <c:pt idx="4592">
                  <c:v>3.7784E+16</c:v>
                </c:pt>
                <c:pt idx="4593">
                  <c:v>3.7784E+16</c:v>
                </c:pt>
                <c:pt idx="4594">
                  <c:v>3.7784E+16</c:v>
                </c:pt>
                <c:pt idx="4595">
                  <c:v>3.7784E+16</c:v>
                </c:pt>
                <c:pt idx="4596">
                  <c:v>3.7784E+16</c:v>
                </c:pt>
                <c:pt idx="4597">
                  <c:v>3.7784E+16</c:v>
                </c:pt>
                <c:pt idx="4598">
                  <c:v>3.7784E+16</c:v>
                </c:pt>
                <c:pt idx="4599">
                  <c:v>3.7784E+16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877440"/>
        <c:axId val="122879360"/>
      </c:scatterChart>
      <c:valAx>
        <c:axId val="122877440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22879360"/>
        <c:crossesAt val="1.0000000000000006E-12"/>
        <c:crossBetween val="midCat"/>
      </c:valAx>
      <c:valAx>
        <c:axId val="122879360"/>
        <c:scaling>
          <c:logBase val="10"/>
          <c:orientation val="minMax"/>
          <c:min val="1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122877440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18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DynE1e18!$C$6:$C$4605</c:f>
              <c:numCache>
                <c:formatCode>0.00E+00</c:formatCode>
                <c:ptCount val="4600"/>
                <c:pt idx="0">
                  <c:v>1.261E+17</c:v>
                </c:pt>
                <c:pt idx="1">
                  <c:v>1.261E+17</c:v>
                </c:pt>
                <c:pt idx="2">
                  <c:v>1.2609E+17</c:v>
                </c:pt>
                <c:pt idx="3">
                  <c:v>1.2607E+17</c:v>
                </c:pt>
                <c:pt idx="4">
                  <c:v>1.2605E+17</c:v>
                </c:pt>
                <c:pt idx="5">
                  <c:v>1.2602E+17</c:v>
                </c:pt>
                <c:pt idx="6">
                  <c:v>1.2599E+17</c:v>
                </c:pt>
                <c:pt idx="7">
                  <c:v>1.2595E+17</c:v>
                </c:pt>
                <c:pt idx="8">
                  <c:v>1.2591E+17</c:v>
                </c:pt>
                <c:pt idx="9">
                  <c:v>1.2586E+17</c:v>
                </c:pt>
                <c:pt idx="10">
                  <c:v>1.258E+17</c:v>
                </c:pt>
                <c:pt idx="11">
                  <c:v>1.2574E+17</c:v>
                </c:pt>
                <c:pt idx="12">
                  <c:v>1.2567E+17</c:v>
                </c:pt>
                <c:pt idx="13">
                  <c:v>1.2559E+17</c:v>
                </c:pt>
                <c:pt idx="14">
                  <c:v>1.2551E+17</c:v>
                </c:pt>
                <c:pt idx="15">
                  <c:v>1.2543E+17</c:v>
                </c:pt>
                <c:pt idx="16">
                  <c:v>1.2533E+17</c:v>
                </c:pt>
                <c:pt idx="17">
                  <c:v>1.2523E+17</c:v>
                </c:pt>
                <c:pt idx="18">
                  <c:v>1.2513E+17</c:v>
                </c:pt>
                <c:pt idx="19">
                  <c:v>1.2502E+17</c:v>
                </c:pt>
                <c:pt idx="20">
                  <c:v>1.249E+17</c:v>
                </c:pt>
                <c:pt idx="21">
                  <c:v>1.2478E+17</c:v>
                </c:pt>
                <c:pt idx="22">
                  <c:v>1.2465E+17</c:v>
                </c:pt>
                <c:pt idx="23">
                  <c:v>1.2451E+17</c:v>
                </c:pt>
                <c:pt idx="24">
                  <c:v>1.2437E+17</c:v>
                </c:pt>
                <c:pt idx="25">
                  <c:v>1.2423E+17</c:v>
                </c:pt>
                <c:pt idx="26">
                  <c:v>1.2407E+17</c:v>
                </c:pt>
                <c:pt idx="27">
                  <c:v>1.2392E+17</c:v>
                </c:pt>
                <c:pt idx="28">
                  <c:v>1.2375E+17</c:v>
                </c:pt>
                <c:pt idx="29">
                  <c:v>1.2358E+17</c:v>
                </c:pt>
                <c:pt idx="30">
                  <c:v>1.234E+17</c:v>
                </c:pt>
                <c:pt idx="31">
                  <c:v>1.2322E+17</c:v>
                </c:pt>
                <c:pt idx="32">
                  <c:v>1.2303E+17</c:v>
                </c:pt>
                <c:pt idx="33">
                  <c:v>1.2284E+17</c:v>
                </c:pt>
                <c:pt idx="34">
                  <c:v>1.2264E+17</c:v>
                </c:pt>
                <c:pt idx="35">
                  <c:v>1.2243E+17</c:v>
                </c:pt>
                <c:pt idx="36">
                  <c:v>1.2222E+17</c:v>
                </c:pt>
                <c:pt idx="37">
                  <c:v>1.22E+17</c:v>
                </c:pt>
                <c:pt idx="38">
                  <c:v>1.2177E+17</c:v>
                </c:pt>
                <c:pt idx="39">
                  <c:v>1.2154E+17</c:v>
                </c:pt>
                <c:pt idx="40">
                  <c:v>1.2131E+17</c:v>
                </c:pt>
                <c:pt idx="41">
                  <c:v>1.2106E+17</c:v>
                </c:pt>
                <c:pt idx="42">
                  <c:v>1.2081E+17</c:v>
                </c:pt>
                <c:pt idx="43">
                  <c:v>1.2056E+17</c:v>
                </c:pt>
                <c:pt idx="44">
                  <c:v>1.203E+17</c:v>
                </c:pt>
                <c:pt idx="45">
                  <c:v>1.2003E+17</c:v>
                </c:pt>
                <c:pt idx="46">
                  <c:v>1.1976E+17</c:v>
                </c:pt>
                <c:pt idx="47">
                  <c:v>1.1948E+17</c:v>
                </c:pt>
                <c:pt idx="48">
                  <c:v>1.192E+17</c:v>
                </c:pt>
                <c:pt idx="49">
                  <c:v>1.1891E+17</c:v>
                </c:pt>
                <c:pt idx="50">
                  <c:v>1.1891E+17</c:v>
                </c:pt>
                <c:pt idx="51">
                  <c:v>1.1185E+17</c:v>
                </c:pt>
                <c:pt idx="52">
                  <c:v>1.0611E+17</c:v>
                </c:pt>
                <c:pt idx="53">
                  <c:v>1.0144E+17</c:v>
                </c:pt>
                <c:pt idx="54">
                  <c:v>9.7638E+16</c:v>
                </c:pt>
                <c:pt idx="55">
                  <c:v>9.4549E+16</c:v>
                </c:pt>
                <c:pt idx="56">
                  <c:v>9.2036E+16</c:v>
                </c:pt>
                <c:pt idx="57">
                  <c:v>8.9992E+16</c:v>
                </c:pt>
                <c:pt idx="58">
                  <c:v>8.833E+16</c:v>
                </c:pt>
                <c:pt idx="59">
                  <c:v>8.6978E+16</c:v>
                </c:pt>
                <c:pt idx="60">
                  <c:v>8.5878E+16</c:v>
                </c:pt>
                <c:pt idx="61">
                  <c:v>8.4983E+16</c:v>
                </c:pt>
                <c:pt idx="62">
                  <c:v>8.4256E+16</c:v>
                </c:pt>
                <c:pt idx="63">
                  <c:v>8.3664E+16</c:v>
                </c:pt>
                <c:pt idx="64">
                  <c:v>8.3183E+16</c:v>
                </c:pt>
                <c:pt idx="65">
                  <c:v>8.2791E+16</c:v>
                </c:pt>
                <c:pt idx="66">
                  <c:v>8.2473E+16</c:v>
                </c:pt>
                <c:pt idx="67">
                  <c:v>8.2214E+16</c:v>
                </c:pt>
                <c:pt idx="68">
                  <c:v>8.2003E+16</c:v>
                </c:pt>
                <c:pt idx="69">
                  <c:v>8.1832E+16</c:v>
                </c:pt>
                <c:pt idx="70">
                  <c:v>8.1692E+16</c:v>
                </c:pt>
                <c:pt idx="71">
                  <c:v>8.1579E+16</c:v>
                </c:pt>
                <c:pt idx="72">
                  <c:v>8.1487E+16</c:v>
                </c:pt>
                <c:pt idx="73">
                  <c:v>8.1412E+16</c:v>
                </c:pt>
                <c:pt idx="74">
                  <c:v>8.1351E+16</c:v>
                </c:pt>
                <c:pt idx="75">
                  <c:v>8.1301E+16</c:v>
                </c:pt>
                <c:pt idx="76">
                  <c:v>8.1261E+16</c:v>
                </c:pt>
                <c:pt idx="77">
                  <c:v>8.1228E+16</c:v>
                </c:pt>
                <c:pt idx="78">
                  <c:v>8.1201E+16</c:v>
                </c:pt>
                <c:pt idx="79">
                  <c:v>8.118E+16</c:v>
                </c:pt>
                <c:pt idx="80">
                  <c:v>8.1162E+16</c:v>
                </c:pt>
                <c:pt idx="81">
                  <c:v>8.1147E+16</c:v>
                </c:pt>
                <c:pt idx="82">
                  <c:v>8.1136E+16</c:v>
                </c:pt>
                <c:pt idx="83">
                  <c:v>8.1126E+16</c:v>
                </c:pt>
                <c:pt idx="84">
                  <c:v>8.1119E+16</c:v>
                </c:pt>
                <c:pt idx="85">
                  <c:v>8.1112E+16</c:v>
                </c:pt>
                <c:pt idx="86">
                  <c:v>8.1107E+16</c:v>
                </c:pt>
                <c:pt idx="87">
                  <c:v>8.1103E+16</c:v>
                </c:pt>
                <c:pt idx="88">
                  <c:v>8.11E+16</c:v>
                </c:pt>
                <c:pt idx="89">
                  <c:v>8.1097E+16</c:v>
                </c:pt>
                <c:pt idx="90">
                  <c:v>8.1095E+16</c:v>
                </c:pt>
                <c:pt idx="91">
                  <c:v>8.1093E+16</c:v>
                </c:pt>
                <c:pt idx="92">
                  <c:v>8.1092E+16</c:v>
                </c:pt>
                <c:pt idx="93">
                  <c:v>8.1091E+16</c:v>
                </c:pt>
                <c:pt idx="94">
                  <c:v>8.109E+16</c:v>
                </c:pt>
                <c:pt idx="95">
                  <c:v>8.1089E+16</c:v>
                </c:pt>
                <c:pt idx="96">
                  <c:v>8.1089E+16</c:v>
                </c:pt>
                <c:pt idx="97">
                  <c:v>8.1088E+16</c:v>
                </c:pt>
                <c:pt idx="98">
                  <c:v>8.1088E+16</c:v>
                </c:pt>
                <c:pt idx="99">
                  <c:v>8.1088E+16</c:v>
                </c:pt>
                <c:pt idx="100">
                  <c:v>8.1088E+16</c:v>
                </c:pt>
                <c:pt idx="101">
                  <c:v>8.1088E+16</c:v>
                </c:pt>
                <c:pt idx="102">
                  <c:v>8.1088E+16</c:v>
                </c:pt>
                <c:pt idx="103">
                  <c:v>8.1089E+16</c:v>
                </c:pt>
                <c:pt idx="104">
                  <c:v>8.1089E+16</c:v>
                </c:pt>
                <c:pt idx="105">
                  <c:v>8.109E+16</c:v>
                </c:pt>
                <c:pt idx="106">
                  <c:v>8.1091E+16</c:v>
                </c:pt>
                <c:pt idx="107">
                  <c:v>8.1092E+16</c:v>
                </c:pt>
                <c:pt idx="108">
                  <c:v>8.1094E+16</c:v>
                </c:pt>
                <c:pt idx="109">
                  <c:v>8.1096E+16</c:v>
                </c:pt>
                <c:pt idx="110">
                  <c:v>8.1098E+16</c:v>
                </c:pt>
                <c:pt idx="111">
                  <c:v>8.1101E+16</c:v>
                </c:pt>
                <c:pt idx="112">
                  <c:v>8.1105E+16</c:v>
                </c:pt>
                <c:pt idx="113">
                  <c:v>8.1109E+16</c:v>
                </c:pt>
                <c:pt idx="114">
                  <c:v>8.1115E+16</c:v>
                </c:pt>
                <c:pt idx="115">
                  <c:v>8.1122E+16</c:v>
                </c:pt>
                <c:pt idx="116">
                  <c:v>8.113E+16</c:v>
                </c:pt>
                <c:pt idx="117">
                  <c:v>8.1141E+16</c:v>
                </c:pt>
                <c:pt idx="118">
                  <c:v>8.1153E+16</c:v>
                </c:pt>
                <c:pt idx="119">
                  <c:v>8.1169E+16</c:v>
                </c:pt>
                <c:pt idx="120">
                  <c:v>8.1188E+16</c:v>
                </c:pt>
                <c:pt idx="121">
                  <c:v>8.1212E+16</c:v>
                </c:pt>
                <c:pt idx="122">
                  <c:v>8.1241E+16</c:v>
                </c:pt>
                <c:pt idx="123">
                  <c:v>8.1277E+16</c:v>
                </c:pt>
                <c:pt idx="124">
                  <c:v>8.1321E+16</c:v>
                </c:pt>
                <c:pt idx="125">
                  <c:v>8.1375E+16</c:v>
                </c:pt>
                <c:pt idx="126">
                  <c:v>8.1442E+16</c:v>
                </c:pt>
                <c:pt idx="127">
                  <c:v>8.1524E+16</c:v>
                </c:pt>
                <c:pt idx="128">
                  <c:v>8.1625E+16</c:v>
                </c:pt>
                <c:pt idx="129">
                  <c:v>8.1749E+16</c:v>
                </c:pt>
                <c:pt idx="130">
                  <c:v>8.1901E+16</c:v>
                </c:pt>
                <c:pt idx="131">
                  <c:v>8.2089E+16</c:v>
                </c:pt>
                <c:pt idx="132">
                  <c:v>8.2319E+16</c:v>
                </c:pt>
                <c:pt idx="133">
                  <c:v>8.2602E+16</c:v>
                </c:pt>
                <c:pt idx="134">
                  <c:v>8.295E+16</c:v>
                </c:pt>
                <c:pt idx="135">
                  <c:v>8.3378E+16</c:v>
                </c:pt>
                <c:pt idx="136">
                  <c:v>8.3904E+16</c:v>
                </c:pt>
                <c:pt idx="137">
                  <c:v>8.4551E+16</c:v>
                </c:pt>
                <c:pt idx="138">
                  <c:v>8.5347E+16</c:v>
                </c:pt>
                <c:pt idx="139">
                  <c:v>8.6325E+16</c:v>
                </c:pt>
                <c:pt idx="140">
                  <c:v>8.7527E+16</c:v>
                </c:pt>
                <c:pt idx="141">
                  <c:v>8.9005E+16</c:v>
                </c:pt>
                <c:pt idx="142">
                  <c:v>9.0823E+16</c:v>
                </c:pt>
                <c:pt idx="143">
                  <c:v>9.3057E+16</c:v>
                </c:pt>
                <c:pt idx="144">
                  <c:v>9.5804E+16</c:v>
                </c:pt>
                <c:pt idx="145">
                  <c:v>9.9181E+16</c:v>
                </c:pt>
                <c:pt idx="146">
                  <c:v>1.0333E+17</c:v>
                </c:pt>
                <c:pt idx="147">
                  <c:v>1.0844E+17</c:v>
                </c:pt>
                <c:pt idx="148">
                  <c:v>1.1471E+17</c:v>
                </c:pt>
                <c:pt idx="149">
                  <c:v>1.2243E+17</c:v>
                </c:pt>
                <c:pt idx="150">
                  <c:v>1.2243E+17</c:v>
                </c:pt>
                <c:pt idx="151">
                  <c:v>1.2306E+17</c:v>
                </c:pt>
                <c:pt idx="152">
                  <c:v>1.2367E+17</c:v>
                </c:pt>
                <c:pt idx="153">
                  <c:v>1.2425E+17</c:v>
                </c:pt>
                <c:pt idx="154">
                  <c:v>1.2481E+17</c:v>
                </c:pt>
                <c:pt idx="155">
                  <c:v>1.2534E+17</c:v>
                </c:pt>
                <c:pt idx="156">
                  <c:v>1.2585E+17</c:v>
                </c:pt>
                <c:pt idx="157">
                  <c:v>1.2634E+17</c:v>
                </c:pt>
                <c:pt idx="158">
                  <c:v>1.268E+17</c:v>
                </c:pt>
                <c:pt idx="159">
                  <c:v>1.2724E+17</c:v>
                </c:pt>
                <c:pt idx="160">
                  <c:v>1.2765E+17</c:v>
                </c:pt>
                <c:pt idx="161">
                  <c:v>1.2804E+17</c:v>
                </c:pt>
                <c:pt idx="162">
                  <c:v>1.2841E+17</c:v>
                </c:pt>
                <c:pt idx="163">
                  <c:v>1.2875E+17</c:v>
                </c:pt>
                <c:pt idx="164">
                  <c:v>1.2907E+17</c:v>
                </c:pt>
                <c:pt idx="165">
                  <c:v>1.2936E+17</c:v>
                </c:pt>
                <c:pt idx="166">
                  <c:v>1.2963E+17</c:v>
                </c:pt>
                <c:pt idx="167">
                  <c:v>1.2988E+17</c:v>
                </c:pt>
                <c:pt idx="168">
                  <c:v>1.301E+17</c:v>
                </c:pt>
                <c:pt idx="169">
                  <c:v>1.303E+17</c:v>
                </c:pt>
                <c:pt idx="170">
                  <c:v>1.3048E+17</c:v>
                </c:pt>
                <c:pt idx="171">
                  <c:v>1.3063E+17</c:v>
                </c:pt>
                <c:pt idx="172">
                  <c:v>1.3075E+17</c:v>
                </c:pt>
                <c:pt idx="173">
                  <c:v>1.3086E+17</c:v>
                </c:pt>
                <c:pt idx="174">
                  <c:v>1.3094E+17</c:v>
                </c:pt>
                <c:pt idx="175">
                  <c:v>1.3099E+17</c:v>
                </c:pt>
                <c:pt idx="176">
                  <c:v>1.3102E+17</c:v>
                </c:pt>
                <c:pt idx="177">
                  <c:v>1.3103E+17</c:v>
                </c:pt>
                <c:pt idx="178">
                  <c:v>1.3101E+17</c:v>
                </c:pt>
                <c:pt idx="179">
                  <c:v>1.3097E+17</c:v>
                </c:pt>
                <c:pt idx="180">
                  <c:v>1.309E+17</c:v>
                </c:pt>
                <c:pt idx="181">
                  <c:v>1.3081E+17</c:v>
                </c:pt>
                <c:pt idx="182">
                  <c:v>1.307E+17</c:v>
                </c:pt>
                <c:pt idx="183">
                  <c:v>1.3056E+17</c:v>
                </c:pt>
                <c:pt idx="184">
                  <c:v>1.304E+17</c:v>
                </c:pt>
                <c:pt idx="185">
                  <c:v>1.3022E+17</c:v>
                </c:pt>
                <c:pt idx="186">
                  <c:v>1.3001E+17</c:v>
                </c:pt>
                <c:pt idx="187">
                  <c:v>1.2978E+17</c:v>
                </c:pt>
                <c:pt idx="188">
                  <c:v>1.2952E+17</c:v>
                </c:pt>
                <c:pt idx="189">
                  <c:v>1.2924E+17</c:v>
                </c:pt>
                <c:pt idx="190">
                  <c:v>1.2893E+17</c:v>
                </c:pt>
                <c:pt idx="191">
                  <c:v>1.2861E+17</c:v>
                </c:pt>
                <c:pt idx="192">
                  <c:v>1.2825E+17</c:v>
                </c:pt>
                <c:pt idx="193">
                  <c:v>1.2788E+17</c:v>
                </c:pt>
                <c:pt idx="194">
                  <c:v>1.2747E+17</c:v>
                </c:pt>
                <c:pt idx="195">
                  <c:v>1.2705E+17</c:v>
                </c:pt>
                <c:pt idx="196">
                  <c:v>1.266E+17</c:v>
                </c:pt>
                <c:pt idx="197">
                  <c:v>1.2613E+17</c:v>
                </c:pt>
                <c:pt idx="198">
                  <c:v>1.2563E+17</c:v>
                </c:pt>
                <c:pt idx="199">
                  <c:v>1.2511E+17</c:v>
                </c:pt>
                <c:pt idx="200">
                  <c:v>1.2511E+17</c:v>
                </c:pt>
                <c:pt idx="201">
                  <c:v>1.2041E+17</c:v>
                </c:pt>
                <c:pt idx="202">
                  <c:v>1.1622E+17</c:v>
                </c:pt>
                <c:pt idx="203">
                  <c:v>1.1249E+17</c:v>
                </c:pt>
                <c:pt idx="204">
                  <c:v>1.0917E+17</c:v>
                </c:pt>
                <c:pt idx="205">
                  <c:v>1.0621E+17</c:v>
                </c:pt>
                <c:pt idx="206">
                  <c:v>1.0358E+17</c:v>
                </c:pt>
                <c:pt idx="207">
                  <c:v>1.0124E+17</c:v>
                </c:pt>
                <c:pt idx="208">
                  <c:v>9.9161E+16</c:v>
                </c:pt>
                <c:pt idx="209">
                  <c:v>9.7318E+16</c:v>
                </c:pt>
                <c:pt idx="210">
                  <c:v>9.5686E+16</c:v>
                </c:pt>
                <c:pt idx="211">
                  <c:v>9.4243E+16</c:v>
                </c:pt>
                <c:pt idx="212">
                  <c:v>9.2971E+16</c:v>
                </c:pt>
                <c:pt idx="213">
                  <c:v>9.1854E+16</c:v>
                </c:pt>
                <c:pt idx="214">
                  <c:v>9.0877E+16</c:v>
                </c:pt>
                <c:pt idx="215">
                  <c:v>9.0027E+16</c:v>
                </c:pt>
                <c:pt idx="216">
                  <c:v>8.9293E+16</c:v>
                </c:pt>
                <c:pt idx="217">
                  <c:v>8.8665E+16</c:v>
                </c:pt>
                <c:pt idx="218">
                  <c:v>8.8137E+16</c:v>
                </c:pt>
                <c:pt idx="219">
                  <c:v>8.7699E+16</c:v>
                </c:pt>
                <c:pt idx="220">
                  <c:v>8.7348E+16</c:v>
                </c:pt>
                <c:pt idx="221">
                  <c:v>8.7078E+16</c:v>
                </c:pt>
                <c:pt idx="222">
                  <c:v>8.6886E+16</c:v>
                </c:pt>
                <c:pt idx="223">
                  <c:v>8.677E+16</c:v>
                </c:pt>
                <c:pt idx="224">
                  <c:v>8.6727E+16</c:v>
                </c:pt>
                <c:pt idx="225">
                  <c:v>8.6757E+16</c:v>
                </c:pt>
                <c:pt idx="226">
                  <c:v>8.6862E+16</c:v>
                </c:pt>
                <c:pt idx="227">
                  <c:v>8.7041E+16</c:v>
                </c:pt>
                <c:pt idx="228">
                  <c:v>8.7297E+16</c:v>
                </c:pt>
                <c:pt idx="229">
                  <c:v>8.7635E+16</c:v>
                </c:pt>
                <c:pt idx="230">
                  <c:v>8.8057E+16</c:v>
                </c:pt>
                <c:pt idx="231">
                  <c:v>8.857E+16</c:v>
                </c:pt>
                <c:pt idx="232">
                  <c:v>8.918E+16</c:v>
                </c:pt>
                <c:pt idx="233">
                  <c:v>8.9896E+16</c:v>
                </c:pt>
                <c:pt idx="234">
                  <c:v>9.0726E+16</c:v>
                </c:pt>
                <c:pt idx="235">
                  <c:v>9.1681E+16</c:v>
                </c:pt>
                <c:pt idx="236">
                  <c:v>9.2774E+16</c:v>
                </c:pt>
                <c:pt idx="237">
                  <c:v>9.4019E+16</c:v>
                </c:pt>
                <c:pt idx="238">
                  <c:v>9.5431E+16</c:v>
                </c:pt>
                <c:pt idx="239">
                  <c:v>9.703E+16</c:v>
                </c:pt>
                <c:pt idx="240">
                  <c:v>9.8837E+16</c:v>
                </c:pt>
                <c:pt idx="241">
                  <c:v>1.0087E+17</c:v>
                </c:pt>
                <c:pt idx="242">
                  <c:v>1.0317E+17</c:v>
                </c:pt>
                <c:pt idx="243">
                  <c:v>1.0575E+17</c:v>
                </c:pt>
                <c:pt idx="244">
                  <c:v>1.0865E+17</c:v>
                </c:pt>
                <c:pt idx="245">
                  <c:v>1.1191E+17</c:v>
                </c:pt>
                <c:pt idx="246">
                  <c:v>1.1557E+17</c:v>
                </c:pt>
                <c:pt idx="247">
                  <c:v>1.1968E+17</c:v>
                </c:pt>
                <c:pt idx="248">
                  <c:v>1.2429E+17</c:v>
                </c:pt>
                <c:pt idx="249">
                  <c:v>1.2946E+17</c:v>
                </c:pt>
                <c:pt idx="250">
                  <c:v>1.2946E+17</c:v>
                </c:pt>
                <c:pt idx="251">
                  <c:v>1.3039E+17</c:v>
                </c:pt>
                <c:pt idx="252">
                  <c:v>1.3128E+17</c:v>
                </c:pt>
                <c:pt idx="253">
                  <c:v>1.3213E+17</c:v>
                </c:pt>
                <c:pt idx="254">
                  <c:v>1.3294E+17</c:v>
                </c:pt>
                <c:pt idx="255">
                  <c:v>1.3372E+17</c:v>
                </c:pt>
                <c:pt idx="256">
                  <c:v>1.3446E+17</c:v>
                </c:pt>
                <c:pt idx="257">
                  <c:v>1.3515E+17</c:v>
                </c:pt>
                <c:pt idx="258">
                  <c:v>1.3581E+17</c:v>
                </c:pt>
                <c:pt idx="259">
                  <c:v>1.3643E+17</c:v>
                </c:pt>
                <c:pt idx="260">
                  <c:v>1.3701E+17</c:v>
                </c:pt>
                <c:pt idx="261">
                  <c:v>1.3755E+17</c:v>
                </c:pt>
                <c:pt idx="262">
                  <c:v>1.3806E+17</c:v>
                </c:pt>
                <c:pt idx="263">
                  <c:v>1.3852E+17</c:v>
                </c:pt>
                <c:pt idx="264">
                  <c:v>1.3894E+17</c:v>
                </c:pt>
                <c:pt idx="265">
                  <c:v>1.3933E+17</c:v>
                </c:pt>
                <c:pt idx="266">
                  <c:v>1.3968E+17</c:v>
                </c:pt>
                <c:pt idx="267">
                  <c:v>1.3999E+17</c:v>
                </c:pt>
                <c:pt idx="268">
                  <c:v>1.4026E+17</c:v>
                </c:pt>
                <c:pt idx="269">
                  <c:v>1.4049E+17</c:v>
                </c:pt>
                <c:pt idx="270">
                  <c:v>1.4068E+17</c:v>
                </c:pt>
                <c:pt idx="271">
                  <c:v>1.4083E+17</c:v>
                </c:pt>
                <c:pt idx="272">
                  <c:v>1.4095E+17</c:v>
                </c:pt>
                <c:pt idx="273">
                  <c:v>1.4102E+17</c:v>
                </c:pt>
                <c:pt idx="274">
                  <c:v>1.4106E+17</c:v>
                </c:pt>
                <c:pt idx="275">
                  <c:v>1.4106E+17</c:v>
                </c:pt>
                <c:pt idx="276">
                  <c:v>1.4102E+17</c:v>
                </c:pt>
                <c:pt idx="277">
                  <c:v>1.4094E+17</c:v>
                </c:pt>
                <c:pt idx="278">
                  <c:v>1.4082E+17</c:v>
                </c:pt>
                <c:pt idx="279">
                  <c:v>1.4066E+17</c:v>
                </c:pt>
                <c:pt idx="280">
                  <c:v>1.4046E+17</c:v>
                </c:pt>
                <c:pt idx="281">
                  <c:v>1.4023E+17</c:v>
                </c:pt>
                <c:pt idx="282">
                  <c:v>1.3995E+17</c:v>
                </c:pt>
                <c:pt idx="283">
                  <c:v>1.3964E+17</c:v>
                </c:pt>
                <c:pt idx="284">
                  <c:v>1.3929E+17</c:v>
                </c:pt>
                <c:pt idx="285">
                  <c:v>1.389E+17</c:v>
                </c:pt>
                <c:pt idx="286">
                  <c:v>1.3847E+17</c:v>
                </c:pt>
                <c:pt idx="287">
                  <c:v>1.38E+17</c:v>
                </c:pt>
                <c:pt idx="288">
                  <c:v>1.3749E+17</c:v>
                </c:pt>
                <c:pt idx="289">
                  <c:v>1.3695E+17</c:v>
                </c:pt>
                <c:pt idx="290">
                  <c:v>1.3636E+17</c:v>
                </c:pt>
                <c:pt idx="291">
                  <c:v>1.3574E+17</c:v>
                </c:pt>
                <c:pt idx="292">
                  <c:v>1.3508E+17</c:v>
                </c:pt>
                <c:pt idx="293">
                  <c:v>1.3437E+17</c:v>
                </c:pt>
                <c:pt idx="294">
                  <c:v>1.3363E+17</c:v>
                </c:pt>
                <c:pt idx="295">
                  <c:v>1.3285E+17</c:v>
                </c:pt>
                <c:pt idx="296">
                  <c:v>1.3204E+17</c:v>
                </c:pt>
                <c:pt idx="297">
                  <c:v>1.3118E+17</c:v>
                </c:pt>
                <c:pt idx="298">
                  <c:v>1.3028E+17</c:v>
                </c:pt>
                <c:pt idx="299">
                  <c:v>1.2935E+17</c:v>
                </c:pt>
                <c:pt idx="300">
                  <c:v>1.2935E+17</c:v>
                </c:pt>
                <c:pt idx="301">
                  <c:v>1.1894E+17</c:v>
                </c:pt>
                <c:pt idx="302">
                  <c:v>1.1077E+17</c:v>
                </c:pt>
                <c:pt idx="303">
                  <c:v>1.0436E+17</c:v>
                </c:pt>
                <c:pt idx="304">
                  <c:v>9.9341E+16</c:v>
                </c:pt>
                <c:pt idx="305">
                  <c:v>9.5402E+16</c:v>
                </c:pt>
                <c:pt idx="306">
                  <c:v>9.2313E+16</c:v>
                </c:pt>
                <c:pt idx="307">
                  <c:v>8.989E+16</c:v>
                </c:pt>
                <c:pt idx="308">
                  <c:v>8.7991E+16</c:v>
                </c:pt>
                <c:pt idx="309">
                  <c:v>8.6501E+16</c:v>
                </c:pt>
                <c:pt idx="310">
                  <c:v>8.5332E+16</c:v>
                </c:pt>
                <c:pt idx="311">
                  <c:v>8.4416E+16</c:v>
                </c:pt>
                <c:pt idx="312">
                  <c:v>8.3697E+16</c:v>
                </c:pt>
                <c:pt idx="313">
                  <c:v>8.3133E+16</c:v>
                </c:pt>
                <c:pt idx="314">
                  <c:v>8.2691E+16</c:v>
                </c:pt>
                <c:pt idx="315">
                  <c:v>8.2345E+16</c:v>
                </c:pt>
                <c:pt idx="316">
                  <c:v>8.2073E+16</c:v>
                </c:pt>
                <c:pt idx="317">
                  <c:v>8.186E+16</c:v>
                </c:pt>
                <c:pt idx="318">
                  <c:v>8.1693E+16</c:v>
                </c:pt>
                <c:pt idx="319">
                  <c:v>8.1561E+16</c:v>
                </c:pt>
                <c:pt idx="320">
                  <c:v>8.1459E+16</c:v>
                </c:pt>
                <c:pt idx="321">
                  <c:v>8.1378E+16</c:v>
                </c:pt>
                <c:pt idx="322">
                  <c:v>8.1315E+16</c:v>
                </c:pt>
                <c:pt idx="323">
                  <c:v>8.1265E+16</c:v>
                </c:pt>
                <c:pt idx="324">
                  <c:v>8.1226E+16</c:v>
                </c:pt>
                <c:pt idx="325">
                  <c:v>8.1196E+16</c:v>
                </c:pt>
                <c:pt idx="326">
                  <c:v>8.1172E+16</c:v>
                </c:pt>
                <c:pt idx="327">
                  <c:v>8.1153E+16</c:v>
                </c:pt>
                <c:pt idx="328">
                  <c:v>8.1138E+16</c:v>
                </c:pt>
                <c:pt idx="329">
                  <c:v>8.1127E+16</c:v>
                </c:pt>
                <c:pt idx="330">
                  <c:v>8.1118E+16</c:v>
                </c:pt>
                <c:pt idx="331">
                  <c:v>8.1111E+16</c:v>
                </c:pt>
                <c:pt idx="332">
                  <c:v>8.1105E+16</c:v>
                </c:pt>
                <c:pt idx="333">
                  <c:v>8.1101E+16</c:v>
                </c:pt>
                <c:pt idx="334">
                  <c:v>8.1097E+16</c:v>
                </c:pt>
                <c:pt idx="335">
                  <c:v>8.1095E+16</c:v>
                </c:pt>
                <c:pt idx="336">
                  <c:v>8.1092E+16</c:v>
                </c:pt>
                <c:pt idx="337">
                  <c:v>8.1091E+16</c:v>
                </c:pt>
                <c:pt idx="338">
                  <c:v>8.109E+16</c:v>
                </c:pt>
                <c:pt idx="339">
                  <c:v>8.1089E+16</c:v>
                </c:pt>
                <c:pt idx="340">
                  <c:v>8.1088E+16</c:v>
                </c:pt>
                <c:pt idx="341">
                  <c:v>8.1087E+16</c:v>
                </c:pt>
                <c:pt idx="342">
                  <c:v>8.1087E+16</c:v>
                </c:pt>
                <c:pt idx="343">
                  <c:v>8.1086E+16</c:v>
                </c:pt>
                <c:pt idx="344">
                  <c:v>8.1086E+16</c:v>
                </c:pt>
                <c:pt idx="345">
                  <c:v>8.1086E+16</c:v>
                </c:pt>
                <c:pt idx="346">
                  <c:v>8.1086E+16</c:v>
                </c:pt>
                <c:pt idx="347">
                  <c:v>8.1086E+16</c:v>
                </c:pt>
                <c:pt idx="348">
                  <c:v>8.1085E+16</c:v>
                </c:pt>
                <c:pt idx="349">
                  <c:v>8.1085E+16</c:v>
                </c:pt>
                <c:pt idx="350">
                  <c:v>8.1085E+16</c:v>
                </c:pt>
                <c:pt idx="351">
                  <c:v>8.1085E+16</c:v>
                </c:pt>
                <c:pt idx="352">
                  <c:v>8.1086E+16</c:v>
                </c:pt>
                <c:pt idx="353">
                  <c:v>8.1086E+16</c:v>
                </c:pt>
                <c:pt idx="354">
                  <c:v>8.1086E+16</c:v>
                </c:pt>
                <c:pt idx="355">
                  <c:v>8.1086E+16</c:v>
                </c:pt>
                <c:pt idx="356">
                  <c:v>8.1086E+16</c:v>
                </c:pt>
                <c:pt idx="357">
                  <c:v>8.1087E+16</c:v>
                </c:pt>
                <c:pt idx="358">
                  <c:v>8.1087E+16</c:v>
                </c:pt>
                <c:pt idx="359">
                  <c:v>8.1088E+16</c:v>
                </c:pt>
                <c:pt idx="360">
                  <c:v>8.1089E+16</c:v>
                </c:pt>
                <c:pt idx="361">
                  <c:v>8.109E+16</c:v>
                </c:pt>
                <c:pt idx="362">
                  <c:v>8.1091E+16</c:v>
                </c:pt>
                <c:pt idx="363">
                  <c:v>8.1092E+16</c:v>
                </c:pt>
                <c:pt idx="364">
                  <c:v>8.1095E+16</c:v>
                </c:pt>
                <c:pt idx="365">
                  <c:v>8.1097E+16</c:v>
                </c:pt>
                <c:pt idx="366">
                  <c:v>8.1101E+16</c:v>
                </c:pt>
                <c:pt idx="367">
                  <c:v>8.1105E+16</c:v>
                </c:pt>
                <c:pt idx="368">
                  <c:v>8.1111E+16</c:v>
                </c:pt>
                <c:pt idx="369">
                  <c:v>8.1118E+16</c:v>
                </c:pt>
                <c:pt idx="370">
                  <c:v>8.1127E+16</c:v>
                </c:pt>
                <c:pt idx="371">
                  <c:v>8.1138E+16</c:v>
                </c:pt>
                <c:pt idx="372">
                  <c:v>8.1153E+16</c:v>
                </c:pt>
                <c:pt idx="373">
                  <c:v>8.1172E+16</c:v>
                </c:pt>
                <c:pt idx="374">
                  <c:v>8.1195E+16</c:v>
                </c:pt>
                <c:pt idx="375">
                  <c:v>8.1226E+16</c:v>
                </c:pt>
                <c:pt idx="376">
                  <c:v>8.1265E+16</c:v>
                </c:pt>
                <c:pt idx="377">
                  <c:v>8.1314E+16</c:v>
                </c:pt>
                <c:pt idx="378">
                  <c:v>8.1377E+16</c:v>
                </c:pt>
                <c:pt idx="379">
                  <c:v>8.1458E+16</c:v>
                </c:pt>
                <c:pt idx="380">
                  <c:v>8.156E+16</c:v>
                </c:pt>
                <c:pt idx="381">
                  <c:v>8.1691E+16</c:v>
                </c:pt>
                <c:pt idx="382">
                  <c:v>8.1858E+16</c:v>
                </c:pt>
                <c:pt idx="383">
                  <c:v>8.2071E+16</c:v>
                </c:pt>
                <c:pt idx="384">
                  <c:v>8.2342E+16</c:v>
                </c:pt>
                <c:pt idx="385">
                  <c:v>8.2688E+16</c:v>
                </c:pt>
                <c:pt idx="386">
                  <c:v>8.3129E+16</c:v>
                </c:pt>
                <c:pt idx="387">
                  <c:v>8.3691E+16</c:v>
                </c:pt>
                <c:pt idx="388">
                  <c:v>8.4408E+16</c:v>
                </c:pt>
                <c:pt idx="389">
                  <c:v>8.5322E+16</c:v>
                </c:pt>
                <c:pt idx="390">
                  <c:v>8.6488E+16</c:v>
                </c:pt>
                <c:pt idx="391">
                  <c:v>8.7975E+16</c:v>
                </c:pt>
                <c:pt idx="392">
                  <c:v>8.987E+16</c:v>
                </c:pt>
                <c:pt idx="393">
                  <c:v>9.2287E+16</c:v>
                </c:pt>
                <c:pt idx="394">
                  <c:v>9.5369E+16</c:v>
                </c:pt>
                <c:pt idx="395">
                  <c:v>9.9299E+16</c:v>
                </c:pt>
                <c:pt idx="396">
                  <c:v>1.0431E+17</c:v>
                </c:pt>
                <c:pt idx="397">
                  <c:v>1.107E+17</c:v>
                </c:pt>
                <c:pt idx="398">
                  <c:v>1.1885E+17</c:v>
                </c:pt>
                <c:pt idx="399">
                  <c:v>1.2924E+17</c:v>
                </c:pt>
                <c:pt idx="400">
                  <c:v>1.2924E+17</c:v>
                </c:pt>
                <c:pt idx="401">
                  <c:v>1.3017E+17</c:v>
                </c:pt>
                <c:pt idx="402">
                  <c:v>1.3106E+17</c:v>
                </c:pt>
                <c:pt idx="403">
                  <c:v>1.3192E+17</c:v>
                </c:pt>
                <c:pt idx="404">
                  <c:v>1.3273E+17</c:v>
                </c:pt>
                <c:pt idx="405">
                  <c:v>1.3351E+17</c:v>
                </c:pt>
                <c:pt idx="406">
                  <c:v>1.3425E+17</c:v>
                </c:pt>
                <c:pt idx="407">
                  <c:v>1.3495E+17</c:v>
                </c:pt>
                <c:pt idx="408">
                  <c:v>1.3561E+17</c:v>
                </c:pt>
                <c:pt idx="409">
                  <c:v>1.3623E+17</c:v>
                </c:pt>
                <c:pt idx="410">
                  <c:v>1.3681E+17</c:v>
                </c:pt>
                <c:pt idx="411">
                  <c:v>1.3736E+17</c:v>
                </c:pt>
                <c:pt idx="412">
                  <c:v>1.3786E+17</c:v>
                </c:pt>
                <c:pt idx="413">
                  <c:v>1.3833E+17</c:v>
                </c:pt>
                <c:pt idx="414">
                  <c:v>1.3876E+17</c:v>
                </c:pt>
                <c:pt idx="415">
                  <c:v>1.3914E+17</c:v>
                </c:pt>
                <c:pt idx="416">
                  <c:v>1.3949E+17</c:v>
                </c:pt>
                <c:pt idx="417">
                  <c:v>1.398E+17</c:v>
                </c:pt>
                <c:pt idx="418">
                  <c:v>1.4008E+17</c:v>
                </c:pt>
                <c:pt idx="419">
                  <c:v>1.4031E+17</c:v>
                </c:pt>
                <c:pt idx="420">
                  <c:v>1.405E+17</c:v>
                </c:pt>
                <c:pt idx="421">
                  <c:v>1.4066E+17</c:v>
                </c:pt>
                <c:pt idx="422">
                  <c:v>1.4078E+17</c:v>
                </c:pt>
                <c:pt idx="423">
                  <c:v>1.4085E+17</c:v>
                </c:pt>
                <c:pt idx="424">
                  <c:v>1.4089E+17</c:v>
                </c:pt>
                <c:pt idx="425">
                  <c:v>1.4089E+17</c:v>
                </c:pt>
                <c:pt idx="426">
                  <c:v>1.4085E+17</c:v>
                </c:pt>
                <c:pt idx="427">
                  <c:v>1.4078E+17</c:v>
                </c:pt>
                <c:pt idx="428">
                  <c:v>1.4066E+17</c:v>
                </c:pt>
                <c:pt idx="429">
                  <c:v>1.405E+17</c:v>
                </c:pt>
                <c:pt idx="430">
                  <c:v>1.4031E+17</c:v>
                </c:pt>
                <c:pt idx="431">
                  <c:v>1.4008E+17</c:v>
                </c:pt>
                <c:pt idx="432">
                  <c:v>1.398E+17</c:v>
                </c:pt>
                <c:pt idx="433">
                  <c:v>1.3949E+17</c:v>
                </c:pt>
                <c:pt idx="434">
                  <c:v>1.3914E+17</c:v>
                </c:pt>
                <c:pt idx="435">
                  <c:v>1.3876E+17</c:v>
                </c:pt>
                <c:pt idx="436">
                  <c:v>1.3833E+17</c:v>
                </c:pt>
                <c:pt idx="437">
                  <c:v>1.3786E+17</c:v>
                </c:pt>
                <c:pt idx="438">
                  <c:v>1.3736E+17</c:v>
                </c:pt>
                <c:pt idx="439">
                  <c:v>1.3681E+17</c:v>
                </c:pt>
                <c:pt idx="440">
                  <c:v>1.3623E+17</c:v>
                </c:pt>
                <c:pt idx="441">
                  <c:v>1.3561E+17</c:v>
                </c:pt>
                <c:pt idx="442">
                  <c:v>1.3495E+17</c:v>
                </c:pt>
                <c:pt idx="443">
                  <c:v>1.3425E+17</c:v>
                </c:pt>
                <c:pt idx="444">
                  <c:v>1.3351E+17</c:v>
                </c:pt>
                <c:pt idx="445">
                  <c:v>1.3273E+17</c:v>
                </c:pt>
                <c:pt idx="446">
                  <c:v>1.3192E+17</c:v>
                </c:pt>
                <c:pt idx="447">
                  <c:v>1.3106E+17</c:v>
                </c:pt>
                <c:pt idx="448">
                  <c:v>1.3017E+17</c:v>
                </c:pt>
                <c:pt idx="449">
                  <c:v>1.2924E+17</c:v>
                </c:pt>
                <c:pt idx="450">
                  <c:v>1.2924E+17</c:v>
                </c:pt>
                <c:pt idx="451">
                  <c:v>1.1604E+17</c:v>
                </c:pt>
                <c:pt idx="452">
                  <c:v>1.0646E+17</c:v>
                </c:pt>
                <c:pt idx="453">
                  <c:v>9.9502E+16</c:v>
                </c:pt>
                <c:pt idx="454">
                  <c:v>9.4454E+16</c:v>
                </c:pt>
                <c:pt idx="455">
                  <c:v>9.0789E+16</c:v>
                </c:pt>
                <c:pt idx="456">
                  <c:v>8.8129E+16</c:v>
                </c:pt>
                <c:pt idx="457">
                  <c:v>8.6198E+16</c:v>
                </c:pt>
                <c:pt idx="458">
                  <c:v>8.4797E+16</c:v>
                </c:pt>
                <c:pt idx="459">
                  <c:v>8.3779E+16</c:v>
                </c:pt>
                <c:pt idx="460">
                  <c:v>8.3041E+16</c:v>
                </c:pt>
                <c:pt idx="461">
                  <c:v>8.2504E+16</c:v>
                </c:pt>
                <c:pt idx="462">
                  <c:v>8.2115E+16</c:v>
                </c:pt>
                <c:pt idx="463">
                  <c:v>8.1833E+16</c:v>
                </c:pt>
                <c:pt idx="464">
                  <c:v>8.1628E+16</c:v>
                </c:pt>
                <c:pt idx="465">
                  <c:v>8.1479E+16</c:v>
                </c:pt>
                <c:pt idx="466">
                  <c:v>8.1371E+16</c:v>
                </c:pt>
                <c:pt idx="467">
                  <c:v>8.1293E+16</c:v>
                </c:pt>
                <c:pt idx="468">
                  <c:v>8.1236E+16</c:v>
                </c:pt>
                <c:pt idx="469">
                  <c:v>8.1194E+16</c:v>
                </c:pt>
                <c:pt idx="470">
                  <c:v>8.1164E+16</c:v>
                </c:pt>
                <c:pt idx="471">
                  <c:v>8.1142E+16</c:v>
                </c:pt>
                <c:pt idx="472">
                  <c:v>8.1127E+16</c:v>
                </c:pt>
                <c:pt idx="473">
                  <c:v>8.1115E+16</c:v>
                </c:pt>
                <c:pt idx="474">
                  <c:v>8.1107E+16</c:v>
                </c:pt>
                <c:pt idx="475">
                  <c:v>8.1101E+16</c:v>
                </c:pt>
                <c:pt idx="476">
                  <c:v>8.1096E+16</c:v>
                </c:pt>
                <c:pt idx="477">
                  <c:v>8.1093E+16</c:v>
                </c:pt>
                <c:pt idx="478">
                  <c:v>8.1091E+16</c:v>
                </c:pt>
                <c:pt idx="479">
                  <c:v>8.1089E+16</c:v>
                </c:pt>
                <c:pt idx="480">
                  <c:v>8.1088E+16</c:v>
                </c:pt>
                <c:pt idx="481">
                  <c:v>8.1087E+16</c:v>
                </c:pt>
                <c:pt idx="482">
                  <c:v>8.1087E+16</c:v>
                </c:pt>
                <c:pt idx="483">
                  <c:v>8.1086E+16</c:v>
                </c:pt>
                <c:pt idx="484">
                  <c:v>8.1086E+16</c:v>
                </c:pt>
                <c:pt idx="485">
                  <c:v>8.1085E+16</c:v>
                </c:pt>
                <c:pt idx="486">
                  <c:v>8.1085E+16</c:v>
                </c:pt>
                <c:pt idx="487">
                  <c:v>8.1085E+16</c:v>
                </c:pt>
                <c:pt idx="488">
                  <c:v>8.1085E+16</c:v>
                </c:pt>
                <c:pt idx="489">
                  <c:v>8.1085E+16</c:v>
                </c:pt>
                <c:pt idx="490">
                  <c:v>8.1085E+16</c:v>
                </c:pt>
                <c:pt idx="491">
                  <c:v>8.1085E+16</c:v>
                </c:pt>
                <c:pt idx="492">
                  <c:v>8.1085E+16</c:v>
                </c:pt>
                <c:pt idx="493">
                  <c:v>8.1085E+16</c:v>
                </c:pt>
                <c:pt idx="494">
                  <c:v>8.1085E+16</c:v>
                </c:pt>
                <c:pt idx="495">
                  <c:v>8.1085E+16</c:v>
                </c:pt>
                <c:pt idx="496">
                  <c:v>8.1085E+16</c:v>
                </c:pt>
                <c:pt idx="497">
                  <c:v>8.1085E+16</c:v>
                </c:pt>
                <c:pt idx="498">
                  <c:v>8.1085E+16</c:v>
                </c:pt>
                <c:pt idx="499">
                  <c:v>8.1085E+16</c:v>
                </c:pt>
                <c:pt idx="500">
                  <c:v>8.1085E+16</c:v>
                </c:pt>
                <c:pt idx="501">
                  <c:v>8.1085E+16</c:v>
                </c:pt>
                <c:pt idx="502">
                  <c:v>8.1085E+16</c:v>
                </c:pt>
                <c:pt idx="503">
                  <c:v>8.1085E+16</c:v>
                </c:pt>
                <c:pt idx="504">
                  <c:v>8.1085E+16</c:v>
                </c:pt>
                <c:pt idx="505">
                  <c:v>8.1085E+16</c:v>
                </c:pt>
                <c:pt idx="506">
                  <c:v>8.1085E+16</c:v>
                </c:pt>
                <c:pt idx="507">
                  <c:v>8.1085E+16</c:v>
                </c:pt>
                <c:pt idx="508">
                  <c:v>8.1085E+16</c:v>
                </c:pt>
                <c:pt idx="509">
                  <c:v>8.1085E+16</c:v>
                </c:pt>
                <c:pt idx="510">
                  <c:v>8.1085E+16</c:v>
                </c:pt>
                <c:pt idx="511">
                  <c:v>8.1085E+16</c:v>
                </c:pt>
                <c:pt idx="512">
                  <c:v>8.1085E+16</c:v>
                </c:pt>
                <c:pt idx="513">
                  <c:v>8.1085E+16</c:v>
                </c:pt>
                <c:pt idx="514">
                  <c:v>8.1086E+16</c:v>
                </c:pt>
                <c:pt idx="515">
                  <c:v>8.1086E+16</c:v>
                </c:pt>
                <c:pt idx="516">
                  <c:v>8.1086E+16</c:v>
                </c:pt>
                <c:pt idx="517">
                  <c:v>8.1087E+16</c:v>
                </c:pt>
                <c:pt idx="518">
                  <c:v>8.1087E+16</c:v>
                </c:pt>
                <c:pt idx="519">
                  <c:v>8.1088E+16</c:v>
                </c:pt>
                <c:pt idx="520">
                  <c:v>8.109E+16</c:v>
                </c:pt>
                <c:pt idx="521">
                  <c:v>8.1092E+16</c:v>
                </c:pt>
                <c:pt idx="522">
                  <c:v>8.1094E+16</c:v>
                </c:pt>
                <c:pt idx="523">
                  <c:v>8.1097E+16</c:v>
                </c:pt>
                <c:pt idx="524">
                  <c:v>8.1102E+16</c:v>
                </c:pt>
                <c:pt idx="525">
                  <c:v>8.1109E+16</c:v>
                </c:pt>
                <c:pt idx="526">
                  <c:v>8.1118E+16</c:v>
                </c:pt>
                <c:pt idx="527">
                  <c:v>8.113E+16</c:v>
                </c:pt>
                <c:pt idx="528">
                  <c:v>8.1148E+16</c:v>
                </c:pt>
                <c:pt idx="529">
                  <c:v>8.1171E+16</c:v>
                </c:pt>
                <c:pt idx="530">
                  <c:v>8.1204E+16</c:v>
                </c:pt>
                <c:pt idx="531">
                  <c:v>8.1249E+16</c:v>
                </c:pt>
                <c:pt idx="532">
                  <c:v>8.1311E+16</c:v>
                </c:pt>
                <c:pt idx="533">
                  <c:v>8.1397E+16</c:v>
                </c:pt>
                <c:pt idx="534">
                  <c:v>8.1515E+16</c:v>
                </c:pt>
                <c:pt idx="535">
                  <c:v>8.1677E+16</c:v>
                </c:pt>
                <c:pt idx="536">
                  <c:v>8.1901E+16</c:v>
                </c:pt>
                <c:pt idx="537">
                  <c:v>8.2209E+16</c:v>
                </c:pt>
                <c:pt idx="538">
                  <c:v>8.2633E+16</c:v>
                </c:pt>
                <c:pt idx="539">
                  <c:v>8.3218E+16</c:v>
                </c:pt>
                <c:pt idx="540">
                  <c:v>8.4024E+16</c:v>
                </c:pt>
                <c:pt idx="541">
                  <c:v>8.5133E+16</c:v>
                </c:pt>
                <c:pt idx="542">
                  <c:v>8.6662E+16</c:v>
                </c:pt>
                <c:pt idx="543">
                  <c:v>8.8768E+16</c:v>
                </c:pt>
                <c:pt idx="544">
                  <c:v>9.167E+16</c:v>
                </c:pt>
                <c:pt idx="545">
                  <c:v>9.5667E+16</c:v>
                </c:pt>
                <c:pt idx="546">
                  <c:v>1.0117E+17</c:v>
                </c:pt>
                <c:pt idx="547">
                  <c:v>1.0876E+17</c:v>
                </c:pt>
                <c:pt idx="548">
                  <c:v>1.1921E+17</c:v>
                </c:pt>
                <c:pt idx="549">
                  <c:v>1.3361E+17</c:v>
                </c:pt>
                <c:pt idx="550">
                  <c:v>1.3361E+17</c:v>
                </c:pt>
                <c:pt idx="551">
                  <c:v>1.3463E+17</c:v>
                </c:pt>
                <c:pt idx="552">
                  <c:v>1.3561E+17</c:v>
                </c:pt>
                <c:pt idx="553">
                  <c:v>1.3655E+17</c:v>
                </c:pt>
                <c:pt idx="554">
                  <c:v>1.3745E+17</c:v>
                </c:pt>
                <c:pt idx="555">
                  <c:v>1.3831E+17</c:v>
                </c:pt>
                <c:pt idx="556">
                  <c:v>1.3914E+17</c:v>
                </c:pt>
                <c:pt idx="557">
                  <c:v>1.3992E+17</c:v>
                </c:pt>
                <c:pt idx="558">
                  <c:v>1.4067E+17</c:v>
                </c:pt>
                <c:pt idx="559">
                  <c:v>1.4138E+17</c:v>
                </c:pt>
                <c:pt idx="560">
                  <c:v>1.4205E+17</c:v>
                </c:pt>
                <c:pt idx="561">
                  <c:v>1.4268E+17</c:v>
                </c:pt>
                <c:pt idx="562">
                  <c:v>1.4327E+17</c:v>
                </c:pt>
                <c:pt idx="563">
                  <c:v>1.4382E+17</c:v>
                </c:pt>
                <c:pt idx="564">
                  <c:v>1.4433E+17</c:v>
                </c:pt>
                <c:pt idx="565">
                  <c:v>1.4481E+17</c:v>
                </c:pt>
                <c:pt idx="566">
                  <c:v>1.4524E+17</c:v>
                </c:pt>
                <c:pt idx="567">
                  <c:v>1.4564E+17</c:v>
                </c:pt>
                <c:pt idx="568">
                  <c:v>1.46E+17</c:v>
                </c:pt>
                <c:pt idx="569">
                  <c:v>1.4632E+17</c:v>
                </c:pt>
                <c:pt idx="570">
                  <c:v>1.466E+17</c:v>
                </c:pt>
                <c:pt idx="571">
                  <c:v>1.4684E+17</c:v>
                </c:pt>
                <c:pt idx="572">
                  <c:v>1.4704E+17</c:v>
                </c:pt>
                <c:pt idx="573">
                  <c:v>1.4721E+17</c:v>
                </c:pt>
                <c:pt idx="574">
                  <c:v>1.4733E+17</c:v>
                </c:pt>
                <c:pt idx="575">
                  <c:v>1.4742E+17</c:v>
                </c:pt>
                <c:pt idx="576">
                  <c:v>1.4747E+17</c:v>
                </c:pt>
                <c:pt idx="577">
                  <c:v>1.4748E+17</c:v>
                </c:pt>
                <c:pt idx="578">
                  <c:v>1.4745E+17</c:v>
                </c:pt>
                <c:pt idx="579">
                  <c:v>1.4738E+17</c:v>
                </c:pt>
                <c:pt idx="580">
                  <c:v>1.4727E+17</c:v>
                </c:pt>
                <c:pt idx="581">
                  <c:v>1.4712E+17</c:v>
                </c:pt>
                <c:pt idx="582">
                  <c:v>1.4694E+17</c:v>
                </c:pt>
                <c:pt idx="583">
                  <c:v>1.4671E+17</c:v>
                </c:pt>
                <c:pt idx="584">
                  <c:v>1.4645E+17</c:v>
                </c:pt>
                <c:pt idx="585">
                  <c:v>1.4615E+17</c:v>
                </c:pt>
                <c:pt idx="586">
                  <c:v>1.4581E+17</c:v>
                </c:pt>
                <c:pt idx="587">
                  <c:v>1.4543E+17</c:v>
                </c:pt>
                <c:pt idx="588">
                  <c:v>1.4501E+17</c:v>
                </c:pt>
                <c:pt idx="589">
                  <c:v>1.4455E+17</c:v>
                </c:pt>
                <c:pt idx="590">
                  <c:v>1.4405E+17</c:v>
                </c:pt>
                <c:pt idx="591">
                  <c:v>1.4352E+17</c:v>
                </c:pt>
                <c:pt idx="592">
                  <c:v>1.4294E+17</c:v>
                </c:pt>
                <c:pt idx="593">
                  <c:v>1.4233E+17</c:v>
                </c:pt>
                <c:pt idx="594">
                  <c:v>1.4168E+17</c:v>
                </c:pt>
                <c:pt idx="595">
                  <c:v>1.4099E+17</c:v>
                </c:pt>
                <c:pt idx="596">
                  <c:v>1.4026E+17</c:v>
                </c:pt>
                <c:pt idx="597">
                  <c:v>1.3949E+17</c:v>
                </c:pt>
                <c:pt idx="598">
                  <c:v>1.3868E+17</c:v>
                </c:pt>
                <c:pt idx="599">
                  <c:v>1.3784E+17</c:v>
                </c:pt>
                <c:pt idx="600">
                  <c:v>1.3784E+17</c:v>
                </c:pt>
                <c:pt idx="601">
                  <c:v>1.2534E+17</c:v>
                </c:pt>
                <c:pt idx="602">
                  <c:v>1.1559E+17</c:v>
                </c:pt>
                <c:pt idx="603">
                  <c:v>1.08E+17</c:v>
                </c:pt>
                <c:pt idx="604">
                  <c:v>1.0207E+17</c:v>
                </c:pt>
                <c:pt idx="605">
                  <c:v>9.7449E+16</c:v>
                </c:pt>
                <c:pt idx="606">
                  <c:v>9.3845E+16</c:v>
                </c:pt>
                <c:pt idx="607">
                  <c:v>9.1035E+16</c:v>
                </c:pt>
                <c:pt idx="608">
                  <c:v>8.8844E+16</c:v>
                </c:pt>
                <c:pt idx="609">
                  <c:v>8.7136E+16</c:v>
                </c:pt>
                <c:pt idx="610">
                  <c:v>8.5803E+16</c:v>
                </c:pt>
                <c:pt idx="611">
                  <c:v>8.4764E+16</c:v>
                </c:pt>
                <c:pt idx="612">
                  <c:v>8.3954E+16</c:v>
                </c:pt>
                <c:pt idx="613">
                  <c:v>8.3322E+16</c:v>
                </c:pt>
                <c:pt idx="614">
                  <c:v>8.283E+16</c:v>
                </c:pt>
                <c:pt idx="615">
                  <c:v>8.2445E+16</c:v>
                </c:pt>
                <c:pt idx="616">
                  <c:v>8.2146E+16</c:v>
                </c:pt>
                <c:pt idx="617">
                  <c:v>8.1912E+16</c:v>
                </c:pt>
                <c:pt idx="618">
                  <c:v>8.173E+16</c:v>
                </c:pt>
                <c:pt idx="619">
                  <c:v>8.1588E+16</c:v>
                </c:pt>
                <c:pt idx="620">
                  <c:v>8.1477E+16</c:v>
                </c:pt>
                <c:pt idx="621">
                  <c:v>8.1391E+16</c:v>
                </c:pt>
                <c:pt idx="622">
                  <c:v>8.1323E+16</c:v>
                </c:pt>
                <c:pt idx="623">
                  <c:v>8.1271E+16</c:v>
                </c:pt>
                <c:pt idx="624">
                  <c:v>8.123E+16</c:v>
                </c:pt>
                <c:pt idx="625">
                  <c:v>8.1198E+16</c:v>
                </c:pt>
                <c:pt idx="626">
                  <c:v>8.1173E+16</c:v>
                </c:pt>
                <c:pt idx="627">
                  <c:v>8.1154E+16</c:v>
                </c:pt>
                <c:pt idx="628">
                  <c:v>8.1138E+16</c:v>
                </c:pt>
                <c:pt idx="629">
                  <c:v>8.1127E+16</c:v>
                </c:pt>
                <c:pt idx="630">
                  <c:v>8.1117E+16</c:v>
                </c:pt>
                <c:pt idx="631">
                  <c:v>8.111E+16</c:v>
                </c:pt>
                <c:pt idx="632">
                  <c:v>8.1105E+16</c:v>
                </c:pt>
                <c:pt idx="633">
                  <c:v>8.11E+16</c:v>
                </c:pt>
                <c:pt idx="634">
                  <c:v>8.1097E+16</c:v>
                </c:pt>
                <c:pt idx="635">
                  <c:v>8.1094E+16</c:v>
                </c:pt>
                <c:pt idx="636">
                  <c:v>8.1092E+16</c:v>
                </c:pt>
                <c:pt idx="637">
                  <c:v>8.1091E+16</c:v>
                </c:pt>
                <c:pt idx="638">
                  <c:v>8.1089E+16</c:v>
                </c:pt>
                <c:pt idx="639">
                  <c:v>8.1088E+16</c:v>
                </c:pt>
                <c:pt idx="640">
                  <c:v>8.1088E+16</c:v>
                </c:pt>
                <c:pt idx="641">
                  <c:v>8.1087E+16</c:v>
                </c:pt>
                <c:pt idx="642">
                  <c:v>8.1086E+16</c:v>
                </c:pt>
                <c:pt idx="643">
                  <c:v>8.1086E+16</c:v>
                </c:pt>
                <c:pt idx="644">
                  <c:v>8.1086E+16</c:v>
                </c:pt>
                <c:pt idx="645">
                  <c:v>8.1086E+16</c:v>
                </c:pt>
                <c:pt idx="646">
                  <c:v>8.1085E+16</c:v>
                </c:pt>
                <c:pt idx="647">
                  <c:v>8.1085E+16</c:v>
                </c:pt>
                <c:pt idx="648">
                  <c:v>8.1085E+16</c:v>
                </c:pt>
                <c:pt idx="649">
                  <c:v>8.1085E+16</c:v>
                </c:pt>
                <c:pt idx="650">
                  <c:v>8.1085E+16</c:v>
                </c:pt>
                <c:pt idx="651">
                  <c:v>8.1085E+16</c:v>
                </c:pt>
                <c:pt idx="652">
                  <c:v>8.1085E+16</c:v>
                </c:pt>
                <c:pt idx="653">
                  <c:v>8.1085E+16</c:v>
                </c:pt>
                <c:pt idx="654">
                  <c:v>8.1085E+16</c:v>
                </c:pt>
                <c:pt idx="655">
                  <c:v>8.1084E+16</c:v>
                </c:pt>
                <c:pt idx="656">
                  <c:v>8.1084E+16</c:v>
                </c:pt>
                <c:pt idx="657">
                  <c:v>8.1084E+16</c:v>
                </c:pt>
                <c:pt idx="658">
                  <c:v>8.1084E+16</c:v>
                </c:pt>
                <c:pt idx="659">
                  <c:v>8.1083E+16</c:v>
                </c:pt>
                <c:pt idx="660">
                  <c:v>8.1083E+16</c:v>
                </c:pt>
                <c:pt idx="661">
                  <c:v>8.1083E+16</c:v>
                </c:pt>
                <c:pt idx="662">
                  <c:v>8.1082E+16</c:v>
                </c:pt>
                <c:pt idx="663">
                  <c:v>8.1081E+16</c:v>
                </c:pt>
                <c:pt idx="664">
                  <c:v>8.108E+16</c:v>
                </c:pt>
                <c:pt idx="665">
                  <c:v>8.1079E+16</c:v>
                </c:pt>
                <c:pt idx="666">
                  <c:v>8.1077E+16</c:v>
                </c:pt>
                <c:pt idx="667">
                  <c:v>8.1075E+16</c:v>
                </c:pt>
                <c:pt idx="668">
                  <c:v>8.1072E+16</c:v>
                </c:pt>
                <c:pt idx="669">
                  <c:v>8.1068E+16</c:v>
                </c:pt>
                <c:pt idx="670">
                  <c:v>8.1063E+16</c:v>
                </c:pt>
                <c:pt idx="671">
                  <c:v>8.1057E+16</c:v>
                </c:pt>
                <c:pt idx="672">
                  <c:v>8.105E+16</c:v>
                </c:pt>
                <c:pt idx="673">
                  <c:v>8.104E+16</c:v>
                </c:pt>
                <c:pt idx="674">
                  <c:v>8.1027E+16</c:v>
                </c:pt>
                <c:pt idx="675">
                  <c:v>8.1011E+16</c:v>
                </c:pt>
                <c:pt idx="676">
                  <c:v>8.099E+16</c:v>
                </c:pt>
                <c:pt idx="677">
                  <c:v>8.0963E+16</c:v>
                </c:pt>
                <c:pt idx="678">
                  <c:v>8.0929E+16</c:v>
                </c:pt>
                <c:pt idx="679">
                  <c:v>8.0885E+16</c:v>
                </c:pt>
                <c:pt idx="680">
                  <c:v>8.0829E+16</c:v>
                </c:pt>
                <c:pt idx="681">
                  <c:v>8.0757E+16</c:v>
                </c:pt>
                <c:pt idx="682">
                  <c:v>8.0665E+16</c:v>
                </c:pt>
                <c:pt idx="683">
                  <c:v>8.0546E+16</c:v>
                </c:pt>
                <c:pt idx="684">
                  <c:v>8.0395E+16</c:v>
                </c:pt>
                <c:pt idx="685">
                  <c:v>8.02E+16</c:v>
                </c:pt>
                <c:pt idx="686">
                  <c:v>7.9951E+16</c:v>
                </c:pt>
                <c:pt idx="687">
                  <c:v>7.9632E+16</c:v>
                </c:pt>
                <c:pt idx="688">
                  <c:v>7.9223E+16</c:v>
                </c:pt>
                <c:pt idx="689">
                  <c:v>7.8699E+16</c:v>
                </c:pt>
                <c:pt idx="690">
                  <c:v>7.8027E+16</c:v>
                </c:pt>
                <c:pt idx="691">
                  <c:v>7.7166E+16</c:v>
                </c:pt>
                <c:pt idx="692">
                  <c:v>7.6063E+16</c:v>
                </c:pt>
                <c:pt idx="693">
                  <c:v>7.4649E+16</c:v>
                </c:pt>
                <c:pt idx="694">
                  <c:v>7.2838E+16</c:v>
                </c:pt>
                <c:pt idx="695">
                  <c:v>7.0516E+16</c:v>
                </c:pt>
                <c:pt idx="696">
                  <c:v>6.754E+16</c:v>
                </c:pt>
                <c:pt idx="697">
                  <c:v>6.3727E+16</c:v>
                </c:pt>
                <c:pt idx="698">
                  <c:v>5.884E+16</c:v>
                </c:pt>
                <c:pt idx="699">
                  <c:v>5.2577E+16</c:v>
                </c:pt>
                <c:pt idx="700">
                  <c:v>5.2577E+16</c:v>
                </c:pt>
                <c:pt idx="701">
                  <c:v>5.2204E+16</c:v>
                </c:pt>
                <c:pt idx="702">
                  <c:v>5.1816E+16</c:v>
                </c:pt>
                <c:pt idx="703">
                  <c:v>5.1411E+16</c:v>
                </c:pt>
                <c:pt idx="704">
                  <c:v>5.099E+16</c:v>
                </c:pt>
                <c:pt idx="705">
                  <c:v>5.0552E+16</c:v>
                </c:pt>
                <c:pt idx="706">
                  <c:v>5.0099E+16</c:v>
                </c:pt>
                <c:pt idx="707">
                  <c:v>4.9629E+16</c:v>
                </c:pt>
                <c:pt idx="708">
                  <c:v>4.9143E+16</c:v>
                </c:pt>
                <c:pt idx="709">
                  <c:v>4.864E+16</c:v>
                </c:pt>
                <c:pt idx="710">
                  <c:v>4.8122E+16</c:v>
                </c:pt>
                <c:pt idx="711">
                  <c:v>4.7587E+16</c:v>
                </c:pt>
                <c:pt idx="712">
                  <c:v>4.7035E+16</c:v>
                </c:pt>
                <c:pt idx="713">
                  <c:v>4.6468E+16</c:v>
                </c:pt>
                <c:pt idx="714">
                  <c:v>4.5884E+16</c:v>
                </c:pt>
                <c:pt idx="715">
                  <c:v>4.5284E+16</c:v>
                </c:pt>
                <c:pt idx="716">
                  <c:v>4.4668E+16</c:v>
                </c:pt>
                <c:pt idx="717">
                  <c:v>4.4035E+16</c:v>
                </c:pt>
                <c:pt idx="718">
                  <c:v>4.3387E+16</c:v>
                </c:pt>
                <c:pt idx="719">
                  <c:v>4.2722E+16</c:v>
                </c:pt>
                <c:pt idx="720">
                  <c:v>4.204E+16</c:v>
                </c:pt>
                <c:pt idx="721">
                  <c:v>4.1343E+16</c:v>
                </c:pt>
                <c:pt idx="722">
                  <c:v>4.0629E+16</c:v>
                </c:pt>
                <c:pt idx="723">
                  <c:v>3.9899E+16</c:v>
                </c:pt>
                <c:pt idx="724">
                  <c:v>3.9152E+16</c:v>
                </c:pt>
                <c:pt idx="725">
                  <c:v>3.839E+16</c:v>
                </c:pt>
                <c:pt idx="726">
                  <c:v>3.7611E+16</c:v>
                </c:pt>
                <c:pt idx="727">
                  <c:v>3.6816E+16</c:v>
                </c:pt>
                <c:pt idx="728">
                  <c:v>3.6005E+16</c:v>
                </c:pt>
                <c:pt idx="729">
                  <c:v>3.5177E+16</c:v>
                </c:pt>
                <c:pt idx="730">
                  <c:v>3.4333E+16</c:v>
                </c:pt>
                <c:pt idx="731">
                  <c:v>3.3473E+16</c:v>
                </c:pt>
                <c:pt idx="732">
                  <c:v>3.2597E+16</c:v>
                </c:pt>
                <c:pt idx="733">
                  <c:v>3.1704E+16</c:v>
                </c:pt>
                <c:pt idx="734">
                  <c:v>3.0795E+16</c:v>
                </c:pt>
                <c:pt idx="735">
                  <c:v>2.987E+16</c:v>
                </c:pt>
                <c:pt idx="736">
                  <c:v>2.8929E+16</c:v>
                </c:pt>
                <c:pt idx="737">
                  <c:v>2.7971E+16</c:v>
                </c:pt>
                <c:pt idx="738">
                  <c:v>2.6997E+16</c:v>
                </c:pt>
                <c:pt idx="739">
                  <c:v>2.6007E+16</c:v>
                </c:pt>
                <c:pt idx="740">
                  <c:v>2.5001E+16</c:v>
                </c:pt>
                <c:pt idx="741">
                  <c:v>2.3978E+16</c:v>
                </c:pt>
                <c:pt idx="742">
                  <c:v>2.294E+16</c:v>
                </c:pt>
                <c:pt idx="743">
                  <c:v>2.1884E+16</c:v>
                </c:pt>
                <c:pt idx="744">
                  <c:v>2.0813E+16</c:v>
                </c:pt>
                <c:pt idx="745">
                  <c:v>1.9726E+16</c:v>
                </c:pt>
                <c:pt idx="746">
                  <c:v>1.8622E+16</c:v>
                </c:pt>
                <c:pt idx="747">
                  <c:v>1.7502E+16</c:v>
                </c:pt>
                <c:pt idx="748">
                  <c:v>1.6366E+16</c:v>
                </c:pt>
                <c:pt idx="749">
                  <c:v>1.5213E+16</c:v>
                </c:pt>
                <c:pt idx="750">
                  <c:v>1.5213E+16</c:v>
                </c:pt>
                <c:pt idx="751">
                  <c:v>1.5175E+16</c:v>
                </c:pt>
                <c:pt idx="752">
                  <c:v>1.5135E+16</c:v>
                </c:pt>
                <c:pt idx="753">
                  <c:v>1.5094E+16</c:v>
                </c:pt>
                <c:pt idx="754">
                  <c:v>1.5052E+16</c:v>
                </c:pt>
                <c:pt idx="755">
                  <c:v>1.5008E+16</c:v>
                </c:pt>
                <c:pt idx="756">
                  <c:v>1.4964E+16</c:v>
                </c:pt>
                <c:pt idx="757">
                  <c:v>1.4918E+16</c:v>
                </c:pt>
                <c:pt idx="758">
                  <c:v>1.487E+16</c:v>
                </c:pt>
                <c:pt idx="759">
                  <c:v>1.4822E+16</c:v>
                </c:pt>
                <c:pt idx="760">
                  <c:v>1.4772E+16</c:v>
                </c:pt>
                <c:pt idx="761">
                  <c:v>1.4721E+16</c:v>
                </c:pt>
                <c:pt idx="762">
                  <c:v>1.4669E+16</c:v>
                </c:pt>
                <c:pt idx="763">
                  <c:v>1.4615E+16</c:v>
                </c:pt>
                <c:pt idx="764">
                  <c:v>1.4561E+16</c:v>
                </c:pt>
                <c:pt idx="765">
                  <c:v>1.4505E+16</c:v>
                </c:pt>
                <c:pt idx="766">
                  <c:v>1.4447E+16</c:v>
                </c:pt>
                <c:pt idx="767">
                  <c:v>1.4389E+16</c:v>
                </c:pt>
                <c:pt idx="768">
                  <c:v>1.4329E+16</c:v>
                </c:pt>
                <c:pt idx="769">
                  <c:v>1.4268E+16</c:v>
                </c:pt>
                <c:pt idx="770">
                  <c:v>1.4206E+16</c:v>
                </c:pt>
                <c:pt idx="771">
                  <c:v>1.4142E+16</c:v>
                </c:pt>
                <c:pt idx="772">
                  <c:v>1.4077E+16</c:v>
                </c:pt>
                <c:pt idx="773">
                  <c:v>1.4011E+16</c:v>
                </c:pt>
                <c:pt idx="774">
                  <c:v>1.3944E+16</c:v>
                </c:pt>
                <c:pt idx="775">
                  <c:v>1.3876E+16</c:v>
                </c:pt>
                <c:pt idx="776">
                  <c:v>1.3806E+16</c:v>
                </c:pt>
                <c:pt idx="777">
                  <c:v>1.3735E+16</c:v>
                </c:pt>
                <c:pt idx="778">
                  <c:v>1.3662E+16</c:v>
                </c:pt>
                <c:pt idx="779">
                  <c:v>1.3589E+16</c:v>
                </c:pt>
                <c:pt idx="780">
                  <c:v>1.3514E+16</c:v>
                </c:pt>
                <c:pt idx="781">
                  <c:v>1.3438E+16</c:v>
                </c:pt>
                <c:pt idx="782">
                  <c:v>1.3361E+16</c:v>
                </c:pt>
                <c:pt idx="783">
                  <c:v>1.3282E+16</c:v>
                </c:pt>
                <c:pt idx="784">
                  <c:v>1.3202E+16</c:v>
                </c:pt>
                <c:pt idx="785">
                  <c:v>1.3121E+16</c:v>
                </c:pt>
                <c:pt idx="786">
                  <c:v>1.3039E+16</c:v>
                </c:pt>
                <c:pt idx="787">
                  <c:v>1.2955E+16</c:v>
                </c:pt>
                <c:pt idx="788">
                  <c:v>1.287E+16</c:v>
                </c:pt>
                <c:pt idx="789">
                  <c:v>1.2784E+16</c:v>
                </c:pt>
                <c:pt idx="790">
                  <c:v>1.2697E+16</c:v>
                </c:pt>
                <c:pt idx="791">
                  <c:v>1.2608E+16</c:v>
                </c:pt>
                <c:pt idx="792">
                  <c:v>1.2518E+16</c:v>
                </c:pt>
                <c:pt idx="793">
                  <c:v>1.2427E+16</c:v>
                </c:pt>
                <c:pt idx="794">
                  <c:v>1.2335E+16</c:v>
                </c:pt>
                <c:pt idx="795">
                  <c:v>1.2241E+16</c:v>
                </c:pt>
                <c:pt idx="796">
                  <c:v>1.2146E+16</c:v>
                </c:pt>
                <c:pt idx="797">
                  <c:v>1.205E+16</c:v>
                </c:pt>
                <c:pt idx="798">
                  <c:v>1.1953E+16</c:v>
                </c:pt>
                <c:pt idx="799">
                  <c:v>1.1854E+16</c:v>
                </c:pt>
                <c:pt idx="800">
                  <c:v>1.1854E+16</c:v>
                </c:pt>
                <c:pt idx="801">
                  <c:v>1.179E+16</c:v>
                </c:pt>
                <c:pt idx="802">
                  <c:v>1.1725E+16</c:v>
                </c:pt>
                <c:pt idx="803">
                  <c:v>1.1659E+16</c:v>
                </c:pt>
                <c:pt idx="804">
                  <c:v>1.1593E+16</c:v>
                </c:pt>
                <c:pt idx="805">
                  <c:v>1.1526E+16</c:v>
                </c:pt>
                <c:pt idx="806">
                  <c:v>1.1459E+16</c:v>
                </c:pt>
                <c:pt idx="807">
                  <c:v>1.1391E+16</c:v>
                </c:pt>
                <c:pt idx="808">
                  <c:v>1.1323E+16</c:v>
                </c:pt>
                <c:pt idx="809">
                  <c:v>1.1254E+16</c:v>
                </c:pt>
                <c:pt idx="810">
                  <c:v>1.1185E+16</c:v>
                </c:pt>
                <c:pt idx="811">
                  <c:v>1.1115E+16</c:v>
                </c:pt>
                <c:pt idx="812">
                  <c:v>1.1045E+16</c:v>
                </c:pt>
                <c:pt idx="813">
                  <c:v>1.0974E+16</c:v>
                </c:pt>
                <c:pt idx="814">
                  <c:v>1.0903E+16</c:v>
                </c:pt>
                <c:pt idx="815">
                  <c:v>1.0831E+16</c:v>
                </c:pt>
                <c:pt idx="816">
                  <c:v>1.0758E+16</c:v>
                </c:pt>
                <c:pt idx="817">
                  <c:v>1.0685E+16</c:v>
                </c:pt>
                <c:pt idx="818">
                  <c:v>1.0612E+16</c:v>
                </c:pt>
                <c:pt idx="819">
                  <c:v>1.0538E+16</c:v>
                </c:pt>
                <c:pt idx="820">
                  <c:v>1.0463E+16</c:v>
                </c:pt>
                <c:pt idx="821">
                  <c:v>1.0388E+16</c:v>
                </c:pt>
                <c:pt idx="822">
                  <c:v>1.0313E+16</c:v>
                </c:pt>
                <c:pt idx="823">
                  <c:v>1.0237E+16</c:v>
                </c:pt>
                <c:pt idx="824">
                  <c:v>1.016E+16</c:v>
                </c:pt>
                <c:pt idx="825">
                  <c:v>1.0083E+16</c:v>
                </c:pt>
                <c:pt idx="826">
                  <c:v>1.0005E+16</c:v>
                </c:pt>
                <c:pt idx="827">
                  <c:v>9927000000000000</c:v>
                </c:pt>
                <c:pt idx="828">
                  <c:v>9848200000000000</c:v>
                </c:pt>
                <c:pt idx="829">
                  <c:v>9769000000000000</c:v>
                </c:pt>
                <c:pt idx="830">
                  <c:v>9689200000000000</c:v>
                </c:pt>
                <c:pt idx="831">
                  <c:v>9608900000000000</c:v>
                </c:pt>
                <c:pt idx="832">
                  <c:v>9528100000000000</c:v>
                </c:pt>
                <c:pt idx="833">
                  <c:v>9446700000000000</c:v>
                </c:pt>
                <c:pt idx="834">
                  <c:v>9364900000000000</c:v>
                </c:pt>
                <c:pt idx="835">
                  <c:v>9282500000000000</c:v>
                </c:pt>
                <c:pt idx="836">
                  <c:v>9199600000000000</c:v>
                </c:pt>
                <c:pt idx="837">
                  <c:v>9116100000000000</c:v>
                </c:pt>
                <c:pt idx="838">
                  <c:v>9032200000000000</c:v>
                </c:pt>
                <c:pt idx="839">
                  <c:v>8947700000000000</c:v>
                </c:pt>
                <c:pt idx="840">
                  <c:v>8862700000000000</c:v>
                </c:pt>
                <c:pt idx="841">
                  <c:v>8777100000000000</c:v>
                </c:pt>
                <c:pt idx="842">
                  <c:v>8691100000000000</c:v>
                </c:pt>
                <c:pt idx="843">
                  <c:v>8604500000000000</c:v>
                </c:pt>
                <c:pt idx="844">
                  <c:v>8517400000000000</c:v>
                </c:pt>
                <c:pt idx="845">
                  <c:v>8429700000000000</c:v>
                </c:pt>
                <c:pt idx="846">
                  <c:v>8341600000000000</c:v>
                </c:pt>
                <c:pt idx="847">
                  <c:v>8252900000000000</c:v>
                </c:pt>
                <c:pt idx="848">
                  <c:v>8163700000000000</c:v>
                </c:pt>
                <c:pt idx="849">
                  <c:v>8074000000000000</c:v>
                </c:pt>
                <c:pt idx="850">
                  <c:v>8074000000000000</c:v>
                </c:pt>
                <c:pt idx="851">
                  <c:v>7920500000000000</c:v>
                </c:pt>
                <c:pt idx="852">
                  <c:v>7770000000000000</c:v>
                </c:pt>
                <c:pt idx="853">
                  <c:v>7622400000000000</c:v>
                </c:pt>
                <c:pt idx="854">
                  <c:v>7477700000000000</c:v>
                </c:pt>
                <c:pt idx="855">
                  <c:v>7335900000000000</c:v>
                </c:pt>
                <c:pt idx="856">
                  <c:v>7196900000000000</c:v>
                </c:pt>
                <c:pt idx="857">
                  <c:v>7060600000000000</c:v>
                </c:pt>
                <c:pt idx="858">
                  <c:v>6926900000000000</c:v>
                </c:pt>
                <c:pt idx="859">
                  <c:v>6795900000000000</c:v>
                </c:pt>
                <c:pt idx="860">
                  <c:v>6667500000000000</c:v>
                </c:pt>
                <c:pt idx="861">
                  <c:v>6541600000000000</c:v>
                </c:pt>
                <c:pt idx="862">
                  <c:v>6418200000000000</c:v>
                </c:pt>
                <c:pt idx="863">
                  <c:v>6297200000000000</c:v>
                </c:pt>
                <c:pt idx="864">
                  <c:v>6178600000000000</c:v>
                </c:pt>
                <c:pt idx="865">
                  <c:v>6062400000000000</c:v>
                </c:pt>
                <c:pt idx="866">
                  <c:v>5948400000000000</c:v>
                </c:pt>
                <c:pt idx="867">
                  <c:v>5836800000000000</c:v>
                </c:pt>
                <c:pt idx="868">
                  <c:v>5727300000000000</c:v>
                </c:pt>
                <c:pt idx="869">
                  <c:v>5620000000000000</c:v>
                </c:pt>
                <c:pt idx="870">
                  <c:v>5514800000000000</c:v>
                </c:pt>
                <c:pt idx="871">
                  <c:v>5411700000000000</c:v>
                </c:pt>
                <c:pt idx="872">
                  <c:v>5310700000000000</c:v>
                </c:pt>
                <c:pt idx="873">
                  <c:v>5211700000000000</c:v>
                </c:pt>
                <c:pt idx="874">
                  <c:v>5114700000000000</c:v>
                </c:pt>
                <c:pt idx="875">
                  <c:v>5019600000000000</c:v>
                </c:pt>
                <c:pt idx="876">
                  <c:v>4926400000000000</c:v>
                </c:pt>
                <c:pt idx="877">
                  <c:v>4835100000000000</c:v>
                </c:pt>
                <c:pt idx="878">
                  <c:v>4745600000000000</c:v>
                </c:pt>
                <c:pt idx="879">
                  <c:v>4657900000000000</c:v>
                </c:pt>
                <c:pt idx="880">
                  <c:v>4572000000000000</c:v>
                </c:pt>
                <c:pt idx="881">
                  <c:v>4487900000000000</c:v>
                </c:pt>
                <c:pt idx="882">
                  <c:v>4405400000000000</c:v>
                </c:pt>
                <c:pt idx="883">
                  <c:v>4324600000000000</c:v>
                </c:pt>
                <c:pt idx="884">
                  <c:v>4245400000000000</c:v>
                </c:pt>
                <c:pt idx="885">
                  <c:v>4167900000000000</c:v>
                </c:pt>
                <c:pt idx="886">
                  <c:v>4091900000000000</c:v>
                </c:pt>
                <c:pt idx="887">
                  <c:v>4017500000000000</c:v>
                </c:pt>
                <c:pt idx="888">
                  <c:v>3944600000000000</c:v>
                </c:pt>
                <c:pt idx="889">
                  <c:v>3873200000000000</c:v>
                </c:pt>
                <c:pt idx="890">
                  <c:v>3803300000000000</c:v>
                </c:pt>
                <c:pt idx="891">
                  <c:v>3734800000000000</c:v>
                </c:pt>
                <c:pt idx="892">
                  <c:v>3667700000000000</c:v>
                </c:pt>
                <c:pt idx="893">
                  <c:v>3602000000000000</c:v>
                </c:pt>
                <c:pt idx="894">
                  <c:v>3537700000000000</c:v>
                </c:pt>
                <c:pt idx="895">
                  <c:v>3474800000000000</c:v>
                </c:pt>
                <c:pt idx="896">
                  <c:v>3413100000000000</c:v>
                </c:pt>
                <c:pt idx="897">
                  <c:v>3352800000000000</c:v>
                </c:pt>
                <c:pt idx="898">
                  <c:v>3293700000000000</c:v>
                </c:pt>
                <c:pt idx="899">
                  <c:v>3235900000000000</c:v>
                </c:pt>
                <c:pt idx="900">
                  <c:v>3235900000000000</c:v>
                </c:pt>
                <c:pt idx="901">
                  <c:v>3179300000000000</c:v>
                </c:pt>
                <c:pt idx="902">
                  <c:v>3123900000000000</c:v>
                </c:pt>
                <c:pt idx="903">
                  <c:v>3069600000000000</c:v>
                </c:pt>
                <c:pt idx="904">
                  <c:v>3016600000000000</c:v>
                </c:pt>
                <c:pt idx="905">
                  <c:v>2964700000000000</c:v>
                </c:pt>
                <c:pt idx="906">
                  <c:v>2913900000000000</c:v>
                </c:pt>
                <c:pt idx="907">
                  <c:v>2864200000000000</c:v>
                </c:pt>
                <c:pt idx="908">
                  <c:v>2815700000000000</c:v>
                </c:pt>
                <c:pt idx="909">
                  <c:v>2768100000000000</c:v>
                </c:pt>
                <c:pt idx="910">
                  <c:v>2721700000000000</c:v>
                </c:pt>
                <c:pt idx="911">
                  <c:v>2676200000000000</c:v>
                </c:pt>
                <c:pt idx="912">
                  <c:v>2631800000000000</c:v>
                </c:pt>
                <c:pt idx="913">
                  <c:v>2588400000000000</c:v>
                </c:pt>
                <c:pt idx="914">
                  <c:v>2546000000000000</c:v>
                </c:pt>
                <c:pt idx="915">
                  <c:v>2504500000000000</c:v>
                </c:pt>
                <c:pt idx="916">
                  <c:v>2464000000000000</c:v>
                </c:pt>
                <c:pt idx="917">
                  <c:v>2424400000000000</c:v>
                </c:pt>
                <c:pt idx="918">
                  <c:v>2385700000000000</c:v>
                </c:pt>
                <c:pt idx="919">
                  <c:v>2348000000000000</c:v>
                </c:pt>
                <c:pt idx="920">
                  <c:v>2311100000000000</c:v>
                </c:pt>
                <c:pt idx="921">
                  <c:v>2275100000000000</c:v>
                </c:pt>
                <c:pt idx="922">
                  <c:v>2240000000000000</c:v>
                </c:pt>
                <c:pt idx="923">
                  <c:v>2205700000000000</c:v>
                </c:pt>
                <c:pt idx="924">
                  <c:v>2172200000000000</c:v>
                </c:pt>
                <c:pt idx="925">
                  <c:v>2139600000000000</c:v>
                </c:pt>
                <c:pt idx="926">
                  <c:v>2107800000000000</c:v>
                </c:pt>
                <c:pt idx="927">
                  <c:v>2076800000000000</c:v>
                </c:pt>
                <c:pt idx="928">
                  <c:v>2046600000000000</c:v>
                </c:pt>
                <c:pt idx="929">
                  <c:v>2017100000000000</c:v>
                </c:pt>
                <c:pt idx="930">
                  <c:v>1988400000000000</c:v>
                </c:pt>
                <c:pt idx="931">
                  <c:v>1960500000000000</c:v>
                </c:pt>
                <c:pt idx="932">
                  <c:v>1933300000000000</c:v>
                </c:pt>
                <c:pt idx="933">
                  <c:v>1906900000000000</c:v>
                </c:pt>
                <c:pt idx="934">
                  <c:v>1881200000000000</c:v>
                </c:pt>
                <c:pt idx="935">
                  <c:v>1856100000000000</c:v>
                </c:pt>
                <c:pt idx="936">
                  <c:v>1831800000000000</c:v>
                </c:pt>
                <c:pt idx="937">
                  <c:v>1808200000000000</c:v>
                </c:pt>
                <c:pt idx="938">
                  <c:v>1785300000000000</c:v>
                </c:pt>
                <c:pt idx="939">
                  <c:v>1763000000000000</c:v>
                </c:pt>
                <c:pt idx="940">
                  <c:v>1741500000000000</c:v>
                </c:pt>
                <c:pt idx="941">
                  <c:v>1720500000000000</c:v>
                </c:pt>
                <c:pt idx="942">
                  <c:v>1700300000000000</c:v>
                </c:pt>
                <c:pt idx="943">
                  <c:v>1680700000000000</c:v>
                </c:pt>
                <c:pt idx="944">
                  <c:v>1661700000000000</c:v>
                </c:pt>
                <c:pt idx="945">
                  <c:v>1643300000000000</c:v>
                </c:pt>
                <c:pt idx="946">
                  <c:v>1625600000000000</c:v>
                </c:pt>
                <c:pt idx="947">
                  <c:v>1608500000000000</c:v>
                </c:pt>
                <c:pt idx="948">
                  <c:v>1592000000000000</c:v>
                </c:pt>
                <c:pt idx="949">
                  <c:v>1576100000000000</c:v>
                </c:pt>
                <c:pt idx="950">
                  <c:v>1576100000000000</c:v>
                </c:pt>
                <c:pt idx="951">
                  <c:v>1560800000000000</c:v>
                </c:pt>
                <c:pt idx="952">
                  <c:v>1546100000000000</c:v>
                </c:pt>
                <c:pt idx="953">
                  <c:v>1531900000000000</c:v>
                </c:pt>
                <c:pt idx="954">
                  <c:v>1518400000000000</c:v>
                </c:pt>
                <c:pt idx="955">
                  <c:v>1505400000000000</c:v>
                </c:pt>
                <c:pt idx="956">
                  <c:v>1493000000000000</c:v>
                </c:pt>
                <c:pt idx="957">
                  <c:v>1481200000000000</c:v>
                </c:pt>
                <c:pt idx="958">
                  <c:v>1469900000000000</c:v>
                </c:pt>
                <c:pt idx="959">
                  <c:v>1459200000000000</c:v>
                </c:pt>
                <c:pt idx="960">
                  <c:v>1449100000000000</c:v>
                </c:pt>
                <c:pt idx="961">
                  <c:v>1439500000000000</c:v>
                </c:pt>
                <c:pt idx="962">
                  <c:v>1430400000000000</c:v>
                </c:pt>
                <c:pt idx="963">
                  <c:v>1421900000000000</c:v>
                </c:pt>
                <c:pt idx="964">
                  <c:v>1413900000000000</c:v>
                </c:pt>
                <c:pt idx="965">
                  <c:v>1406500000000000</c:v>
                </c:pt>
                <c:pt idx="966">
                  <c:v>1399500000000000</c:v>
                </c:pt>
                <c:pt idx="967">
                  <c:v>1393200000000000</c:v>
                </c:pt>
                <c:pt idx="968">
                  <c:v>1387300000000000</c:v>
                </c:pt>
                <c:pt idx="969">
                  <c:v>1382000000000000</c:v>
                </c:pt>
                <c:pt idx="970">
                  <c:v>1377200000000000</c:v>
                </c:pt>
                <c:pt idx="971">
                  <c:v>1372900000000000</c:v>
                </c:pt>
                <c:pt idx="972">
                  <c:v>1369200000000000</c:v>
                </c:pt>
                <c:pt idx="973">
                  <c:v>1365900000000000</c:v>
                </c:pt>
                <c:pt idx="974">
                  <c:v>1363200000000000</c:v>
                </c:pt>
                <c:pt idx="975">
                  <c:v>1361000000000000</c:v>
                </c:pt>
                <c:pt idx="976">
                  <c:v>1359300000000000</c:v>
                </c:pt>
                <c:pt idx="977">
                  <c:v>1358200000000000</c:v>
                </c:pt>
                <c:pt idx="978">
                  <c:v>1357500000000000</c:v>
                </c:pt>
                <c:pt idx="979">
                  <c:v>1357400000000000</c:v>
                </c:pt>
                <c:pt idx="980">
                  <c:v>1357700000000000</c:v>
                </c:pt>
                <c:pt idx="981">
                  <c:v>1358600000000000</c:v>
                </c:pt>
                <c:pt idx="982">
                  <c:v>1360000000000000</c:v>
                </c:pt>
                <c:pt idx="983">
                  <c:v>1362000000000000</c:v>
                </c:pt>
                <c:pt idx="984">
                  <c:v>1364400000000000</c:v>
                </c:pt>
                <c:pt idx="985">
                  <c:v>1367400000000000</c:v>
                </c:pt>
                <c:pt idx="986">
                  <c:v>1370800000000000</c:v>
                </c:pt>
                <c:pt idx="987">
                  <c:v>1374800000000000</c:v>
                </c:pt>
                <c:pt idx="988">
                  <c:v>1379300000000000</c:v>
                </c:pt>
                <c:pt idx="989">
                  <c:v>1384400000000000</c:v>
                </c:pt>
                <c:pt idx="990">
                  <c:v>1389900000000000</c:v>
                </c:pt>
                <c:pt idx="991">
                  <c:v>1396000000000000</c:v>
                </c:pt>
                <c:pt idx="992">
                  <c:v>1402700000000000</c:v>
                </c:pt>
                <c:pt idx="993">
                  <c:v>1409800000000000</c:v>
                </c:pt>
                <c:pt idx="994">
                  <c:v>1417500000000000</c:v>
                </c:pt>
                <c:pt idx="995">
                  <c:v>1425700000000000</c:v>
                </c:pt>
                <c:pt idx="996">
                  <c:v>1434500000000000</c:v>
                </c:pt>
                <c:pt idx="997">
                  <c:v>1443800000000000</c:v>
                </c:pt>
                <c:pt idx="998">
                  <c:v>1453700000000000</c:v>
                </c:pt>
                <c:pt idx="999">
                  <c:v>1464100000000000</c:v>
                </c:pt>
                <c:pt idx="1000">
                  <c:v>1464100000000000</c:v>
                </c:pt>
                <c:pt idx="1001">
                  <c:v>1475000000000000</c:v>
                </c:pt>
                <c:pt idx="1002">
                  <c:v>1486600000000000</c:v>
                </c:pt>
                <c:pt idx="1003">
                  <c:v>1498700000000000</c:v>
                </c:pt>
                <c:pt idx="1004">
                  <c:v>1511300000000000</c:v>
                </c:pt>
                <c:pt idx="1005">
                  <c:v>1524500000000000</c:v>
                </c:pt>
                <c:pt idx="1006">
                  <c:v>1538400000000000</c:v>
                </c:pt>
                <c:pt idx="1007">
                  <c:v>1552700000000000</c:v>
                </c:pt>
                <c:pt idx="1008">
                  <c:v>1567700000000000</c:v>
                </c:pt>
                <c:pt idx="1009">
                  <c:v>1583300000000000</c:v>
                </c:pt>
                <c:pt idx="1010">
                  <c:v>1599500000000000</c:v>
                </c:pt>
                <c:pt idx="1011">
                  <c:v>1616300000000000</c:v>
                </c:pt>
                <c:pt idx="1012">
                  <c:v>1633700000000000</c:v>
                </c:pt>
                <c:pt idx="1013">
                  <c:v>1651700000000000</c:v>
                </c:pt>
                <c:pt idx="1014">
                  <c:v>1670300000000000</c:v>
                </c:pt>
                <c:pt idx="1015">
                  <c:v>1689600000000000</c:v>
                </c:pt>
                <c:pt idx="1016">
                  <c:v>1709500000000000</c:v>
                </c:pt>
                <c:pt idx="1017">
                  <c:v>1730100000000000</c:v>
                </c:pt>
                <c:pt idx="1018">
                  <c:v>1751300000000000</c:v>
                </c:pt>
                <c:pt idx="1019">
                  <c:v>1773200000000000</c:v>
                </c:pt>
                <c:pt idx="1020">
                  <c:v>1795800000000000</c:v>
                </c:pt>
                <c:pt idx="1021">
                  <c:v>1819000000000000</c:v>
                </c:pt>
                <c:pt idx="1022">
                  <c:v>1842900000000000</c:v>
                </c:pt>
                <c:pt idx="1023">
                  <c:v>1867600000000000</c:v>
                </c:pt>
                <c:pt idx="1024">
                  <c:v>1892900000000000</c:v>
                </c:pt>
                <c:pt idx="1025">
                  <c:v>1919000000000000</c:v>
                </c:pt>
                <c:pt idx="1026">
                  <c:v>1945800000000000</c:v>
                </c:pt>
                <c:pt idx="1027">
                  <c:v>1973300000000000</c:v>
                </c:pt>
                <c:pt idx="1028">
                  <c:v>2001500000000000</c:v>
                </c:pt>
                <c:pt idx="1029">
                  <c:v>2030600000000000</c:v>
                </c:pt>
                <c:pt idx="1030">
                  <c:v>2060400000000000</c:v>
                </c:pt>
                <c:pt idx="1031">
                  <c:v>2091000000000000</c:v>
                </c:pt>
                <c:pt idx="1032">
                  <c:v>2122300000000000</c:v>
                </c:pt>
                <c:pt idx="1033">
                  <c:v>2154500000000000</c:v>
                </c:pt>
                <c:pt idx="1034">
                  <c:v>2187500000000000</c:v>
                </c:pt>
                <c:pt idx="1035">
                  <c:v>2221400000000000</c:v>
                </c:pt>
                <c:pt idx="1036">
                  <c:v>2256000000000000</c:v>
                </c:pt>
                <c:pt idx="1037">
                  <c:v>2291600000000000</c:v>
                </c:pt>
                <c:pt idx="1038">
                  <c:v>2328000000000000</c:v>
                </c:pt>
                <c:pt idx="1039">
                  <c:v>2365200000000000</c:v>
                </c:pt>
                <c:pt idx="1040">
                  <c:v>2403400000000000</c:v>
                </c:pt>
                <c:pt idx="1041">
                  <c:v>2442500000000000</c:v>
                </c:pt>
                <c:pt idx="1042">
                  <c:v>2482500000000000</c:v>
                </c:pt>
                <c:pt idx="1043">
                  <c:v>2523500000000000</c:v>
                </c:pt>
                <c:pt idx="1044">
                  <c:v>2565400000000000</c:v>
                </c:pt>
                <c:pt idx="1045">
                  <c:v>2608300000000000</c:v>
                </c:pt>
                <c:pt idx="1046">
                  <c:v>2652200000000000</c:v>
                </c:pt>
                <c:pt idx="1047">
                  <c:v>2697000000000000</c:v>
                </c:pt>
                <c:pt idx="1048">
                  <c:v>2743000000000000</c:v>
                </c:pt>
                <c:pt idx="1049">
                  <c:v>2789900000000000</c:v>
                </c:pt>
                <c:pt idx="1050">
                  <c:v>2789900000000000</c:v>
                </c:pt>
                <c:pt idx="1051">
                  <c:v>2858900000000000</c:v>
                </c:pt>
                <c:pt idx="1052">
                  <c:v>2924900000000000</c:v>
                </c:pt>
                <c:pt idx="1053">
                  <c:v>2988000000000000</c:v>
                </c:pt>
                <c:pt idx="1054">
                  <c:v>3048200000000000</c:v>
                </c:pt>
                <c:pt idx="1055">
                  <c:v>3105500000000000</c:v>
                </c:pt>
                <c:pt idx="1056">
                  <c:v>3159900000000000</c:v>
                </c:pt>
                <c:pt idx="1057">
                  <c:v>3211300000000000</c:v>
                </c:pt>
                <c:pt idx="1058">
                  <c:v>3259800000000000</c:v>
                </c:pt>
                <c:pt idx="1059">
                  <c:v>3305400000000000</c:v>
                </c:pt>
                <c:pt idx="1060">
                  <c:v>3348000000000000</c:v>
                </c:pt>
                <c:pt idx="1061">
                  <c:v>3387700000000000</c:v>
                </c:pt>
                <c:pt idx="1062">
                  <c:v>3424500000000000</c:v>
                </c:pt>
                <c:pt idx="1063">
                  <c:v>3458400000000000</c:v>
                </c:pt>
                <c:pt idx="1064">
                  <c:v>3489300000000000</c:v>
                </c:pt>
                <c:pt idx="1065">
                  <c:v>3517300000000000</c:v>
                </c:pt>
                <c:pt idx="1066">
                  <c:v>3542400000000000</c:v>
                </c:pt>
                <c:pt idx="1067">
                  <c:v>3564600000000000</c:v>
                </c:pt>
                <c:pt idx="1068">
                  <c:v>3583800000000000</c:v>
                </c:pt>
                <c:pt idx="1069">
                  <c:v>3600100000000000</c:v>
                </c:pt>
                <c:pt idx="1070">
                  <c:v>3613500000000000</c:v>
                </c:pt>
                <c:pt idx="1071">
                  <c:v>3624000000000000</c:v>
                </c:pt>
                <c:pt idx="1072">
                  <c:v>3631500000000000</c:v>
                </c:pt>
                <c:pt idx="1073">
                  <c:v>3636100000000000</c:v>
                </c:pt>
                <c:pt idx="1074">
                  <c:v>3637800000000000</c:v>
                </c:pt>
                <c:pt idx="1075">
                  <c:v>3636500000000000</c:v>
                </c:pt>
                <c:pt idx="1076">
                  <c:v>3632400000000000</c:v>
                </c:pt>
                <c:pt idx="1077">
                  <c:v>3625200000000000</c:v>
                </c:pt>
                <c:pt idx="1078">
                  <c:v>3615200000000000</c:v>
                </c:pt>
                <c:pt idx="1079">
                  <c:v>3602200000000000</c:v>
                </c:pt>
                <c:pt idx="1080">
                  <c:v>3586400000000000</c:v>
                </c:pt>
                <c:pt idx="1081">
                  <c:v>3567500000000000</c:v>
                </c:pt>
                <c:pt idx="1082">
                  <c:v>3545800000000000</c:v>
                </c:pt>
                <c:pt idx="1083">
                  <c:v>3521100000000000</c:v>
                </c:pt>
                <c:pt idx="1084">
                  <c:v>3493500000000000</c:v>
                </c:pt>
                <c:pt idx="1085">
                  <c:v>3463000000000000</c:v>
                </c:pt>
                <c:pt idx="1086">
                  <c:v>3429500000000000</c:v>
                </c:pt>
                <c:pt idx="1087">
                  <c:v>3393200000000000</c:v>
                </c:pt>
                <c:pt idx="1088">
                  <c:v>3353900000000000</c:v>
                </c:pt>
                <c:pt idx="1089">
                  <c:v>3311600000000000</c:v>
                </c:pt>
                <c:pt idx="1090">
                  <c:v>3266500000000000</c:v>
                </c:pt>
                <c:pt idx="1091">
                  <c:v>3218400000000000</c:v>
                </c:pt>
                <c:pt idx="1092">
                  <c:v>3167400000000000</c:v>
                </c:pt>
                <c:pt idx="1093">
                  <c:v>3113400000000000</c:v>
                </c:pt>
                <c:pt idx="1094">
                  <c:v>3056600000000000</c:v>
                </c:pt>
                <c:pt idx="1095">
                  <c:v>2996800000000000</c:v>
                </c:pt>
                <c:pt idx="1096">
                  <c:v>2934100000000000</c:v>
                </c:pt>
                <c:pt idx="1097">
                  <c:v>2868500000000000</c:v>
                </c:pt>
                <c:pt idx="1098">
                  <c:v>2799900000000000</c:v>
                </c:pt>
                <c:pt idx="1099">
                  <c:v>2728400000000000</c:v>
                </c:pt>
                <c:pt idx="1100">
                  <c:v>2728400000000000</c:v>
                </c:pt>
                <c:pt idx="1101">
                  <c:v>2662800000000000</c:v>
                </c:pt>
                <c:pt idx="1102">
                  <c:v>2598800000000000</c:v>
                </c:pt>
                <c:pt idx="1103">
                  <c:v>2536300000000000</c:v>
                </c:pt>
                <c:pt idx="1104">
                  <c:v>2475300000000000</c:v>
                </c:pt>
                <c:pt idx="1105">
                  <c:v>2415800000000000</c:v>
                </c:pt>
                <c:pt idx="1106">
                  <c:v>2357700000000000</c:v>
                </c:pt>
                <c:pt idx="1107">
                  <c:v>2301000000000000</c:v>
                </c:pt>
                <c:pt idx="1108">
                  <c:v>2245700000000000</c:v>
                </c:pt>
                <c:pt idx="1109">
                  <c:v>2191700000000000</c:v>
                </c:pt>
                <c:pt idx="1110">
                  <c:v>2139000000000000</c:v>
                </c:pt>
                <c:pt idx="1111">
                  <c:v>2087600000000000</c:v>
                </c:pt>
                <c:pt idx="1112">
                  <c:v>2037400000000000</c:v>
                </c:pt>
                <c:pt idx="1113">
                  <c:v>1988400000000000</c:v>
                </c:pt>
                <c:pt idx="1114">
                  <c:v>1940600000000000</c:v>
                </c:pt>
                <c:pt idx="1115">
                  <c:v>1894000000000000</c:v>
                </c:pt>
                <c:pt idx="1116">
                  <c:v>1848400000000000</c:v>
                </c:pt>
                <c:pt idx="1117">
                  <c:v>1804000000000000</c:v>
                </c:pt>
                <c:pt idx="1118">
                  <c:v>1760600000000000</c:v>
                </c:pt>
                <c:pt idx="1119">
                  <c:v>1718300000000000</c:v>
                </c:pt>
                <c:pt idx="1120">
                  <c:v>1677000000000000</c:v>
                </c:pt>
                <c:pt idx="1121">
                  <c:v>1636700000000000</c:v>
                </c:pt>
                <c:pt idx="1122">
                  <c:v>1597300000000000</c:v>
                </c:pt>
                <c:pt idx="1123">
                  <c:v>1558900000000000</c:v>
                </c:pt>
                <c:pt idx="1124">
                  <c:v>1521400000000000</c:v>
                </c:pt>
                <c:pt idx="1125">
                  <c:v>1484800000000000</c:v>
                </c:pt>
                <c:pt idx="1126">
                  <c:v>1449200000000000</c:v>
                </c:pt>
                <c:pt idx="1127">
                  <c:v>1414300000000000</c:v>
                </c:pt>
                <c:pt idx="1128">
                  <c:v>1380300000000000</c:v>
                </c:pt>
                <c:pt idx="1129">
                  <c:v>1347100000000000</c:v>
                </c:pt>
                <c:pt idx="1130">
                  <c:v>1314700000000000</c:v>
                </c:pt>
                <c:pt idx="1131">
                  <c:v>1283100000000000</c:v>
                </c:pt>
                <c:pt idx="1132">
                  <c:v>1252300000000000</c:v>
                </c:pt>
                <c:pt idx="1133">
                  <c:v>1222200000000000</c:v>
                </c:pt>
                <c:pt idx="1134">
                  <c:v>1192800000000000</c:v>
                </c:pt>
                <c:pt idx="1135">
                  <c:v>1164100000000000</c:v>
                </c:pt>
                <c:pt idx="1136">
                  <c:v>1136100000000000</c:v>
                </c:pt>
                <c:pt idx="1137">
                  <c:v>1108800000000000</c:v>
                </c:pt>
                <c:pt idx="1138">
                  <c:v>1082200000000000</c:v>
                </c:pt>
                <c:pt idx="1139">
                  <c:v>1056200000000000</c:v>
                </c:pt>
                <c:pt idx="1140">
                  <c:v>1030800000000000</c:v>
                </c:pt>
                <c:pt idx="1141">
                  <c:v>1006000000000000</c:v>
                </c:pt>
                <c:pt idx="1142">
                  <c:v>981820000000000</c:v>
                </c:pt>
                <c:pt idx="1143">
                  <c:v>958220000000000</c:v>
                </c:pt>
                <c:pt idx="1144">
                  <c:v>935190000000000</c:v>
                </c:pt>
                <c:pt idx="1145">
                  <c:v>912710000000000</c:v>
                </c:pt>
                <c:pt idx="1146">
                  <c:v>890770000000000</c:v>
                </c:pt>
                <c:pt idx="1147">
                  <c:v>869360000000000</c:v>
                </c:pt>
                <c:pt idx="1148">
                  <c:v>848470000000000</c:v>
                </c:pt>
                <c:pt idx="1149">
                  <c:v>828070000000000</c:v>
                </c:pt>
                <c:pt idx="1150">
                  <c:v>828070000000000</c:v>
                </c:pt>
                <c:pt idx="1151">
                  <c:v>808170000000000</c:v>
                </c:pt>
                <c:pt idx="1152">
                  <c:v>788750000000000</c:v>
                </c:pt>
                <c:pt idx="1153">
                  <c:v>769790000000000</c:v>
                </c:pt>
                <c:pt idx="1154">
                  <c:v>751290000000000</c:v>
                </c:pt>
                <c:pt idx="1155">
                  <c:v>733230000000000</c:v>
                </c:pt>
                <c:pt idx="1156">
                  <c:v>715610000000000</c:v>
                </c:pt>
                <c:pt idx="1157">
                  <c:v>698410000000000</c:v>
                </c:pt>
                <c:pt idx="1158">
                  <c:v>681630000000000</c:v>
                </c:pt>
                <c:pt idx="1159">
                  <c:v>665250000000000</c:v>
                </c:pt>
                <c:pt idx="1160">
                  <c:v>649260000000000</c:v>
                </c:pt>
                <c:pt idx="1161">
                  <c:v>633660000000000</c:v>
                </c:pt>
                <c:pt idx="1162">
                  <c:v>618430000000000</c:v>
                </c:pt>
                <c:pt idx="1163">
                  <c:v>603570000000000</c:v>
                </c:pt>
                <c:pt idx="1164">
                  <c:v>589060000000000</c:v>
                </c:pt>
                <c:pt idx="1165">
                  <c:v>574910000000000</c:v>
                </c:pt>
                <c:pt idx="1166">
                  <c:v>561090000000000</c:v>
                </c:pt>
                <c:pt idx="1167">
                  <c:v>547610000000000</c:v>
                </c:pt>
                <c:pt idx="1168">
                  <c:v>534450000000000</c:v>
                </c:pt>
                <c:pt idx="1169">
                  <c:v>521610000000000</c:v>
                </c:pt>
                <c:pt idx="1170">
                  <c:v>509080000000000</c:v>
                </c:pt>
                <c:pt idx="1171">
                  <c:v>496850000000000</c:v>
                </c:pt>
                <c:pt idx="1172">
                  <c:v>484910000000000</c:v>
                </c:pt>
                <c:pt idx="1173">
                  <c:v>473260000000000</c:v>
                </c:pt>
                <c:pt idx="1174">
                  <c:v>461890000000000</c:v>
                </c:pt>
                <c:pt idx="1175">
                  <c:v>450790000000000</c:v>
                </c:pt>
                <c:pt idx="1176">
                  <c:v>439960000000000</c:v>
                </c:pt>
                <c:pt idx="1177">
                  <c:v>429390000000000</c:v>
                </c:pt>
                <c:pt idx="1178">
                  <c:v>419070000000000</c:v>
                </c:pt>
                <c:pt idx="1179">
                  <c:v>409010000000000</c:v>
                </c:pt>
                <c:pt idx="1180">
                  <c:v>399180000000000</c:v>
                </c:pt>
                <c:pt idx="1181">
                  <c:v>389590000000000</c:v>
                </c:pt>
                <c:pt idx="1182">
                  <c:v>380230000000000</c:v>
                </c:pt>
                <c:pt idx="1183">
                  <c:v>371100000000000</c:v>
                </c:pt>
                <c:pt idx="1184">
                  <c:v>362190000000000</c:v>
                </c:pt>
                <c:pt idx="1185">
                  <c:v>353490000000000</c:v>
                </c:pt>
                <c:pt idx="1186">
                  <c:v>345000000000000</c:v>
                </c:pt>
                <c:pt idx="1187">
                  <c:v>336710000000000</c:v>
                </c:pt>
                <c:pt idx="1188">
                  <c:v>328620000000000</c:v>
                </c:pt>
                <c:pt idx="1189">
                  <c:v>320730000000000</c:v>
                </c:pt>
                <c:pt idx="1190">
                  <c:v>313030000000000</c:v>
                </c:pt>
                <c:pt idx="1191">
                  <c:v>305510000000000</c:v>
                </c:pt>
                <c:pt idx="1192">
                  <c:v>298180000000000</c:v>
                </c:pt>
                <c:pt idx="1193">
                  <c:v>291020000000000</c:v>
                </c:pt>
                <c:pt idx="1194">
                  <c:v>284030000000000</c:v>
                </c:pt>
                <c:pt idx="1195">
                  <c:v>277210000000000</c:v>
                </c:pt>
                <c:pt idx="1196">
                  <c:v>270550000000000</c:v>
                </c:pt>
                <c:pt idx="1197">
                  <c:v>264060000000000</c:v>
                </c:pt>
                <c:pt idx="1198">
                  <c:v>257720000000000</c:v>
                </c:pt>
                <c:pt idx="1199">
                  <c:v>251530000000000</c:v>
                </c:pt>
                <c:pt idx="1200">
                  <c:v>251530000000000</c:v>
                </c:pt>
                <c:pt idx="1201">
                  <c:v>245490000000000</c:v>
                </c:pt>
                <c:pt idx="1202">
                  <c:v>239600000000000</c:v>
                </c:pt>
                <c:pt idx="1203">
                  <c:v>233850000000000</c:v>
                </c:pt>
                <c:pt idx="1204">
                  <c:v>228230000000000</c:v>
                </c:pt>
                <c:pt idx="1205">
                  <c:v>222750000000000</c:v>
                </c:pt>
                <c:pt idx="1206">
                  <c:v>217410000000000</c:v>
                </c:pt>
                <c:pt idx="1207">
                  <c:v>212190000000000</c:v>
                </c:pt>
                <c:pt idx="1208">
                  <c:v>207100000000000</c:v>
                </c:pt>
                <c:pt idx="1209">
                  <c:v>202130000000000</c:v>
                </c:pt>
                <c:pt idx="1210">
                  <c:v>197280000000000</c:v>
                </c:pt>
                <c:pt idx="1211">
                  <c:v>192540000000000</c:v>
                </c:pt>
                <c:pt idx="1212">
                  <c:v>187920000000000</c:v>
                </c:pt>
                <c:pt idx="1213">
                  <c:v>183410000000000</c:v>
                </c:pt>
                <c:pt idx="1214">
                  <c:v>179010000000000</c:v>
                </c:pt>
                <c:pt idx="1215">
                  <c:v>174720000000000</c:v>
                </c:pt>
                <c:pt idx="1216">
                  <c:v>170530000000000</c:v>
                </c:pt>
                <c:pt idx="1217">
                  <c:v>166440000000000</c:v>
                </c:pt>
                <c:pt idx="1218">
                  <c:v>162440000000000</c:v>
                </c:pt>
                <c:pt idx="1219">
                  <c:v>158550000000000</c:v>
                </c:pt>
                <c:pt idx="1220">
                  <c:v>154740000000000</c:v>
                </c:pt>
                <c:pt idx="1221">
                  <c:v>151030000000000</c:v>
                </c:pt>
                <c:pt idx="1222">
                  <c:v>147410000000000</c:v>
                </c:pt>
                <c:pt idx="1223">
                  <c:v>143880000000000</c:v>
                </c:pt>
                <c:pt idx="1224">
                  <c:v>140430000000000</c:v>
                </c:pt>
                <c:pt idx="1225">
                  <c:v>137060000000000</c:v>
                </c:pt>
                <c:pt idx="1226">
                  <c:v>133770000000000</c:v>
                </c:pt>
                <c:pt idx="1227">
                  <c:v>130570000000000</c:v>
                </c:pt>
                <c:pt idx="1228">
                  <c:v>127440000000000</c:v>
                </c:pt>
                <c:pt idx="1229">
                  <c:v>124380000000000</c:v>
                </c:pt>
                <c:pt idx="1230">
                  <c:v>121400000000000</c:v>
                </c:pt>
                <c:pt idx="1231">
                  <c:v>118490000000000</c:v>
                </c:pt>
                <c:pt idx="1232">
                  <c:v>115650000000000</c:v>
                </c:pt>
                <c:pt idx="1233">
                  <c:v>112880000000000</c:v>
                </c:pt>
                <c:pt idx="1234">
                  <c:v>110180000000000</c:v>
                </c:pt>
                <c:pt idx="1235">
                  <c:v>107540000000000</c:v>
                </c:pt>
                <c:pt idx="1236">
                  <c:v>104960000000000</c:v>
                </c:pt>
                <c:pt idx="1237">
                  <c:v>102450000000000</c:v>
                </c:pt>
                <c:pt idx="1238">
                  <c:v>99992000000000</c:v>
                </c:pt>
                <c:pt idx="1239">
                  <c:v>97597000000000</c:v>
                </c:pt>
                <c:pt idx="1240">
                  <c:v>95260000000000</c:v>
                </c:pt>
                <c:pt idx="1241">
                  <c:v>92979000000000</c:v>
                </c:pt>
                <c:pt idx="1242">
                  <c:v>90753000000000</c:v>
                </c:pt>
                <c:pt idx="1243">
                  <c:v>88581000000000</c:v>
                </c:pt>
                <c:pt idx="1244">
                  <c:v>86460000000000</c:v>
                </c:pt>
                <c:pt idx="1245">
                  <c:v>84391000000000</c:v>
                </c:pt>
                <c:pt idx="1246">
                  <c:v>82371000000000</c:v>
                </c:pt>
                <c:pt idx="1247">
                  <c:v>80400000000000</c:v>
                </c:pt>
                <c:pt idx="1248">
                  <c:v>78476000000000</c:v>
                </c:pt>
                <c:pt idx="1249">
                  <c:v>76599000000000</c:v>
                </c:pt>
                <c:pt idx="1250">
                  <c:v>76599000000000</c:v>
                </c:pt>
                <c:pt idx="1251">
                  <c:v>74766000000000</c:v>
                </c:pt>
                <c:pt idx="1252">
                  <c:v>72978000000000</c:v>
                </c:pt>
                <c:pt idx="1253">
                  <c:v>71233000000000</c:v>
                </c:pt>
                <c:pt idx="1254">
                  <c:v>69530000000000</c:v>
                </c:pt>
                <c:pt idx="1255">
                  <c:v>67867000000000</c:v>
                </c:pt>
                <c:pt idx="1256">
                  <c:v>66245000000000</c:v>
                </c:pt>
                <c:pt idx="1257">
                  <c:v>64661000000000</c:v>
                </c:pt>
                <c:pt idx="1258">
                  <c:v>63116000000000</c:v>
                </c:pt>
                <c:pt idx="1259">
                  <c:v>61608000000000</c:v>
                </c:pt>
                <c:pt idx="1260">
                  <c:v>60136000000000</c:v>
                </c:pt>
                <c:pt idx="1261">
                  <c:v>58699000000000</c:v>
                </c:pt>
                <c:pt idx="1262">
                  <c:v>57297000000000</c:v>
                </c:pt>
                <c:pt idx="1263">
                  <c:v>55929000000000</c:v>
                </c:pt>
                <c:pt idx="1264">
                  <c:v>54594000000000</c:v>
                </c:pt>
                <c:pt idx="1265">
                  <c:v>53290000000000</c:v>
                </c:pt>
                <c:pt idx="1266">
                  <c:v>52018000000000</c:v>
                </c:pt>
                <c:pt idx="1267">
                  <c:v>50777000000000</c:v>
                </c:pt>
                <c:pt idx="1268">
                  <c:v>49565000000000</c:v>
                </c:pt>
                <c:pt idx="1269">
                  <c:v>48383000000000</c:v>
                </c:pt>
                <c:pt idx="1270">
                  <c:v>47229000000000</c:v>
                </c:pt>
                <c:pt idx="1271">
                  <c:v>46103000000000</c:v>
                </c:pt>
                <c:pt idx="1272">
                  <c:v>45003000000000</c:v>
                </c:pt>
                <c:pt idx="1273">
                  <c:v>43931000000000</c:v>
                </c:pt>
                <c:pt idx="1274">
                  <c:v>42884000000000</c:v>
                </c:pt>
                <c:pt idx="1275">
                  <c:v>41862000000000</c:v>
                </c:pt>
                <c:pt idx="1276">
                  <c:v>40865000000000</c:v>
                </c:pt>
                <c:pt idx="1277">
                  <c:v>39891000000000</c:v>
                </c:pt>
                <c:pt idx="1278">
                  <c:v>38941000000000</c:v>
                </c:pt>
                <c:pt idx="1279">
                  <c:v>38014000000000</c:v>
                </c:pt>
                <c:pt idx="1280">
                  <c:v>37109000000000</c:v>
                </c:pt>
                <c:pt idx="1281">
                  <c:v>36226000000000</c:v>
                </c:pt>
                <c:pt idx="1282">
                  <c:v>35365000000000</c:v>
                </c:pt>
                <c:pt idx="1283">
                  <c:v>34523000000000</c:v>
                </c:pt>
                <c:pt idx="1284">
                  <c:v>33703000000000</c:v>
                </c:pt>
                <c:pt idx="1285">
                  <c:v>32901000000000</c:v>
                </c:pt>
                <c:pt idx="1286">
                  <c:v>32119000000000</c:v>
                </c:pt>
                <c:pt idx="1287">
                  <c:v>31356000000000</c:v>
                </c:pt>
                <c:pt idx="1288">
                  <c:v>30612000000000</c:v>
                </c:pt>
                <c:pt idx="1289">
                  <c:v>29885000000000</c:v>
                </c:pt>
                <c:pt idx="1290">
                  <c:v>29175000000000</c:v>
                </c:pt>
                <c:pt idx="1291">
                  <c:v>28483000000000</c:v>
                </c:pt>
                <c:pt idx="1292">
                  <c:v>27807000000000</c:v>
                </c:pt>
                <c:pt idx="1293">
                  <c:v>27148000000000</c:v>
                </c:pt>
                <c:pt idx="1294">
                  <c:v>26504000000000</c:v>
                </c:pt>
                <c:pt idx="1295">
                  <c:v>25876000000000</c:v>
                </c:pt>
                <c:pt idx="1296">
                  <c:v>25263000000000</c:v>
                </c:pt>
                <c:pt idx="1297">
                  <c:v>24664000000000</c:v>
                </c:pt>
                <c:pt idx="1298">
                  <c:v>24080000000000</c:v>
                </c:pt>
                <c:pt idx="1299">
                  <c:v>23510000000000</c:v>
                </c:pt>
                <c:pt idx="1300">
                  <c:v>23510000000000</c:v>
                </c:pt>
                <c:pt idx="1301">
                  <c:v>22954000000000</c:v>
                </c:pt>
                <c:pt idx="1302">
                  <c:v>22411000000000</c:v>
                </c:pt>
                <c:pt idx="1303">
                  <c:v>21881000000000</c:v>
                </c:pt>
                <c:pt idx="1304">
                  <c:v>21364000000000</c:v>
                </c:pt>
                <c:pt idx="1305">
                  <c:v>20860000000000</c:v>
                </c:pt>
                <c:pt idx="1306">
                  <c:v>20367000000000</c:v>
                </c:pt>
                <c:pt idx="1307">
                  <c:v>19886000000000</c:v>
                </c:pt>
                <c:pt idx="1308">
                  <c:v>19417000000000</c:v>
                </c:pt>
                <c:pt idx="1309">
                  <c:v>18959000000000</c:v>
                </c:pt>
                <c:pt idx="1310">
                  <c:v>18512000000000</c:v>
                </c:pt>
                <c:pt idx="1311">
                  <c:v>18076000000000</c:v>
                </c:pt>
                <c:pt idx="1312">
                  <c:v>17650000000000</c:v>
                </c:pt>
                <c:pt idx="1313">
                  <c:v>17235000000000</c:v>
                </c:pt>
                <c:pt idx="1314">
                  <c:v>16829000000000</c:v>
                </c:pt>
                <c:pt idx="1315">
                  <c:v>16433000000000</c:v>
                </c:pt>
                <c:pt idx="1316">
                  <c:v>16047000000000</c:v>
                </c:pt>
                <c:pt idx="1317">
                  <c:v>15670000000000</c:v>
                </c:pt>
                <c:pt idx="1318">
                  <c:v>15302000000000</c:v>
                </c:pt>
                <c:pt idx="1319">
                  <c:v>14943000000000</c:v>
                </c:pt>
                <c:pt idx="1320">
                  <c:v>14593000000000</c:v>
                </c:pt>
                <c:pt idx="1321">
                  <c:v>14251000000000</c:v>
                </c:pt>
                <c:pt idx="1322">
                  <c:v>13917000000000</c:v>
                </c:pt>
                <c:pt idx="1323">
                  <c:v>13591000000000</c:v>
                </c:pt>
                <c:pt idx="1324">
                  <c:v>13273000000000</c:v>
                </c:pt>
                <c:pt idx="1325">
                  <c:v>12963000000000</c:v>
                </c:pt>
                <c:pt idx="1326">
                  <c:v>12660000000000</c:v>
                </c:pt>
                <c:pt idx="1327">
                  <c:v>12364000000000</c:v>
                </c:pt>
                <c:pt idx="1328">
                  <c:v>12075000000000</c:v>
                </c:pt>
                <c:pt idx="1329">
                  <c:v>11794000000000</c:v>
                </c:pt>
                <c:pt idx="1330">
                  <c:v>11519000000000</c:v>
                </c:pt>
                <c:pt idx="1331">
                  <c:v>11251000000000</c:v>
                </c:pt>
                <c:pt idx="1332">
                  <c:v>10989000000000</c:v>
                </c:pt>
                <c:pt idx="1333">
                  <c:v>10733000000000</c:v>
                </c:pt>
                <c:pt idx="1334">
                  <c:v>10484000000000</c:v>
                </c:pt>
                <c:pt idx="1335">
                  <c:v>10240000000000</c:v>
                </c:pt>
                <c:pt idx="1336">
                  <c:v>10003000000000</c:v>
                </c:pt>
                <c:pt idx="1337">
                  <c:v>9771000000000</c:v>
                </c:pt>
                <c:pt idx="1338">
                  <c:v>9544700000000</c:v>
                </c:pt>
                <c:pt idx="1339">
                  <c:v>9323800000000</c:v>
                </c:pt>
                <c:pt idx="1340">
                  <c:v>9108200000000</c:v>
                </c:pt>
                <c:pt idx="1341">
                  <c:v>8897700000000</c:v>
                </c:pt>
                <c:pt idx="1342">
                  <c:v>8692400000000</c:v>
                </c:pt>
                <c:pt idx="1343">
                  <c:v>8491900000000</c:v>
                </c:pt>
                <c:pt idx="1344">
                  <c:v>8296300000000</c:v>
                </c:pt>
                <c:pt idx="1345">
                  <c:v>8105300000000</c:v>
                </c:pt>
                <c:pt idx="1346">
                  <c:v>7919000000000</c:v>
                </c:pt>
                <c:pt idx="1347">
                  <c:v>7737100000000</c:v>
                </c:pt>
                <c:pt idx="1348">
                  <c:v>7559500000000</c:v>
                </c:pt>
                <c:pt idx="1349">
                  <c:v>7386200000000</c:v>
                </c:pt>
                <c:pt idx="1350">
                  <c:v>7386200000000</c:v>
                </c:pt>
                <c:pt idx="1351">
                  <c:v>7217100000000</c:v>
                </c:pt>
                <c:pt idx="1352">
                  <c:v>7052000000000</c:v>
                </c:pt>
                <c:pt idx="1353">
                  <c:v>6890900000000</c:v>
                </c:pt>
                <c:pt idx="1354">
                  <c:v>6733700000000</c:v>
                </c:pt>
                <c:pt idx="1355">
                  <c:v>6580200000000</c:v>
                </c:pt>
                <c:pt idx="1356">
                  <c:v>6430400000000</c:v>
                </c:pt>
                <c:pt idx="1357">
                  <c:v>6284100000000</c:v>
                </c:pt>
                <c:pt idx="1358">
                  <c:v>6141400000000</c:v>
                </c:pt>
                <c:pt idx="1359">
                  <c:v>6002100000000</c:v>
                </c:pt>
                <c:pt idx="1360">
                  <c:v>5866200000000</c:v>
                </c:pt>
                <c:pt idx="1361">
                  <c:v>5733500000000</c:v>
                </c:pt>
                <c:pt idx="1362">
                  <c:v>5604000000000</c:v>
                </c:pt>
                <c:pt idx="1363">
                  <c:v>5477500000000</c:v>
                </c:pt>
                <c:pt idx="1364">
                  <c:v>5354100000000</c:v>
                </c:pt>
                <c:pt idx="1365">
                  <c:v>5233700000000</c:v>
                </c:pt>
                <c:pt idx="1366">
                  <c:v>5116100000000</c:v>
                </c:pt>
                <c:pt idx="1367">
                  <c:v>5001400000000</c:v>
                </c:pt>
                <c:pt idx="1368">
                  <c:v>4889400000000</c:v>
                </c:pt>
                <c:pt idx="1369">
                  <c:v>4780100000000</c:v>
                </c:pt>
                <c:pt idx="1370">
                  <c:v>4673400000000</c:v>
                </c:pt>
                <c:pt idx="1371">
                  <c:v>4569300000000</c:v>
                </c:pt>
                <c:pt idx="1372">
                  <c:v>4467600000000</c:v>
                </c:pt>
                <c:pt idx="1373">
                  <c:v>4368400000000</c:v>
                </c:pt>
                <c:pt idx="1374">
                  <c:v>4271500000000</c:v>
                </c:pt>
                <c:pt idx="1375">
                  <c:v>4177000000000</c:v>
                </c:pt>
                <c:pt idx="1376">
                  <c:v>4084700000000</c:v>
                </c:pt>
                <c:pt idx="1377">
                  <c:v>3994700000000</c:v>
                </c:pt>
                <c:pt idx="1378">
                  <c:v>3906800000000</c:v>
                </c:pt>
                <c:pt idx="1379">
                  <c:v>3820900000000</c:v>
                </c:pt>
                <c:pt idx="1380">
                  <c:v>3737200000000</c:v>
                </c:pt>
                <c:pt idx="1381">
                  <c:v>3655400000000</c:v>
                </c:pt>
                <c:pt idx="1382">
                  <c:v>3575600000000</c:v>
                </c:pt>
                <c:pt idx="1383">
                  <c:v>3497700000000</c:v>
                </c:pt>
                <c:pt idx="1384">
                  <c:v>3421700000000</c:v>
                </c:pt>
                <c:pt idx="1385">
                  <c:v>3347500000000</c:v>
                </c:pt>
                <c:pt idx="1386">
                  <c:v>3275000000000</c:v>
                </c:pt>
                <c:pt idx="1387">
                  <c:v>3204300000000</c:v>
                </c:pt>
                <c:pt idx="1388">
                  <c:v>3135300000000</c:v>
                </c:pt>
                <c:pt idx="1389">
                  <c:v>3067900000000</c:v>
                </c:pt>
                <c:pt idx="1390">
                  <c:v>3002100000000</c:v>
                </c:pt>
                <c:pt idx="1391">
                  <c:v>2937900000000</c:v>
                </c:pt>
                <c:pt idx="1392">
                  <c:v>2875200000000</c:v>
                </c:pt>
                <c:pt idx="1393">
                  <c:v>2814000000000</c:v>
                </c:pt>
                <c:pt idx="1394">
                  <c:v>2754300000000</c:v>
                </c:pt>
                <c:pt idx="1395">
                  <c:v>2696000000000</c:v>
                </c:pt>
                <c:pt idx="1396">
                  <c:v>2639100000000</c:v>
                </c:pt>
                <c:pt idx="1397">
                  <c:v>2583600000000</c:v>
                </c:pt>
                <c:pt idx="1398">
                  <c:v>2529300000000</c:v>
                </c:pt>
                <c:pt idx="1399">
                  <c:v>2476400000000</c:v>
                </c:pt>
                <c:pt idx="1400">
                  <c:v>2476400000000</c:v>
                </c:pt>
                <c:pt idx="1401">
                  <c:v>2424700000000</c:v>
                </c:pt>
                <c:pt idx="1402">
                  <c:v>2374300000000</c:v>
                </c:pt>
                <c:pt idx="1403">
                  <c:v>2325000000000</c:v>
                </c:pt>
                <c:pt idx="1404">
                  <c:v>2276900000000</c:v>
                </c:pt>
                <c:pt idx="1405">
                  <c:v>2230000000000</c:v>
                </c:pt>
                <c:pt idx="1406">
                  <c:v>2184200000000</c:v>
                </c:pt>
                <c:pt idx="1407">
                  <c:v>2139400000000</c:v>
                </c:pt>
                <c:pt idx="1408">
                  <c:v>2095800000000</c:v>
                </c:pt>
                <c:pt idx="1409">
                  <c:v>2053200000000</c:v>
                </c:pt>
                <c:pt idx="1410">
                  <c:v>2011500000000</c:v>
                </c:pt>
                <c:pt idx="1411">
                  <c:v>1970900000000</c:v>
                </c:pt>
                <c:pt idx="1412">
                  <c:v>1931300000000</c:v>
                </c:pt>
                <c:pt idx="1413">
                  <c:v>1892500000000</c:v>
                </c:pt>
                <c:pt idx="1414">
                  <c:v>1854700000000</c:v>
                </c:pt>
                <c:pt idx="1415">
                  <c:v>1817800000000</c:v>
                </c:pt>
                <c:pt idx="1416">
                  <c:v>1781800000000</c:v>
                </c:pt>
                <c:pt idx="1417">
                  <c:v>1746600000000</c:v>
                </c:pt>
                <c:pt idx="1418">
                  <c:v>1712300000000</c:v>
                </c:pt>
                <c:pt idx="1419">
                  <c:v>1678700000000</c:v>
                </c:pt>
                <c:pt idx="1420">
                  <c:v>1646000000000</c:v>
                </c:pt>
                <c:pt idx="1421">
                  <c:v>1614000000000</c:v>
                </c:pt>
                <c:pt idx="1422">
                  <c:v>1582800000000</c:v>
                </c:pt>
                <c:pt idx="1423">
                  <c:v>1552400000000</c:v>
                </c:pt>
                <c:pt idx="1424">
                  <c:v>1522600000000</c:v>
                </c:pt>
                <c:pt idx="1425">
                  <c:v>1493600000000</c:v>
                </c:pt>
                <c:pt idx="1426">
                  <c:v>1465200000000</c:v>
                </c:pt>
                <c:pt idx="1427">
                  <c:v>1437500000000</c:v>
                </c:pt>
                <c:pt idx="1428">
                  <c:v>1410500000000</c:v>
                </c:pt>
                <c:pt idx="1429">
                  <c:v>1384100000000</c:v>
                </c:pt>
                <c:pt idx="1430">
                  <c:v>1358300000000</c:v>
                </c:pt>
                <c:pt idx="1431">
                  <c:v>1333100000000</c:v>
                </c:pt>
                <c:pt idx="1432">
                  <c:v>1308600000000</c:v>
                </c:pt>
                <c:pt idx="1433">
                  <c:v>1284600000000</c:v>
                </c:pt>
                <c:pt idx="1434">
                  <c:v>1261100000000</c:v>
                </c:pt>
                <c:pt idx="1435">
                  <c:v>1238200000000</c:v>
                </c:pt>
                <c:pt idx="1436">
                  <c:v>1215900000000</c:v>
                </c:pt>
                <c:pt idx="1437">
                  <c:v>1194100000000</c:v>
                </c:pt>
                <c:pt idx="1438">
                  <c:v>1172800000000</c:v>
                </c:pt>
                <c:pt idx="1439">
                  <c:v>1152000000000</c:v>
                </c:pt>
                <c:pt idx="1440">
                  <c:v>1131600000000</c:v>
                </c:pt>
                <c:pt idx="1441">
                  <c:v>1111800000000</c:v>
                </c:pt>
                <c:pt idx="1442">
                  <c:v>1092400000000</c:v>
                </c:pt>
                <c:pt idx="1443">
                  <c:v>1073500000000</c:v>
                </c:pt>
                <c:pt idx="1444">
                  <c:v>1055000000000</c:v>
                </c:pt>
                <c:pt idx="1445">
                  <c:v>1037000000000</c:v>
                </c:pt>
                <c:pt idx="1446">
                  <c:v>1019300000000</c:v>
                </c:pt>
                <c:pt idx="1447">
                  <c:v>1002100000000</c:v>
                </c:pt>
                <c:pt idx="1448">
                  <c:v>985310000000</c:v>
                </c:pt>
                <c:pt idx="1449">
                  <c:v>968880000000</c:v>
                </c:pt>
                <c:pt idx="1450">
                  <c:v>968880000000</c:v>
                </c:pt>
                <c:pt idx="1451">
                  <c:v>952840000000</c:v>
                </c:pt>
                <c:pt idx="1452">
                  <c:v>937180000000</c:v>
                </c:pt>
                <c:pt idx="1453">
                  <c:v>921870000000</c:v>
                </c:pt>
                <c:pt idx="1454">
                  <c:v>906930000000</c:v>
                </c:pt>
                <c:pt idx="1455">
                  <c:v>892330000000</c:v>
                </c:pt>
                <c:pt idx="1456">
                  <c:v>878070000000</c:v>
                </c:pt>
                <c:pt idx="1457">
                  <c:v>864140000000</c:v>
                </c:pt>
                <c:pt idx="1458">
                  <c:v>850530000000</c:v>
                </c:pt>
                <c:pt idx="1459">
                  <c:v>837240000000</c:v>
                </c:pt>
                <c:pt idx="1460">
                  <c:v>824250000000</c:v>
                </c:pt>
                <c:pt idx="1461">
                  <c:v>811570000000</c:v>
                </c:pt>
                <c:pt idx="1462">
                  <c:v>799170000000</c:v>
                </c:pt>
                <c:pt idx="1463">
                  <c:v>787070000000</c:v>
                </c:pt>
                <c:pt idx="1464">
                  <c:v>775240000000</c:v>
                </c:pt>
                <c:pt idx="1465">
                  <c:v>763690000000</c:v>
                </c:pt>
                <c:pt idx="1466">
                  <c:v>752400000000</c:v>
                </c:pt>
                <c:pt idx="1467">
                  <c:v>741370000000</c:v>
                </c:pt>
                <c:pt idx="1468">
                  <c:v>730590000000</c:v>
                </c:pt>
                <c:pt idx="1469">
                  <c:v>720060000000</c:v>
                </c:pt>
                <c:pt idx="1470">
                  <c:v>709770000000</c:v>
                </c:pt>
                <c:pt idx="1471">
                  <c:v>699720000000</c:v>
                </c:pt>
                <c:pt idx="1472">
                  <c:v>689900000000</c:v>
                </c:pt>
                <c:pt idx="1473">
                  <c:v>680300000000</c:v>
                </c:pt>
                <c:pt idx="1474">
                  <c:v>670920000000</c:v>
                </c:pt>
                <c:pt idx="1475">
                  <c:v>661750000000</c:v>
                </c:pt>
                <c:pt idx="1476">
                  <c:v>652790000000</c:v>
                </c:pt>
                <c:pt idx="1477">
                  <c:v>644040000000</c:v>
                </c:pt>
                <c:pt idx="1478">
                  <c:v>635480000000</c:v>
                </c:pt>
                <c:pt idx="1479">
                  <c:v>627120000000</c:v>
                </c:pt>
                <c:pt idx="1480">
                  <c:v>618950000000</c:v>
                </c:pt>
                <c:pt idx="1481">
                  <c:v>610960000000</c:v>
                </c:pt>
                <c:pt idx="1482">
                  <c:v>603150000000</c:v>
                </c:pt>
                <c:pt idx="1483">
                  <c:v>595520000000</c:v>
                </c:pt>
                <c:pt idx="1484">
                  <c:v>588060000000</c:v>
                </c:pt>
                <c:pt idx="1485">
                  <c:v>580770000000</c:v>
                </c:pt>
                <c:pt idx="1486">
                  <c:v>573640000000</c:v>
                </c:pt>
                <c:pt idx="1487">
                  <c:v>566670000000</c:v>
                </c:pt>
                <c:pt idx="1488">
                  <c:v>559860000000</c:v>
                </c:pt>
                <c:pt idx="1489">
                  <c:v>553200000000</c:v>
                </c:pt>
                <c:pt idx="1490">
                  <c:v>546690000000</c:v>
                </c:pt>
                <c:pt idx="1491">
                  <c:v>540330000000</c:v>
                </c:pt>
                <c:pt idx="1492">
                  <c:v>534100000000</c:v>
                </c:pt>
                <c:pt idx="1493">
                  <c:v>528010000000</c:v>
                </c:pt>
                <c:pt idx="1494">
                  <c:v>522060000000</c:v>
                </c:pt>
                <c:pt idx="1495">
                  <c:v>516240000000</c:v>
                </c:pt>
                <c:pt idx="1496">
                  <c:v>510550000000</c:v>
                </c:pt>
                <c:pt idx="1497">
                  <c:v>504990000000</c:v>
                </c:pt>
                <c:pt idx="1498">
                  <c:v>499540000000</c:v>
                </c:pt>
                <c:pt idx="1499">
                  <c:v>494220000000</c:v>
                </c:pt>
                <c:pt idx="1500">
                  <c:v>494220000000</c:v>
                </c:pt>
                <c:pt idx="1501">
                  <c:v>489020000000</c:v>
                </c:pt>
                <c:pt idx="1502">
                  <c:v>483920000000</c:v>
                </c:pt>
                <c:pt idx="1503">
                  <c:v>478940000000</c:v>
                </c:pt>
                <c:pt idx="1504">
                  <c:v>474070000000</c:v>
                </c:pt>
                <c:pt idx="1505">
                  <c:v>469310000000</c:v>
                </c:pt>
                <c:pt idx="1506">
                  <c:v>464640000000</c:v>
                </c:pt>
                <c:pt idx="1507">
                  <c:v>460080000000</c:v>
                </c:pt>
                <c:pt idx="1508">
                  <c:v>455620000000</c:v>
                </c:pt>
                <c:pt idx="1509">
                  <c:v>451250000000</c:v>
                </c:pt>
                <c:pt idx="1510">
                  <c:v>446980000000</c:v>
                </c:pt>
                <c:pt idx="1511">
                  <c:v>442800000000</c:v>
                </c:pt>
                <c:pt idx="1512">
                  <c:v>438720000000</c:v>
                </c:pt>
                <c:pt idx="1513">
                  <c:v>434710000000</c:v>
                </c:pt>
                <c:pt idx="1514">
                  <c:v>430800000000</c:v>
                </c:pt>
                <c:pt idx="1515">
                  <c:v>426970000000</c:v>
                </c:pt>
                <c:pt idx="1516">
                  <c:v>423220000000</c:v>
                </c:pt>
                <c:pt idx="1517">
                  <c:v>419540000000</c:v>
                </c:pt>
                <c:pt idx="1518">
                  <c:v>415950000000</c:v>
                </c:pt>
                <c:pt idx="1519">
                  <c:v>412440000000</c:v>
                </c:pt>
                <c:pt idx="1520">
                  <c:v>408990000000</c:v>
                </c:pt>
                <c:pt idx="1521">
                  <c:v>405630000000</c:v>
                </c:pt>
                <c:pt idx="1522">
                  <c:v>402330000000</c:v>
                </c:pt>
                <c:pt idx="1523">
                  <c:v>399100000000</c:v>
                </c:pt>
                <c:pt idx="1524">
                  <c:v>395940000000</c:v>
                </c:pt>
                <c:pt idx="1525">
                  <c:v>392840000000</c:v>
                </c:pt>
                <c:pt idx="1526">
                  <c:v>389810000000</c:v>
                </c:pt>
                <c:pt idx="1527">
                  <c:v>386850000000</c:v>
                </c:pt>
                <c:pt idx="1528">
                  <c:v>383940000000</c:v>
                </c:pt>
                <c:pt idx="1529">
                  <c:v>381100000000</c:v>
                </c:pt>
                <c:pt idx="1530">
                  <c:v>378310000000</c:v>
                </c:pt>
                <c:pt idx="1531">
                  <c:v>375580000000</c:v>
                </c:pt>
                <c:pt idx="1532">
                  <c:v>372910000000</c:v>
                </c:pt>
                <c:pt idx="1533">
                  <c:v>370290000000</c:v>
                </c:pt>
                <c:pt idx="1534">
                  <c:v>367730000000</c:v>
                </c:pt>
                <c:pt idx="1535">
                  <c:v>365220000000</c:v>
                </c:pt>
                <c:pt idx="1536">
                  <c:v>362760000000</c:v>
                </c:pt>
                <c:pt idx="1537">
                  <c:v>360350000000</c:v>
                </c:pt>
                <c:pt idx="1538">
                  <c:v>358000000000</c:v>
                </c:pt>
                <c:pt idx="1539">
                  <c:v>355690000000</c:v>
                </c:pt>
                <c:pt idx="1540">
                  <c:v>353420000000</c:v>
                </c:pt>
                <c:pt idx="1541">
                  <c:v>351200000000</c:v>
                </c:pt>
                <c:pt idx="1542">
                  <c:v>349030000000</c:v>
                </c:pt>
                <c:pt idx="1543">
                  <c:v>346900000000</c:v>
                </c:pt>
                <c:pt idx="1544">
                  <c:v>344820000000</c:v>
                </c:pt>
                <c:pt idx="1545">
                  <c:v>342780000000</c:v>
                </c:pt>
                <c:pt idx="1546">
                  <c:v>340770000000</c:v>
                </c:pt>
                <c:pt idx="1547">
                  <c:v>338810000000</c:v>
                </c:pt>
                <c:pt idx="1548">
                  <c:v>336890000000</c:v>
                </c:pt>
                <c:pt idx="1549">
                  <c:v>335010000000</c:v>
                </c:pt>
                <c:pt idx="1550">
                  <c:v>335010000000</c:v>
                </c:pt>
                <c:pt idx="1551">
                  <c:v>333170000000</c:v>
                </c:pt>
                <c:pt idx="1552">
                  <c:v>331360000000</c:v>
                </c:pt>
                <c:pt idx="1553">
                  <c:v>329590000000</c:v>
                </c:pt>
                <c:pt idx="1554">
                  <c:v>327850000000</c:v>
                </c:pt>
                <c:pt idx="1555">
                  <c:v>326150000000</c:v>
                </c:pt>
                <c:pt idx="1556">
                  <c:v>324490000000</c:v>
                </c:pt>
                <c:pt idx="1557">
                  <c:v>322860000000</c:v>
                </c:pt>
                <c:pt idx="1558">
                  <c:v>321260000000</c:v>
                </c:pt>
                <c:pt idx="1559">
                  <c:v>319690000000</c:v>
                </c:pt>
                <c:pt idx="1560">
                  <c:v>318160000000</c:v>
                </c:pt>
                <c:pt idx="1561">
                  <c:v>316660000000</c:v>
                </c:pt>
                <c:pt idx="1562">
                  <c:v>315180000000</c:v>
                </c:pt>
                <c:pt idx="1563">
                  <c:v>313740000000</c:v>
                </c:pt>
                <c:pt idx="1564">
                  <c:v>312330000000</c:v>
                </c:pt>
                <c:pt idx="1565">
                  <c:v>310950000000</c:v>
                </c:pt>
                <c:pt idx="1566">
                  <c:v>309590000000</c:v>
                </c:pt>
                <c:pt idx="1567">
                  <c:v>308260000000</c:v>
                </c:pt>
                <c:pt idx="1568">
                  <c:v>306960000000</c:v>
                </c:pt>
                <c:pt idx="1569">
                  <c:v>305690000000</c:v>
                </c:pt>
                <c:pt idx="1570">
                  <c:v>304450000000</c:v>
                </c:pt>
                <c:pt idx="1571">
                  <c:v>303230000000</c:v>
                </c:pt>
                <c:pt idx="1572">
                  <c:v>302030000000</c:v>
                </c:pt>
                <c:pt idx="1573">
                  <c:v>300870000000</c:v>
                </c:pt>
                <c:pt idx="1574">
                  <c:v>299720000000</c:v>
                </c:pt>
                <c:pt idx="1575">
                  <c:v>298600000000</c:v>
                </c:pt>
                <c:pt idx="1576">
                  <c:v>297510000000</c:v>
                </c:pt>
                <c:pt idx="1577">
                  <c:v>296440000000</c:v>
                </c:pt>
                <c:pt idx="1578">
                  <c:v>295390000000</c:v>
                </c:pt>
                <c:pt idx="1579">
                  <c:v>294370000000</c:v>
                </c:pt>
                <c:pt idx="1580">
                  <c:v>293370000000</c:v>
                </c:pt>
                <c:pt idx="1581">
                  <c:v>292400000000</c:v>
                </c:pt>
                <c:pt idx="1582">
                  <c:v>291440000000</c:v>
                </c:pt>
                <c:pt idx="1583">
                  <c:v>290510000000</c:v>
                </c:pt>
                <c:pt idx="1584">
                  <c:v>289600000000</c:v>
                </c:pt>
                <c:pt idx="1585">
                  <c:v>288710000000</c:v>
                </c:pt>
                <c:pt idx="1586">
                  <c:v>287850000000</c:v>
                </c:pt>
                <c:pt idx="1587">
                  <c:v>287010000000</c:v>
                </c:pt>
                <c:pt idx="1588">
                  <c:v>286180000000</c:v>
                </c:pt>
                <c:pt idx="1589">
                  <c:v>285380000000</c:v>
                </c:pt>
                <c:pt idx="1590">
                  <c:v>284600000000</c:v>
                </c:pt>
                <c:pt idx="1591">
                  <c:v>283840000000</c:v>
                </c:pt>
                <c:pt idx="1592">
                  <c:v>283100000000</c:v>
                </c:pt>
                <c:pt idx="1593">
                  <c:v>282380000000</c:v>
                </c:pt>
                <c:pt idx="1594">
                  <c:v>281690000000</c:v>
                </c:pt>
                <c:pt idx="1595">
                  <c:v>281010000000</c:v>
                </c:pt>
                <c:pt idx="1596">
                  <c:v>280350000000</c:v>
                </c:pt>
                <c:pt idx="1597">
                  <c:v>279710000000</c:v>
                </c:pt>
                <c:pt idx="1598">
                  <c:v>279100000000</c:v>
                </c:pt>
                <c:pt idx="1599">
                  <c:v>278500000000</c:v>
                </c:pt>
                <c:pt idx="1600">
                  <c:v>278500000000</c:v>
                </c:pt>
                <c:pt idx="1601">
                  <c:v>277920000000</c:v>
                </c:pt>
                <c:pt idx="1602">
                  <c:v>277370000000</c:v>
                </c:pt>
                <c:pt idx="1603">
                  <c:v>276830000000</c:v>
                </c:pt>
                <c:pt idx="1604">
                  <c:v>276310000000</c:v>
                </c:pt>
                <c:pt idx="1605">
                  <c:v>275820000000</c:v>
                </c:pt>
                <c:pt idx="1606">
                  <c:v>275340000000</c:v>
                </c:pt>
                <c:pt idx="1607">
                  <c:v>274890000000</c:v>
                </c:pt>
                <c:pt idx="1608">
                  <c:v>274450000000</c:v>
                </c:pt>
                <c:pt idx="1609">
                  <c:v>274030000000</c:v>
                </c:pt>
                <c:pt idx="1610">
                  <c:v>273640000000</c:v>
                </c:pt>
                <c:pt idx="1611">
                  <c:v>273260000000</c:v>
                </c:pt>
                <c:pt idx="1612">
                  <c:v>272910000000</c:v>
                </c:pt>
                <c:pt idx="1613">
                  <c:v>272580000000</c:v>
                </c:pt>
                <c:pt idx="1614">
                  <c:v>272260000000</c:v>
                </c:pt>
                <c:pt idx="1615">
                  <c:v>271970000000</c:v>
                </c:pt>
                <c:pt idx="1616">
                  <c:v>271700000000</c:v>
                </c:pt>
                <c:pt idx="1617">
                  <c:v>271450000000</c:v>
                </c:pt>
                <c:pt idx="1618">
                  <c:v>271220000000</c:v>
                </c:pt>
                <c:pt idx="1619">
                  <c:v>271010000000</c:v>
                </c:pt>
                <c:pt idx="1620">
                  <c:v>270830000000</c:v>
                </c:pt>
                <c:pt idx="1621">
                  <c:v>270660000000</c:v>
                </c:pt>
                <c:pt idx="1622">
                  <c:v>270520000000</c:v>
                </c:pt>
                <c:pt idx="1623">
                  <c:v>270400000000</c:v>
                </c:pt>
                <c:pt idx="1624">
                  <c:v>270310000000</c:v>
                </c:pt>
                <c:pt idx="1625">
                  <c:v>270230000000</c:v>
                </c:pt>
                <c:pt idx="1626">
                  <c:v>270180000000</c:v>
                </c:pt>
                <c:pt idx="1627">
                  <c:v>270160000000</c:v>
                </c:pt>
                <c:pt idx="1628">
                  <c:v>270150000000</c:v>
                </c:pt>
                <c:pt idx="1629">
                  <c:v>270170000000</c:v>
                </c:pt>
                <c:pt idx="1630">
                  <c:v>270220000000</c:v>
                </c:pt>
                <c:pt idx="1631">
                  <c:v>270290000000</c:v>
                </c:pt>
                <c:pt idx="1632">
                  <c:v>270380000000</c:v>
                </c:pt>
                <c:pt idx="1633">
                  <c:v>270500000000</c:v>
                </c:pt>
                <c:pt idx="1634">
                  <c:v>270650000000</c:v>
                </c:pt>
                <c:pt idx="1635">
                  <c:v>270820000000</c:v>
                </c:pt>
                <c:pt idx="1636">
                  <c:v>271020000000</c:v>
                </c:pt>
                <c:pt idx="1637">
                  <c:v>271250000000</c:v>
                </c:pt>
                <c:pt idx="1638">
                  <c:v>271500000000</c:v>
                </c:pt>
                <c:pt idx="1639">
                  <c:v>271780000000</c:v>
                </c:pt>
                <c:pt idx="1640">
                  <c:v>272090000000</c:v>
                </c:pt>
                <c:pt idx="1641">
                  <c:v>272430000000</c:v>
                </c:pt>
                <c:pt idx="1642">
                  <c:v>272800000000</c:v>
                </c:pt>
                <c:pt idx="1643">
                  <c:v>273200000000</c:v>
                </c:pt>
                <c:pt idx="1644">
                  <c:v>273630000000</c:v>
                </c:pt>
                <c:pt idx="1645">
                  <c:v>274090000000</c:v>
                </c:pt>
                <c:pt idx="1646">
                  <c:v>274580000000</c:v>
                </c:pt>
                <c:pt idx="1647">
                  <c:v>275110000000</c:v>
                </c:pt>
                <c:pt idx="1648">
                  <c:v>275660000000</c:v>
                </c:pt>
                <c:pt idx="1649">
                  <c:v>276250000000</c:v>
                </c:pt>
                <c:pt idx="1650">
                  <c:v>276250000000</c:v>
                </c:pt>
                <c:pt idx="1651">
                  <c:v>276880000000</c:v>
                </c:pt>
                <c:pt idx="1652">
                  <c:v>277540000000</c:v>
                </c:pt>
                <c:pt idx="1653">
                  <c:v>278240000000</c:v>
                </c:pt>
                <c:pt idx="1654">
                  <c:v>278970000000</c:v>
                </c:pt>
                <c:pt idx="1655">
                  <c:v>279740000000</c:v>
                </c:pt>
                <c:pt idx="1656">
                  <c:v>280550000000</c:v>
                </c:pt>
                <c:pt idx="1657">
                  <c:v>281400000000</c:v>
                </c:pt>
                <c:pt idx="1658">
                  <c:v>282280000000</c:v>
                </c:pt>
                <c:pt idx="1659">
                  <c:v>283210000000</c:v>
                </c:pt>
                <c:pt idx="1660">
                  <c:v>284180000000</c:v>
                </c:pt>
                <c:pt idx="1661">
                  <c:v>285190000000</c:v>
                </c:pt>
                <c:pt idx="1662">
                  <c:v>286240000000</c:v>
                </c:pt>
                <c:pt idx="1663">
                  <c:v>287340000000</c:v>
                </c:pt>
                <c:pt idx="1664">
                  <c:v>288480000000</c:v>
                </c:pt>
                <c:pt idx="1665">
                  <c:v>289670000000</c:v>
                </c:pt>
                <c:pt idx="1666">
                  <c:v>290910000000</c:v>
                </c:pt>
                <c:pt idx="1667">
                  <c:v>292190000000</c:v>
                </c:pt>
                <c:pt idx="1668">
                  <c:v>293520000000</c:v>
                </c:pt>
                <c:pt idx="1669">
                  <c:v>294910000000</c:v>
                </c:pt>
                <c:pt idx="1670">
                  <c:v>296340000000</c:v>
                </c:pt>
                <c:pt idx="1671">
                  <c:v>297830000000</c:v>
                </c:pt>
                <c:pt idx="1672">
                  <c:v>299370000000</c:v>
                </c:pt>
                <c:pt idx="1673">
                  <c:v>300960000000</c:v>
                </c:pt>
                <c:pt idx="1674">
                  <c:v>302620000000</c:v>
                </c:pt>
                <c:pt idx="1675">
                  <c:v>304330000000</c:v>
                </c:pt>
                <c:pt idx="1676">
                  <c:v>306100000000</c:v>
                </c:pt>
                <c:pt idx="1677">
                  <c:v>307920000000</c:v>
                </c:pt>
                <c:pt idx="1678">
                  <c:v>309810000000</c:v>
                </c:pt>
                <c:pt idx="1679">
                  <c:v>311770000000</c:v>
                </c:pt>
                <c:pt idx="1680">
                  <c:v>313790000000</c:v>
                </c:pt>
                <c:pt idx="1681">
                  <c:v>315870000000</c:v>
                </c:pt>
                <c:pt idx="1682">
                  <c:v>318020000000</c:v>
                </c:pt>
                <c:pt idx="1683">
                  <c:v>320240000000</c:v>
                </c:pt>
                <c:pt idx="1684">
                  <c:v>322540000000</c:v>
                </c:pt>
                <c:pt idx="1685">
                  <c:v>324900000000</c:v>
                </c:pt>
                <c:pt idx="1686">
                  <c:v>327340000000</c:v>
                </c:pt>
                <c:pt idx="1687">
                  <c:v>329860000000</c:v>
                </c:pt>
                <c:pt idx="1688">
                  <c:v>332450000000</c:v>
                </c:pt>
                <c:pt idx="1689">
                  <c:v>335120000000</c:v>
                </c:pt>
                <c:pt idx="1690">
                  <c:v>337880000000</c:v>
                </c:pt>
                <c:pt idx="1691">
                  <c:v>340710000000</c:v>
                </c:pt>
                <c:pt idx="1692">
                  <c:v>343640000000</c:v>
                </c:pt>
                <c:pt idx="1693">
                  <c:v>346650000000</c:v>
                </c:pt>
                <c:pt idx="1694">
                  <c:v>349750000000</c:v>
                </c:pt>
                <c:pt idx="1695">
                  <c:v>352940000000</c:v>
                </c:pt>
                <c:pt idx="1696">
                  <c:v>356230000000</c:v>
                </c:pt>
                <c:pt idx="1697">
                  <c:v>359610000000</c:v>
                </c:pt>
                <c:pt idx="1698">
                  <c:v>363090000000</c:v>
                </c:pt>
                <c:pt idx="1699">
                  <c:v>366670000000</c:v>
                </c:pt>
                <c:pt idx="1700">
                  <c:v>366670000000</c:v>
                </c:pt>
                <c:pt idx="1701">
                  <c:v>370360000000</c:v>
                </c:pt>
                <c:pt idx="1702">
                  <c:v>374150000000</c:v>
                </c:pt>
                <c:pt idx="1703">
                  <c:v>378050000000</c:v>
                </c:pt>
                <c:pt idx="1704">
                  <c:v>382070000000</c:v>
                </c:pt>
                <c:pt idx="1705">
                  <c:v>386190000000</c:v>
                </c:pt>
                <c:pt idx="1706">
                  <c:v>390430000000</c:v>
                </c:pt>
                <c:pt idx="1707">
                  <c:v>394800000000</c:v>
                </c:pt>
                <c:pt idx="1708">
                  <c:v>399280000000</c:v>
                </c:pt>
                <c:pt idx="1709">
                  <c:v>403890000000</c:v>
                </c:pt>
                <c:pt idx="1710">
                  <c:v>408630000000</c:v>
                </c:pt>
                <c:pt idx="1711">
                  <c:v>413500000000</c:v>
                </c:pt>
                <c:pt idx="1712">
                  <c:v>418500000000</c:v>
                </c:pt>
                <c:pt idx="1713">
                  <c:v>423640000000</c:v>
                </c:pt>
                <c:pt idx="1714">
                  <c:v>428930000000</c:v>
                </c:pt>
                <c:pt idx="1715">
                  <c:v>434350000000</c:v>
                </c:pt>
                <c:pt idx="1716">
                  <c:v>439930000000</c:v>
                </c:pt>
                <c:pt idx="1717">
                  <c:v>445660000000</c:v>
                </c:pt>
                <c:pt idx="1718">
                  <c:v>451540000000</c:v>
                </c:pt>
                <c:pt idx="1719">
                  <c:v>457590000000</c:v>
                </c:pt>
                <c:pt idx="1720">
                  <c:v>463790000000</c:v>
                </c:pt>
                <c:pt idx="1721">
                  <c:v>470170000000</c:v>
                </c:pt>
                <c:pt idx="1722">
                  <c:v>476710000000</c:v>
                </c:pt>
                <c:pt idx="1723">
                  <c:v>483440000000</c:v>
                </c:pt>
                <c:pt idx="1724">
                  <c:v>490340000000</c:v>
                </c:pt>
                <c:pt idx="1725">
                  <c:v>497420000000</c:v>
                </c:pt>
                <c:pt idx="1726">
                  <c:v>504700000000</c:v>
                </c:pt>
                <c:pt idx="1727">
                  <c:v>512170000000</c:v>
                </c:pt>
                <c:pt idx="1728">
                  <c:v>519830000000</c:v>
                </c:pt>
                <c:pt idx="1729">
                  <c:v>527700000000</c:v>
                </c:pt>
                <c:pt idx="1730">
                  <c:v>535780000000</c:v>
                </c:pt>
                <c:pt idx="1731">
                  <c:v>544070000000</c:v>
                </c:pt>
                <c:pt idx="1732">
                  <c:v>552580000000</c:v>
                </c:pt>
                <c:pt idx="1733">
                  <c:v>561320000000</c:v>
                </c:pt>
                <c:pt idx="1734">
                  <c:v>570280000000</c:v>
                </c:pt>
                <c:pt idx="1735">
                  <c:v>579480000000</c:v>
                </c:pt>
                <c:pt idx="1736">
                  <c:v>588910000000</c:v>
                </c:pt>
                <c:pt idx="1737">
                  <c:v>598600000000</c:v>
                </c:pt>
                <c:pt idx="1738">
                  <c:v>608540000000</c:v>
                </c:pt>
                <c:pt idx="1739">
                  <c:v>618730000000</c:v>
                </c:pt>
                <c:pt idx="1740">
                  <c:v>629200000000</c:v>
                </c:pt>
                <c:pt idx="1741">
                  <c:v>639930000000</c:v>
                </c:pt>
                <c:pt idx="1742">
                  <c:v>650940000000</c:v>
                </c:pt>
                <c:pt idx="1743">
                  <c:v>662240000000</c:v>
                </c:pt>
                <c:pt idx="1744">
                  <c:v>673830000000</c:v>
                </c:pt>
                <c:pt idx="1745">
                  <c:v>685720000000</c:v>
                </c:pt>
                <c:pt idx="1746">
                  <c:v>697910000000</c:v>
                </c:pt>
                <c:pt idx="1747">
                  <c:v>710420000000</c:v>
                </c:pt>
                <c:pt idx="1748">
                  <c:v>723250000000</c:v>
                </c:pt>
                <c:pt idx="1749">
                  <c:v>736420000000</c:v>
                </c:pt>
                <c:pt idx="1750">
                  <c:v>736420000000</c:v>
                </c:pt>
                <c:pt idx="1751">
                  <c:v>749920000000</c:v>
                </c:pt>
                <c:pt idx="1752">
                  <c:v>763760000000</c:v>
                </c:pt>
                <c:pt idx="1753">
                  <c:v>777970000000</c:v>
                </c:pt>
                <c:pt idx="1754">
                  <c:v>792530000000</c:v>
                </c:pt>
                <c:pt idx="1755">
                  <c:v>807470000000</c:v>
                </c:pt>
                <c:pt idx="1756">
                  <c:v>822790000000</c:v>
                </c:pt>
                <c:pt idx="1757">
                  <c:v>838500000000</c:v>
                </c:pt>
                <c:pt idx="1758">
                  <c:v>854610000000</c:v>
                </c:pt>
                <c:pt idx="1759">
                  <c:v>871140000000</c:v>
                </c:pt>
                <c:pt idx="1760">
                  <c:v>888080000000</c:v>
                </c:pt>
                <c:pt idx="1761">
                  <c:v>905460000000</c:v>
                </c:pt>
                <c:pt idx="1762">
                  <c:v>923270000000</c:v>
                </c:pt>
                <c:pt idx="1763">
                  <c:v>941540000000</c:v>
                </c:pt>
                <c:pt idx="1764">
                  <c:v>960280000000</c:v>
                </c:pt>
                <c:pt idx="1765">
                  <c:v>979490000000</c:v>
                </c:pt>
                <c:pt idx="1766">
                  <c:v>999180000000</c:v>
                </c:pt>
                <c:pt idx="1767">
                  <c:v>1019400000000</c:v>
                </c:pt>
                <c:pt idx="1768">
                  <c:v>1040100000000</c:v>
                </c:pt>
                <c:pt idx="1769">
                  <c:v>1061300000000</c:v>
                </c:pt>
                <c:pt idx="1770">
                  <c:v>1083100000000</c:v>
                </c:pt>
                <c:pt idx="1771">
                  <c:v>1105400000000</c:v>
                </c:pt>
                <c:pt idx="1772">
                  <c:v>1128300000000</c:v>
                </c:pt>
                <c:pt idx="1773">
                  <c:v>1151700000000</c:v>
                </c:pt>
                <c:pt idx="1774">
                  <c:v>1175800000000</c:v>
                </c:pt>
                <c:pt idx="1775">
                  <c:v>1200400000000</c:v>
                </c:pt>
                <c:pt idx="1776">
                  <c:v>1225700000000</c:v>
                </c:pt>
                <c:pt idx="1777">
                  <c:v>1251600000000</c:v>
                </c:pt>
                <c:pt idx="1778">
                  <c:v>1278200000000</c:v>
                </c:pt>
                <c:pt idx="1779">
                  <c:v>1305400000000</c:v>
                </c:pt>
                <c:pt idx="1780">
                  <c:v>1333300000000</c:v>
                </c:pt>
                <c:pt idx="1781">
                  <c:v>1362000000000</c:v>
                </c:pt>
                <c:pt idx="1782">
                  <c:v>1391300000000</c:v>
                </c:pt>
                <c:pt idx="1783">
                  <c:v>1421400000000</c:v>
                </c:pt>
                <c:pt idx="1784">
                  <c:v>1452200000000</c:v>
                </c:pt>
                <c:pt idx="1785">
                  <c:v>1483800000000</c:v>
                </c:pt>
                <c:pt idx="1786">
                  <c:v>1516200000000</c:v>
                </c:pt>
                <c:pt idx="1787">
                  <c:v>1549400000000</c:v>
                </c:pt>
                <c:pt idx="1788">
                  <c:v>1583400000000</c:v>
                </c:pt>
                <c:pt idx="1789">
                  <c:v>1618300000000</c:v>
                </c:pt>
                <c:pt idx="1790">
                  <c:v>1654100000000</c:v>
                </c:pt>
                <c:pt idx="1791">
                  <c:v>1690700000000</c:v>
                </c:pt>
                <c:pt idx="1792">
                  <c:v>1728300000000</c:v>
                </c:pt>
                <c:pt idx="1793">
                  <c:v>1766800000000</c:v>
                </c:pt>
                <c:pt idx="1794">
                  <c:v>1806300000000</c:v>
                </c:pt>
                <c:pt idx="1795">
                  <c:v>1846800000000</c:v>
                </c:pt>
                <c:pt idx="1796">
                  <c:v>1888200000000</c:v>
                </c:pt>
                <c:pt idx="1797">
                  <c:v>1930700000000</c:v>
                </c:pt>
                <c:pt idx="1798">
                  <c:v>1974300000000</c:v>
                </c:pt>
                <c:pt idx="1799">
                  <c:v>2019000000000</c:v>
                </c:pt>
                <c:pt idx="1800">
                  <c:v>2019000000000</c:v>
                </c:pt>
                <c:pt idx="1801">
                  <c:v>2064700000000</c:v>
                </c:pt>
                <c:pt idx="1802">
                  <c:v>2111600000000</c:v>
                </c:pt>
                <c:pt idx="1803">
                  <c:v>2159700000000</c:v>
                </c:pt>
                <c:pt idx="1804">
                  <c:v>2209000000000</c:v>
                </c:pt>
                <c:pt idx="1805">
                  <c:v>2259500000000</c:v>
                </c:pt>
                <c:pt idx="1806">
                  <c:v>2311300000000</c:v>
                </c:pt>
                <c:pt idx="1807">
                  <c:v>2364300000000</c:v>
                </c:pt>
                <c:pt idx="1808">
                  <c:v>2418700000000</c:v>
                </c:pt>
                <c:pt idx="1809">
                  <c:v>2474400000000</c:v>
                </c:pt>
                <c:pt idx="1810">
                  <c:v>2531500000000</c:v>
                </c:pt>
                <c:pt idx="1811">
                  <c:v>2590100000000</c:v>
                </c:pt>
                <c:pt idx="1812">
                  <c:v>2650000000000</c:v>
                </c:pt>
                <c:pt idx="1813">
                  <c:v>2711500000000</c:v>
                </c:pt>
                <c:pt idx="1814">
                  <c:v>2774500000000</c:v>
                </c:pt>
                <c:pt idx="1815">
                  <c:v>2839100000000</c:v>
                </c:pt>
                <c:pt idx="1816">
                  <c:v>2905300000000</c:v>
                </c:pt>
                <c:pt idx="1817">
                  <c:v>2973100000000</c:v>
                </c:pt>
                <c:pt idx="1818">
                  <c:v>3042600000000</c:v>
                </c:pt>
                <c:pt idx="1819">
                  <c:v>3113800000000</c:v>
                </c:pt>
                <c:pt idx="1820">
                  <c:v>3186800000000</c:v>
                </c:pt>
                <c:pt idx="1821">
                  <c:v>3261700000000</c:v>
                </c:pt>
                <c:pt idx="1822">
                  <c:v>3338300000000</c:v>
                </c:pt>
                <c:pt idx="1823">
                  <c:v>3416900000000</c:v>
                </c:pt>
                <c:pt idx="1824">
                  <c:v>3497400000000</c:v>
                </c:pt>
                <c:pt idx="1825">
                  <c:v>3579900000000</c:v>
                </c:pt>
                <c:pt idx="1826">
                  <c:v>3664500000000</c:v>
                </c:pt>
                <c:pt idx="1827">
                  <c:v>3751200000000</c:v>
                </c:pt>
                <c:pt idx="1828">
                  <c:v>3840000000000</c:v>
                </c:pt>
                <c:pt idx="1829">
                  <c:v>3931000000000</c:v>
                </c:pt>
                <c:pt idx="1830">
                  <c:v>4024300000000</c:v>
                </c:pt>
                <c:pt idx="1831">
                  <c:v>4119900000000</c:v>
                </c:pt>
                <c:pt idx="1832">
                  <c:v>4217800000000</c:v>
                </c:pt>
                <c:pt idx="1833">
                  <c:v>4318200000000</c:v>
                </c:pt>
                <c:pt idx="1834">
                  <c:v>4421000000000</c:v>
                </c:pt>
                <c:pt idx="1835">
                  <c:v>4526500000000</c:v>
                </c:pt>
                <c:pt idx="1836">
                  <c:v>4634500000000</c:v>
                </c:pt>
                <c:pt idx="1837">
                  <c:v>4745200000000</c:v>
                </c:pt>
                <c:pt idx="1838">
                  <c:v>4858600000000</c:v>
                </c:pt>
                <c:pt idx="1839">
                  <c:v>4974900000000</c:v>
                </c:pt>
                <c:pt idx="1840">
                  <c:v>5094000000000</c:v>
                </c:pt>
                <c:pt idx="1841">
                  <c:v>5216100000000</c:v>
                </c:pt>
                <c:pt idx="1842">
                  <c:v>5341200000000</c:v>
                </c:pt>
                <c:pt idx="1843">
                  <c:v>5469300000000</c:v>
                </c:pt>
                <c:pt idx="1844">
                  <c:v>5600700000000</c:v>
                </c:pt>
                <c:pt idx="1845">
                  <c:v>5735300000000</c:v>
                </c:pt>
                <c:pt idx="1846">
                  <c:v>5873300000000</c:v>
                </c:pt>
                <c:pt idx="1847">
                  <c:v>6014600000000</c:v>
                </c:pt>
                <c:pt idx="1848">
                  <c:v>6159500000000</c:v>
                </c:pt>
                <c:pt idx="1849">
                  <c:v>6307900000000</c:v>
                </c:pt>
                <c:pt idx="1850">
                  <c:v>6307900000000</c:v>
                </c:pt>
                <c:pt idx="1851">
                  <c:v>6460000000000</c:v>
                </c:pt>
                <c:pt idx="1852">
                  <c:v>6615900000000</c:v>
                </c:pt>
                <c:pt idx="1853">
                  <c:v>6775600000000</c:v>
                </c:pt>
                <c:pt idx="1854">
                  <c:v>6939300000000</c:v>
                </c:pt>
                <c:pt idx="1855">
                  <c:v>7107000000000</c:v>
                </c:pt>
                <c:pt idx="1856">
                  <c:v>7278800000000</c:v>
                </c:pt>
                <c:pt idx="1857">
                  <c:v>7455000000000</c:v>
                </c:pt>
                <c:pt idx="1858">
                  <c:v>7635400000000</c:v>
                </c:pt>
                <c:pt idx="1859">
                  <c:v>7820300000000</c:v>
                </c:pt>
                <c:pt idx="1860">
                  <c:v>8009800000000</c:v>
                </c:pt>
                <c:pt idx="1861">
                  <c:v>8204000000000</c:v>
                </c:pt>
                <c:pt idx="1862">
                  <c:v>8403000000000</c:v>
                </c:pt>
                <c:pt idx="1863">
                  <c:v>8606900000000</c:v>
                </c:pt>
                <c:pt idx="1864">
                  <c:v>8815800000000</c:v>
                </c:pt>
                <c:pt idx="1865">
                  <c:v>9029900000000</c:v>
                </c:pt>
                <c:pt idx="1866">
                  <c:v>9249300000000</c:v>
                </c:pt>
                <c:pt idx="1867">
                  <c:v>9474100000000</c:v>
                </c:pt>
                <c:pt idx="1868">
                  <c:v>9704400000000</c:v>
                </c:pt>
                <c:pt idx="1869">
                  <c:v>9940400000000</c:v>
                </c:pt>
                <c:pt idx="1870">
                  <c:v>10182000000000</c:v>
                </c:pt>
                <c:pt idx="1871">
                  <c:v>10430000000000</c:v>
                </c:pt>
                <c:pt idx="1872">
                  <c:v>10684000000000</c:v>
                </c:pt>
                <c:pt idx="1873">
                  <c:v>10944000000000</c:v>
                </c:pt>
                <c:pt idx="1874">
                  <c:v>11211000000000</c:v>
                </c:pt>
                <c:pt idx="1875">
                  <c:v>11484000000000</c:v>
                </c:pt>
                <c:pt idx="1876">
                  <c:v>11764000000000</c:v>
                </c:pt>
                <c:pt idx="1877">
                  <c:v>12051000000000</c:v>
                </c:pt>
                <c:pt idx="1878">
                  <c:v>12345000000000</c:v>
                </c:pt>
                <c:pt idx="1879">
                  <c:v>12646000000000</c:v>
                </c:pt>
                <c:pt idx="1880">
                  <c:v>12955000000000</c:v>
                </c:pt>
                <c:pt idx="1881">
                  <c:v>13271000000000</c:v>
                </c:pt>
                <c:pt idx="1882">
                  <c:v>13595000000000</c:v>
                </c:pt>
                <c:pt idx="1883">
                  <c:v>13928000000000</c:v>
                </c:pt>
                <c:pt idx="1884">
                  <c:v>14268000000000</c:v>
                </c:pt>
                <c:pt idx="1885">
                  <c:v>14617000000000</c:v>
                </c:pt>
                <c:pt idx="1886">
                  <c:v>14974000000000</c:v>
                </c:pt>
                <c:pt idx="1887">
                  <c:v>15340000000000</c:v>
                </c:pt>
                <c:pt idx="1888">
                  <c:v>15715000000000</c:v>
                </c:pt>
                <c:pt idx="1889">
                  <c:v>16100000000000</c:v>
                </c:pt>
                <c:pt idx="1890">
                  <c:v>16493000000000</c:v>
                </c:pt>
                <c:pt idx="1891">
                  <c:v>16897000000000</c:v>
                </c:pt>
                <c:pt idx="1892">
                  <c:v>17311000000000</c:v>
                </c:pt>
                <c:pt idx="1893">
                  <c:v>17734000000000</c:v>
                </c:pt>
                <c:pt idx="1894">
                  <c:v>18169000000000</c:v>
                </c:pt>
                <c:pt idx="1895">
                  <c:v>18614000000000</c:v>
                </c:pt>
                <c:pt idx="1896">
                  <c:v>19069000000000</c:v>
                </c:pt>
                <c:pt idx="1897">
                  <c:v>19537000000000</c:v>
                </c:pt>
                <c:pt idx="1898">
                  <c:v>20015000000000</c:v>
                </c:pt>
                <c:pt idx="1899">
                  <c:v>20506000000000</c:v>
                </c:pt>
                <c:pt idx="1900">
                  <c:v>20506000000000</c:v>
                </c:pt>
                <c:pt idx="1901">
                  <c:v>20752000000000</c:v>
                </c:pt>
                <c:pt idx="1902">
                  <c:v>20989000000000</c:v>
                </c:pt>
                <c:pt idx="1903">
                  <c:v>21215000000000</c:v>
                </c:pt>
                <c:pt idx="1904">
                  <c:v>21432000000000</c:v>
                </c:pt>
                <c:pt idx="1905">
                  <c:v>21638000000000</c:v>
                </c:pt>
                <c:pt idx="1906">
                  <c:v>21835000000000</c:v>
                </c:pt>
                <c:pt idx="1907">
                  <c:v>22022000000000</c:v>
                </c:pt>
                <c:pt idx="1908">
                  <c:v>22198000000000</c:v>
                </c:pt>
                <c:pt idx="1909">
                  <c:v>22365000000000</c:v>
                </c:pt>
                <c:pt idx="1910">
                  <c:v>22522000000000</c:v>
                </c:pt>
                <c:pt idx="1911">
                  <c:v>22669000000000</c:v>
                </c:pt>
                <c:pt idx="1912">
                  <c:v>22806000000000</c:v>
                </c:pt>
                <c:pt idx="1913">
                  <c:v>22933000000000</c:v>
                </c:pt>
                <c:pt idx="1914">
                  <c:v>23051000000000</c:v>
                </c:pt>
                <c:pt idx="1915">
                  <c:v>23158000000000</c:v>
                </c:pt>
                <c:pt idx="1916">
                  <c:v>23255000000000</c:v>
                </c:pt>
                <c:pt idx="1917">
                  <c:v>23342000000000</c:v>
                </c:pt>
                <c:pt idx="1918">
                  <c:v>23420000000000</c:v>
                </c:pt>
                <c:pt idx="1919">
                  <c:v>23487000000000</c:v>
                </c:pt>
                <c:pt idx="1920">
                  <c:v>23545000000000</c:v>
                </c:pt>
                <c:pt idx="1921">
                  <c:v>23593000000000</c:v>
                </c:pt>
                <c:pt idx="1922">
                  <c:v>23630000000000</c:v>
                </c:pt>
                <c:pt idx="1923">
                  <c:v>23658000000000</c:v>
                </c:pt>
                <c:pt idx="1924">
                  <c:v>23676000000000</c:v>
                </c:pt>
                <c:pt idx="1925">
                  <c:v>23684000000000</c:v>
                </c:pt>
                <c:pt idx="1926">
                  <c:v>23682000000000</c:v>
                </c:pt>
                <c:pt idx="1927">
                  <c:v>23670000000000</c:v>
                </c:pt>
                <c:pt idx="1928">
                  <c:v>23648000000000</c:v>
                </c:pt>
                <c:pt idx="1929">
                  <c:v>23616000000000</c:v>
                </c:pt>
                <c:pt idx="1930">
                  <c:v>23574000000000</c:v>
                </c:pt>
                <c:pt idx="1931">
                  <c:v>23522000000000</c:v>
                </c:pt>
                <c:pt idx="1932">
                  <c:v>23461000000000</c:v>
                </c:pt>
                <c:pt idx="1933">
                  <c:v>23389000000000</c:v>
                </c:pt>
                <c:pt idx="1934">
                  <c:v>23308000000000</c:v>
                </c:pt>
                <c:pt idx="1935">
                  <c:v>23216000000000</c:v>
                </c:pt>
                <c:pt idx="1936">
                  <c:v>23115000000000</c:v>
                </c:pt>
                <c:pt idx="1937">
                  <c:v>23003000000000</c:v>
                </c:pt>
                <c:pt idx="1938">
                  <c:v>22882000000000</c:v>
                </c:pt>
                <c:pt idx="1939">
                  <c:v>22751000000000</c:v>
                </c:pt>
                <c:pt idx="1940">
                  <c:v>22610000000000</c:v>
                </c:pt>
                <c:pt idx="1941">
                  <c:v>22459000000000</c:v>
                </c:pt>
                <c:pt idx="1942">
                  <c:v>22297000000000</c:v>
                </c:pt>
                <c:pt idx="1943">
                  <c:v>22127000000000</c:v>
                </c:pt>
                <c:pt idx="1944">
                  <c:v>21946000000000</c:v>
                </c:pt>
                <c:pt idx="1945">
                  <c:v>21755000000000</c:v>
                </c:pt>
                <c:pt idx="1946">
                  <c:v>21554000000000</c:v>
                </c:pt>
                <c:pt idx="1947">
                  <c:v>21343000000000</c:v>
                </c:pt>
                <c:pt idx="1948">
                  <c:v>21123000000000</c:v>
                </c:pt>
                <c:pt idx="1949">
                  <c:v>20892000000000</c:v>
                </c:pt>
                <c:pt idx="1950">
                  <c:v>20892000000000</c:v>
                </c:pt>
                <c:pt idx="1951">
                  <c:v>20265000000000</c:v>
                </c:pt>
                <c:pt idx="1952">
                  <c:v>19658000000000</c:v>
                </c:pt>
                <c:pt idx="1953">
                  <c:v>19070000000000</c:v>
                </c:pt>
                <c:pt idx="1954">
                  <c:v>18500000000000</c:v>
                </c:pt>
                <c:pt idx="1955">
                  <c:v>17948000000000</c:v>
                </c:pt>
                <c:pt idx="1956">
                  <c:v>17413000000000</c:v>
                </c:pt>
                <c:pt idx="1957">
                  <c:v>16895000000000</c:v>
                </c:pt>
                <c:pt idx="1958">
                  <c:v>16394000000000</c:v>
                </c:pt>
                <c:pt idx="1959">
                  <c:v>15907000000000</c:v>
                </c:pt>
                <c:pt idx="1960">
                  <c:v>15437000000000</c:v>
                </c:pt>
                <c:pt idx="1961">
                  <c:v>14981000000000</c:v>
                </c:pt>
                <c:pt idx="1962">
                  <c:v>14539000000000</c:v>
                </c:pt>
                <c:pt idx="1963">
                  <c:v>14112000000000</c:v>
                </c:pt>
                <c:pt idx="1964">
                  <c:v>13698000000000</c:v>
                </c:pt>
                <c:pt idx="1965">
                  <c:v>13297000000000</c:v>
                </c:pt>
                <c:pt idx="1966">
                  <c:v>12909000000000</c:v>
                </c:pt>
                <c:pt idx="1967">
                  <c:v>12533000000000</c:v>
                </c:pt>
                <c:pt idx="1968">
                  <c:v>12170000000000</c:v>
                </c:pt>
                <c:pt idx="1969">
                  <c:v>11818000000000</c:v>
                </c:pt>
                <c:pt idx="1970">
                  <c:v>11477000000000</c:v>
                </c:pt>
                <c:pt idx="1971">
                  <c:v>11147000000000</c:v>
                </c:pt>
                <c:pt idx="1972">
                  <c:v>10829000000000</c:v>
                </c:pt>
                <c:pt idx="1973">
                  <c:v>10520000000000</c:v>
                </c:pt>
                <c:pt idx="1974">
                  <c:v>10222000000000</c:v>
                </c:pt>
                <c:pt idx="1975">
                  <c:v>9932900000000</c:v>
                </c:pt>
                <c:pt idx="1976">
                  <c:v>9653700000000</c:v>
                </c:pt>
                <c:pt idx="1977">
                  <c:v>9383800000000</c:v>
                </c:pt>
                <c:pt idx="1978">
                  <c:v>9122900000000</c:v>
                </c:pt>
                <c:pt idx="1979">
                  <c:v>8870700000000</c:v>
                </c:pt>
                <c:pt idx="1980">
                  <c:v>8627000000000</c:v>
                </c:pt>
                <c:pt idx="1981">
                  <c:v>8391500000000</c:v>
                </c:pt>
                <c:pt idx="1982">
                  <c:v>8164100000000</c:v>
                </c:pt>
                <c:pt idx="1983">
                  <c:v>7944400000000</c:v>
                </c:pt>
                <c:pt idx="1984">
                  <c:v>7732400000000</c:v>
                </c:pt>
                <c:pt idx="1985">
                  <c:v>7527700000000</c:v>
                </c:pt>
                <c:pt idx="1986">
                  <c:v>7330300000000</c:v>
                </c:pt>
                <c:pt idx="1987">
                  <c:v>7139800000000</c:v>
                </c:pt>
                <c:pt idx="1988">
                  <c:v>6956100000000</c:v>
                </c:pt>
                <c:pt idx="1989">
                  <c:v>6779100000000</c:v>
                </c:pt>
                <c:pt idx="1990">
                  <c:v>6608500000000</c:v>
                </c:pt>
                <c:pt idx="1991">
                  <c:v>6444200000000</c:v>
                </c:pt>
                <c:pt idx="1992">
                  <c:v>6286100000000</c:v>
                </c:pt>
                <c:pt idx="1993">
                  <c:v>6133900000000</c:v>
                </c:pt>
                <c:pt idx="1994">
                  <c:v>5987600000000</c:v>
                </c:pt>
                <c:pt idx="1995">
                  <c:v>5847000000000</c:v>
                </c:pt>
                <c:pt idx="1996">
                  <c:v>5712000000000</c:v>
                </c:pt>
                <c:pt idx="1997">
                  <c:v>5582300000000</c:v>
                </c:pt>
                <c:pt idx="1998">
                  <c:v>5458000000000</c:v>
                </c:pt>
                <c:pt idx="1999">
                  <c:v>5338900000000</c:v>
                </c:pt>
                <c:pt idx="2000">
                  <c:v>5338900000000</c:v>
                </c:pt>
                <c:pt idx="2001">
                  <c:v>5224800000000</c:v>
                </c:pt>
                <c:pt idx="2002">
                  <c:v>5115700000000</c:v>
                </c:pt>
                <c:pt idx="2003">
                  <c:v>5011400000000</c:v>
                </c:pt>
                <c:pt idx="2004">
                  <c:v>4911900000000</c:v>
                </c:pt>
                <c:pt idx="2005">
                  <c:v>4817000000000</c:v>
                </c:pt>
                <c:pt idx="2006">
                  <c:v>4726700000000</c:v>
                </c:pt>
                <c:pt idx="2007">
                  <c:v>4640900000000</c:v>
                </c:pt>
                <c:pt idx="2008">
                  <c:v>4559500000000</c:v>
                </c:pt>
                <c:pt idx="2009">
                  <c:v>4482400000000</c:v>
                </c:pt>
                <c:pt idx="2010">
                  <c:v>4409500000000</c:v>
                </c:pt>
                <c:pt idx="2011">
                  <c:v>4340800000000</c:v>
                </c:pt>
                <c:pt idx="2012">
                  <c:v>4276200000000</c:v>
                </c:pt>
                <c:pt idx="2013">
                  <c:v>4215600000000</c:v>
                </c:pt>
                <c:pt idx="2014">
                  <c:v>4159000000000</c:v>
                </c:pt>
                <c:pt idx="2015">
                  <c:v>4106300000000</c:v>
                </c:pt>
                <c:pt idx="2016">
                  <c:v>4057600000000</c:v>
                </c:pt>
                <c:pt idx="2017">
                  <c:v>4012600000000</c:v>
                </c:pt>
                <c:pt idx="2018">
                  <c:v>3971400000000</c:v>
                </c:pt>
                <c:pt idx="2019">
                  <c:v>3934000000000</c:v>
                </c:pt>
                <c:pt idx="2020">
                  <c:v>3900200000000</c:v>
                </c:pt>
                <c:pt idx="2021">
                  <c:v>3870200000000</c:v>
                </c:pt>
                <c:pt idx="2022">
                  <c:v>3843800000000</c:v>
                </c:pt>
                <c:pt idx="2023">
                  <c:v>3821000000000</c:v>
                </c:pt>
                <c:pt idx="2024">
                  <c:v>3801800000000</c:v>
                </c:pt>
                <c:pt idx="2025">
                  <c:v>3786200000000</c:v>
                </c:pt>
                <c:pt idx="2026">
                  <c:v>3774100000000</c:v>
                </c:pt>
                <c:pt idx="2027">
                  <c:v>3765600000000</c:v>
                </c:pt>
                <c:pt idx="2028">
                  <c:v>3760600000000</c:v>
                </c:pt>
                <c:pt idx="2029">
                  <c:v>3759200000000</c:v>
                </c:pt>
                <c:pt idx="2030">
                  <c:v>3761300000000</c:v>
                </c:pt>
                <c:pt idx="2031">
                  <c:v>3767000000000</c:v>
                </c:pt>
                <c:pt idx="2032">
                  <c:v>3776200000000</c:v>
                </c:pt>
                <c:pt idx="2033">
                  <c:v>3788900000000</c:v>
                </c:pt>
                <c:pt idx="2034">
                  <c:v>3805200000000</c:v>
                </c:pt>
                <c:pt idx="2035">
                  <c:v>3825100000000</c:v>
                </c:pt>
                <c:pt idx="2036">
                  <c:v>3848600000000</c:v>
                </c:pt>
                <c:pt idx="2037">
                  <c:v>3875700000000</c:v>
                </c:pt>
                <c:pt idx="2038">
                  <c:v>3906500000000</c:v>
                </c:pt>
                <c:pt idx="2039">
                  <c:v>3940900000000</c:v>
                </c:pt>
                <c:pt idx="2040">
                  <c:v>3979100000000</c:v>
                </c:pt>
                <c:pt idx="2041">
                  <c:v>4021000000000</c:v>
                </c:pt>
                <c:pt idx="2042">
                  <c:v>4066700000000</c:v>
                </c:pt>
                <c:pt idx="2043">
                  <c:v>4116200000000</c:v>
                </c:pt>
                <c:pt idx="2044">
                  <c:v>4169600000000</c:v>
                </c:pt>
                <c:pt idx="2045">
                  <c:v>4226900000000</c:v>
                </c:pt>
                <c:pt idx="2046">
                  <c:v>4288200000000</c:v>
                </c:pt>
                <c:pt idx="2047">
                  <c:v>4353600000000</c:v>
                </c:pt>
                <c:pt idx="2048">
                  <c:v>4423000000000</c:v>
                </c:pt>
                <c:pt idx="2049">
                  <c:v>4496700000000</c:v>
                </c:pt>
                <c:pt idx="2050">
                  <c:v>4496700000000</c:v>
                </c:pt>
                <c:pt idx="2051">
                  <c:v>4574500000000</c:v>
                </c:pt>
                <c:pt idx="2052">
                  <c:v>4656700000000</c:v>
                </c:pt>
                <c:pt idx="2053">
                  <c:v>4743400000000</c:v>
                </c:pt>
                <c:pt idx="2054">
                  <c:v>4834400000000</c:v>
                </c:pt>
                <c:pt idx="2055">
                  <c:v>4930100000000</c:v>
                </c:pt>
                <c:pt idx="2056">
                  <c:v>5030400000000</c:v>
                </c:pt>
                <c:pt idx="2057">
                  <c:v>5135500000000</c:v>
                </c:pt>
                <c:pt idx="2058">
                  <c:v>5245500000000</c:v>
                </c:pt>
                <c:pt idx="2059">
                  <c:v>5360400000000</c:v>
                </c:pt>
                <c:pt idx="2060">
                  <c:v>5480400000000</c:v>
                </c:pt>
                <c:pt idx="2061">
                  <c:v>5605600000000</c:v>
                </c:pt>
                <c:pt idx="2062">
                  <c:v>5736100000000</c:v>
                </c:pt>
                <c:pt idx="2063">
                  <c:v>5872100000000</c:v>
                </c:pt>
                <c:pt idx="2064">
                  <c:v>6013600000000</c:v>
                </c:pt>
                <c:pt idx="2065">
                  <c:v>6160900000000</c:v>
                </c:pt>
                <c:pt idx="2066">
                  <c:v>6314000000000</c:v>
                </c:pt>
                <c:pt idx="2067">
                  <c:v>6473000000000</c:v>
                </c:pt>
                <c:pt idx="2068">
                  <c:v>6638300000000</c:v>
                </c:pt>
                <c:pt idx="2069">
                  <c:v>6809900000000</c:v>
                </c:pt>
                <c:pt idx="2070">
                  <c:v>6987900000000</c:v>
                </c:pt>
                <c:pt idx="2071">
                  <c:v>7172600000000</c:v>
                </c:pt>
                <c:pt idx="2072">
                  <c:v>7364100000000</c:v>
                </c:pt>
                <c:pt idx="2073">
                  <c:v>7562700000000</c:v>
                </c:pt>
                <c:pt idx="2074">
                  <c:v>7768400000000</c:v>
                </c:pt>
                <c:pt idx="2075">
                  <c:v>7981600000000</c:v>
                </c:pt>
                <c:pt idx="2076">
                  <c:v>8202400000000</c:v>
                </c:pt>
                <c:pt idx="2077">
                  <c:v>8431000000000</c:v>
                </c:pt>
                <c:pt idx="2078">
                  <c:v>8667600000000</c:v>
                </c:pt>
                <c:pt idx="2079">
                  <c:v>8912500000000</c:v>
                </c:pt>
                <c:pt idx="2080">
                  <c:v>9166000000000</c:v>
                </c:pt>
                <c:pt idx="2081">
                  <c:v>9428200000000</c:v>
                </c:pt>
                <c:pt idx="2082">
                  <c:v>9699400000000</c:v>
                </c:pt>
                <c:pt idx="2083">
                  <c:v>9979800000000</c:v>
                </c:pt>
                <c:pt idx="2084">
                  <c:v>10270000000000</c:v>
                </c:pt>
                <c:pt idx="2085">
                  <c:v>10570000000000</c:v>
                </c:pt>
                <c:pt idx="2086">
                  <c:v>10880000000000</c:v>
                </c:pt>
                <c:pt idx="2087">
                  <c:v>11200000000000</c:v>
                </c:pt>
                <c:pt idx="2088">
                  <c:v>11531000000000</c:v>
                </c:pt>
                <c:pt idx="2089">
                  <c:v>11873000000000</c:v>
                </c:pt>
                <c:pt idx="2090">
                  <c:v>12227000000000</c:v>
                </c:pt>
                <c:pt idx="2091">
                  <c:v>12592000000000</c:v>
                </c:pt>
                <c:pt idx="2092">
                  <c:v>12969000000000</c:v>
                </c:pt>
                <c:pt idx="2093">
                  <c:v>13359000000000</c:v>
                </c:pt>
                <c:pt idx="2094">
                  <c:v>13761000000000</c:v>
                </c:pt>
                <c:pt idx="2095">
                  <c:v>14177000000000</c:v>
                </c:pt>
                <c:pt idx="2096">
                  <c:v>14606000000000</c:v>
                </c:pt>
                <c:pt idx="2097">
                  <c:v>15050000000000</c:v>
                </c:pt>
                <c:pt idx="2098">
                  <c:v>15508000000000</c:v>
                </c:pt>
                <c:pt idx="2099">
                  <c:v>15980000000000</c:v>
                </c:pt>
                <c:pt idx="2100">
                  <c:v>15980000000000</c:v>
                </c:pt>
                <c:pt idx="2101">
                  <c:v>16468000000000</c:v>
                </c:pt>
                <c:pt idx="2102">
                  <c:v>16972000000000</c:v>
                </c:pt>
                <c:pt idx="2103">
                  <c:v>17492000000000</c:v>
                </c:pt>
                <c:pt idx="2104">
                  <c:v>18029000000000</c:v>
                </c:pt>
                <c:pt idx="2105">
                  <c:v>18583000000000</c:v>
                </c:pt>
                <c:pt idx="2106">
                  <c:v>19156000000000</c:v>
                </c:pt>
                <c:pt idx="2107">
                  <c:v>19746000000000</c:v>
                </c:pt>
                <c:pt idx="2108">
                  <c:v>20356000000000</c:v>
                </c:pt>
                <c:pt idx="2109">
                  <c:v>20985000000000</c:v>
                </c:pt>
                <c:pt idx="2110">
                  <c:v>21634000000000</c:v>
                </c:pt>
                <c:pt idx="2111">
                  <c:v>22304000000000</c:v>
                </c:pt>
                <c:pt idx="2112">
                  <c:v>22995000000000</c:v>
                </c:pt>
                <c:pt idx="2113">
                  <c:v>23709000000000</c:v>
                </c:pt>
                <c:pt idx="2114">
                  <c:v>24446000000000</c:v>
                </c:pt>
                <c:pt idx="2115">
                  <c:v>25206000000000</c:v>
                </c:pt>
                <c:pt idx="2116">
                  <c:v>25990000000000</c:v>
                </c:pt>
                <c:pt idx="2117">
                  <c:v>26799000000000</c:v>
                </c:pt>
                <c:pt idx="2118">
                  <c:v>27634000000000</c:v>
                </c:pt>
                <c:pt idx="2119">
                  <c:v>28496000000000</c:v>
                </c:pt>
                <c:pt idx="2120">
                  <c:v>29385000000000</c:v>
                </c:pt>
                <c:pt idx="2121">
                  <c:v>30302000000000</c:v>
                </c:pt>
                <c:pt idx="2122">
                  <c:v>31249000000000</c:v>
                </c:pt>
                <c:pt idx="2123">
                  <c:v>32226000000000</c:v>
                </c:pt>
                <c:pt idx="2124">
                  <c:v>33233000000000</c:v>
                </c:pt>
                <c:pt idx="2125">
                  <c:v>34273000000000</c:v>
                </c:pt>
                <c:pt idx="2126">
                  <c:v>35346000000000</c:v>
                </c:pt>
                <c:pt idx="2127">
                  <c:v>36453000000000</c:v>
                </c:pt>
                <c:pt idx="2128">
                  <c:v>37595000000000</c:v>
                </c:pt>
                <c:pt idx="2129">
                  <c:v>38773000000000</c:v>
                </c:pt>
                <c:pt idx="2130">
                  <c:v>39989000000000</c:v>
                </c:pt>
                <c:pt idx="2131">
                  <c:v>41243000000000</c:v>
                </c:pt>
                <c:pt idx="2132">
                  <c:v>42537000000000</c:v>
                </c:pt>
                <c:pt idx="2133">
                  <c:v>43872000000000</c:v>
                </c:pt>
                <c:pt idx="2134">
                  <c:v>45249000000000</c:v>
                </c:pt>
                <c:pt idx="2135">
                  <c:v>46670000000000</c:v>
                </c:pt>
                <c:pt idx="2136">
                  <c:v>48136000000000</c:v>
                </c:pt>
                <c:pt idx="2137">
                  <c:v>49648000000000</c:v>
                </c:pt>
                <c:pt idx="2138">
                  <c:v>51208000000000</c:v>
                </c:pt>
                <c:pt idx="2139">
                  <c:v>52818000000000</c:v>
                </c:pt>
                <c:pt idx="2140">
                  <c:v>54479000000000</c:v>
                </c:pt>
                <c:pt idx="2141">
                  <c:v>56192000000000</c:v>
                </c:pt>
                <c:pt idx="2142">
                  <c:v>57959000000000</c:v>
                </c:pt>
                <c:pt idx="2143">
                  <c:v>59782000000000</c:v>
                </c:pt>
                <c:pt idx="2144">
                  <c:v>61663000000000</c:v>
                </c:pt>
                <c:pt idx="2145">
                  <c:v>63604000000000</c:v>
                </c:pt>
                <c:pt idx="2146">
                  <c:v>65606000000000</c:v>
                </c:pt>
                <c:pt idx="2147">
                  <c:v>67671000000000</c:v>
                </c:pt>
                <c:pt idx="2148">
                  <c:v>69801000000000</c:v>
                </c:pt>
                <c:pt idx="2149">
                  <c:v>71999000000000</c:v>
                </c:pt>
                <c:pt idx="2150">
                  <c:v>71999000000000</c:v>
                </c:pt>
                <c:pt idx="2151">
                  <c:v>74614000000000</c:v>
                </c:pt>
                <c:pt idx="2152">
                  <c:v>77134000000000</c:v>
                </c:pt>
                <c:pt idx="2153">
                  <c:v>79559000000000</c:v>
                </c:pt>
                <c:pt idx="2154">
                  <c:v>81889000000000</c:v>
                </c:pt>
                <c:pt idx="2155">
                  <c:v>84125000000000</c:v>
                </c:pt>
                <c:pt idx="2156">
                  <c:v>86266000000000</c:v>
                </c:pt>
                <c:pt idx="2157">
                  <c:v>88312000000000</c:v>
                </c:pt>
                <c:pt idx="2158">
                  <c:v>90264000000000</c:v>
                </c:pt>
                <c:pt idx="2159">
                  <c:v>92121000000000</c:v>
                </c:pt>
                <c:pt idx="2160">
                  <c:v>93883000000000</c:v>
                </c:pt>
                <c:pt idx="2161">
                  <c:v>95550000000000</c:v>
                </c:pt>
                <c:pt idx="2162">
                  <c:v>97123000000000</c:v>
                </c:pt>
                <c:pt idx="2163">
                  <c:v>98601000000000</c:v>
                </c:pt>
                <c:pt idx="2164">
                  <c:v>99984000000000</c:v>
                </c:pt>
                <c:pt idx="2165">
                  <c:v>101270000000000</c:v>
                </c:pt>
                <c:pt idx="2166">
                  <c:v>102470000000000</c:v>
                </c:pt>
                <c:pt idx="2167">
                  <c:v>103570000000000</c:v>
                </c:pt>
                <c:pt idx="2168">
                  <c:v>104570000000000</c:v>
                </c:pt>
                <c:pt idx="2169">
                  <c:v>105480000000000</c:v>
                </c:pt>
                <c:pt idx="2170">
                  <c:v>106290000000000</c:v>
                </c:pt>
                <c:pt idx="2171">
                  <c:v>107010000000000</c:v>
                </c:pt>
                <c:pt idx="2172">
                  <c:v>107640000000000</c:v>
                </c:pt>
                <c:pt idx="2173">
                  <c:v>108170000000000</c:v>
                </c:pt>
                <c:pt idx="2174">
                  <c:v>108610000000000</c:v>
                </c:pt>
                <c:pt idx="2175">
                  <c:v>108950000000000</c:v>
                </c:pt>
                <c:pt idx="2176">
                  <c:v>109190000000000</c:v>
                </c:pt>
                <c:pt idx="2177">
                  <c:v>109350000000000</c:v>
                </c:pt>
                <c:pt idx="2178">
                  <c:v>109400000000000</c:v>
                </c:pt>
                <c:pt idx="2179">
                  <c:v>109370000000000</c:v>
                </c:pt>
                <c:pt idx="2180">
                  <c:v>109230000000000</c:v>
                </c:pt>
                <c:pt idx="2181">
                  <c:v>109010000000000</c:v>
                </c:pt>
                <c:pt idx="2182">
                  <c:v>108680000000000</c:v>
                </c:pt>
                <c:pt idx="2183">
                  <c:v>108270000000000</c:v>
                </c:pt>
                <c:pt idx="2184">
                  <c:v>107760000000000</c:v>
                </c:pt>
                <c:pt idx="2185">
                  <c:v>107150000000000</c:v>
                </c:pt>
                <c:pt idx="2186">
                  <c:v>106450000000000</c:v>
                </c:pt>
                <c:pt idx="2187">
                  <c:v>105650000000000</c:v>
                </c:pt>
                <c:pt idx="2188">
                  <c:v>104760000000000</c:v>
                </c:pt>
                <c:pt idx="2189">
                  <c:v>103780000000000</c:v>
                </c:pt>
                <c:pt idx="2190">
                  <c:v>102700000000000</c:v>
                </c:pt>
                <c:pt idx="2191">
                  <c:v>101520000000000</c:v>
                </c:pt>
                <c:pt idx="2192">
                  <c:v>100250000000000</c:v>
                </c:pt>
                <c:pt idx="2193">
                  <c:v>98888000000000</c:v>
                </c:pt>
                <c:pt idx="2194">
                  <c:v>97430000000000</c:v>
                </c:pt>
                <c:pt idx="2195">
                  <c:v>95876000000000</c:v>
                </c:pt>
                <c:pt idx="2196">
                  <c:v>94228000000000</c:v>
                </c:pt>
                <c:pt idx="2197">
                  <c:v>92485000000000</c:v>
                </c:pt>
                <c:pt idx="2198">
                  <c:v>90647000000000</c:v>
                </c:pt>
                <c:pt idx="2199">
                  <c:v>88714000000000</c:v>
                </c:pt>
                <c:pt idx="2200">
                  <c:v>88714000000000</c:v>
                </c:pt>
                <c:pt idx="2201">
                  <c:v>86520000000000</c:v>
                </c:pt>
                <c:pt idx="2202">
                  <c:v>84379000000000</c:v>
                </c:pt>
                <c:pt idx="2203">
                  <c:v>82292000000000</c:v>
                </c:pt>
                <c:pt idx="2204">
                  <c:v>80256000000000</c:v>
                </c:pt>
                <c:pt idx="2205">
                  <c:v>78271000000000</c:v>
                </c:pt>
                <c:pt idx="2206">
                  <c:v>76336000000000</c:v>
                </c:pt>
                <c:pt idx="2207">
                  <c:v>74448000000000</c:v>
                </c:pt>
                <c:pt idx="2208">
                  <c:v>72607000000000</c:v>
                </c:pt>
                <c:pt idx="2209">
                  <c:v>70812000000000</c:v>
                </c:pt>
                <c:pt idx="2210">
                  <c:v>69061000000000</c:v>
                </c:pt>
                <c:pt idx="2211">
                  <c:v>67353000000000</c:v>
                </c:pt>
                <c:pt idx="2212">
                  <c:v>65688000000000</c:v>
                </c:pt>
                <c:pt idx="2213">
                  <c:v>64065000000000</c:v>
                </c:pt>
                <c:pt idx="2214">
                  <c:v>62481000000000</c:v>
                </c:pt>
                <c:pt idx="2215">
                  <c:v>60937000000000</c:v>
                </c:pt>
                <c:pt idx="2216">
                  <c:v>59431000000000</c:v>
                </c:pt>
                <c:pt idx="2217">
                  <c:v>57962000000000</c:v>
                </c:pt>
                <c:pt idx="2218">
                  <c:v>56530000000000</c:v>
                </c:pt>
                <c:pt idx="2219">
                  <c:v>55134000000000</c:v>
                </c:pt>
                <c:pt idx="2220">
                  <c:v>53772000000000</c:v>
                </c:pt>
                <c:pt idx="2221">
                  <c:v>52443000000000</c:v>
                </c:pt>
                <c:pt idx="2222">
                  <c:v>51148000000000</c:v>
                </c:pt>
                <c:pt idx="2223">
                  <c:v>49885000000000</c:v>
                </c:pt>
                <c:pt idx="2224">
                  <c:v>48653000000000</c:v>
                </c:pt>
                <c:pt idx="2225">
                  <c:v>47452000000000</c:v>
                </c:pt>
                <c:pt idx="2226">
                  <c:v>46281000000000</c:v>
                </c:pt>
                <c:pt idx="2227">
                  <c:v>45138000000000</c:v>
                </c:pt>
                <c:pt idx="2228">
                  <c:v>44024000000000</c:v>
                </c:pt>
                <c:pt idx="2229">
                  <c:v>42938000000000</c:v>
                </c:pt>
                <c:pt idx="2230">
                  <c:v>41878000000000</c:v>
                </c:pt>
                <c:pt idx="2231">
                  <c:v>40845000000000</c:v>
                </c:pt>
                <c:pt idx="2232">
                  <c:v>39838000000000</c:v>
                </c:pt>
                <c:pt idx="2233">
                  <c:v>38855000000000</c:v>
                </c:pt>
                <c:pt idx="2234">
                  <c:v>37897000000000</c:v>
                </c:pt>
                <c:pt idx="2235">
                  <c:v>36962000000000</c:v>
                </c:pt>
                <c:pt idx="2236">
                  <c:v>36051000000000</c:v>
                </c:pt>
                <c:pt idx="2237">
                  <c:v>35163000000000</c:v>
                </c:pt>
                <c:pt idx="2238">
                  <c:v>34296000000000</c:v>
                </c:pt>
                <c:pt idx="2239">
                  <c:v>33451000000000</c:v>
                </c:pt>
                <c:pt idx="2240">
                  <c:v>32627000000000</c:v>
                </c:pt>
                <c:pt idx="2241">
                  <c:v>31823000000000</c:v>
                </c:pt>
                <c:pt idx="2242">
                  <c:v>31039000000000</c:v>
                </c:pt>
                <c:pt idx="2243">
                  <c:v>30275000000000</c:v>
                </c:pt>
                <c:pt idx="2244">
                  <c:v>29530000000000</c:v>
                </c:pt>
                <c:pt idx="2245">
                  <c:v>28803000000000</c:v>
                </c:pt>
                <c:pt idx="2246">
                  <c:v>28094000000000</c:v>
                </c:pt>
                <c:pt idx="2247">
                  <c:v>27403000000000</c:v>
                </c:pt>
                <c:pt idx="2248">
                  <c:v>26729000000000</c:v>
                </c:pt>
                <c:pt idx="2249">
                  <c:v>26071000000000</c:v>
                </c:pt>
                <c:pt idx="2250">
                  <c:v>26071000000000</c:v>
                </c:pt>
                <c:pt idx="2251">
                  <c:v>25430000000000</c:v>
                </c:pt>
                <c:pt idx="2252">
                  <c:v>24805000000000</c:v>
                </c:pt>
                <c:pt idx="2253">
                  <c:v>24196000000000</c:v>
                </c:pt>
                <c:pt idx="2254">
                  <c:v>23601000000000</c:v>
                </c:pt>
                <c:pt idx="2255">
                  <c:v>23021000000000</c:v>
                </c:pt>
                <c:pt idx="2256">
                  <c:v>22456000000000</c:v>
                </c:pt>
                <c:pt idx="2257">
                  <c:v>21905000000000</c:v>
                </c:pt>
                <c:pt idx="2258">
                  <c:v>21367000000000</c:v>
                </c:pt>
                <c:pt idx="2259">
                  <c:v>20843000000000</c:v>
                </c:pt>
                <c:pt idx="2260">
                  <c:v>20332000000000</c:v>
                </c:pt>
                <c:pt idx="2261">
                  <c:v>19833000000000</c:v>
                </c:pt>
                <c:pt idx="2262">
                  <c:v>19347000000000</c:v>
                </c:pt>
                <c:pt idx="2263">
                  <c:v>18873000000000</c:v>
                </c:pt>
                <c:pt idx="2264">
                  <c:v>18410000000000</c:v>
                </c:pt>
                <c:pt idx="2265">
                  <c:v>17959000000000</c:v>
                </c:pt>
                <c:pt idx="2266">
                  <c:v>17520000000000</c:v>
                </c:pt>
                <c:pt idx="2267">
                  <c:v>17091000000000</c:v>
                </c:pt>
                <c:pt idx="2268">
                  <c:v>16673000000000</c:v>
                </c:pt>
                <c:pt idx="2269">
                  <c:v>16265000000000</c:v>
                </c:pt>
                <c:pt idx="2270">
                  <c:v>15867000000000</c:v>
                </c:pt>
                <c:pt idx="2271">
                  <c:v>15479000000000</c:v>
                </c:pt>
                <c:pt idx="2272">
                  <c:v>15101000000000</c:v>
                </c:pt>
                <c:pt idx="2273">
                  <c:v>14732000000000</c:v>
                </c:pt>
                <c:pt idx="2274">
                  <c:v>14373000000000</c:v>
                </c:pt>
                <c:pt idx="2275">
                  <c:v>14022000000000</c:v>
                </c:pt>
                <c:pt idx="2276">
                  <c:v>13680000000000</c:v>
                </c:pt>
                <c:pt idx="2277">
                  <c:v>13347000000000</c:v>
                </c:pt>
                <c:pt idx="2278">
                  <c:v>13022000000000</c:v>
                </c:pt>
                <c:pt idx="2279">
                  <c:v>12704000000000</c:v>
                </c:pt>
                <c:pt idx="2280">
                  <c:v>12395000000000</c:v>
                </c:pt>
                <c:pt idx="2281">
                  <c:v>12094000000000</c:v>
                </c:pt>
                <c:pt idx="2282">
                  <c:v>11799000000000</c:v>
                </c:pt>
                <c:pt idx="2283">
                  <c:v>11513000000000</c:v>
                </c:pt>
                <c:pt idx="2284">
                  <c:v>11233000000000</c:v>
                </c:pt>
                <c:pt idx="2285">
                  <c:v>10960000000000</c:v>
                </c:pt>
                <c:pt idx="2286">
                  <c:v>10694000000000</c:v>
                </c:pt>
                <c:pt idx="2287">
                  <c:v>10435000000000</c:v>
                </c:pt>
                <c:pt idx="2288">
                  <c:v>10182000000000</c:v>
                </c:pt>
                <c:pt idx="2289">
                  <c:v>9935500000000</c:v>
                </c:pt>
                <c:pt idx="2290">
                  <c:v>9695100000000</c:v>
                </c:pt>
                <c:pt idx="2291">
                  <c:v>9460600000000</c:v>
                </c:pt>
                <c:pt idx="2292">
                  <c:v>9231900000000</c:v>
                </c:pt>
                <c:pt idx="2293">
                  <c:v>9008900000000</c:v>
                </c:pt>
                <c:pt idx="2294">
                  <c:v>8791400000000</c:v>
                </c:pt>
                <c:pt idx="2295">
                  <c:v>8579400000000</c:v>
                </c:pt>
                <c:pt idx="2296">
                  <c:v>8372600000000</c:v>
                </c:pt>
                <c:pt idx="2297">
                  <c:v>8170900000000</c:v>
                </c:pt>
                <c:pt idx="2298">
                  <c:v>7974300000000</c:v>
                </c:pt>
                <c:pt idx="2299">
                  <c:v>7782500000000</c:v>
                </c:pt>
                <c:pt idx="2300">
                  <c:v>7782500000000</c:v>
                </c:pt>
                <c:pt idx="2301">
                  <c:v>7595600000000</c:v>
                </c:pt>
                <c:pt idx="2302">
                  <c:v>7413200000000</c:v>
                </c:pt>
                <c:pt idx="2303">
                  <c:v>7235400000000</c:v>
                </c:pt>
                <c:pt idx="2304">
                  <c:v>7062100000000</c:v>
                </c:pt>
                <c:pt idx="2305">
                  <c:v>6893000000000</c:v>
                </c:pt>
                <c:pt idx="2306">
                  <c:v>6728100000000</c:v>
                </c:pt>
                <c:pt idx="2307">
                  <c:v>6567400000000</c:v>
                </c:pt>
                <c:pt idx="2308">
                  <c:v>6410600000000</c:v>
                </c:pt>
                <c:pt idx="2309">
                  <c:v>6257700000000</c:v>
                </c:pt>
                <c:pt idx="2310">
                  <c:v>6108700000000</c:v>
                </c:pt>
                <c:pt idx="2311">
                  <c:v>5963300000000</c:v>
                </c:pt>
                <c:pt idx="2312">
                  <c:v>5821600000000</c:v>
                </c:pt>
                <c:pt idx="2313">
                  <c:v>5683400000000</c:v>
                </c:pt>
                <c:pt idx="2314">
                  <c:v>5548600000000</c:v>
                </c:pt>
                <c:pt idx="2315">
                  <c:v>5417200000000</c:v>
                </c:pt>
                <c:pt idx="2316">
                  <c:v>5289000000000</c:v>
                </c:pt>
                <c:pt idx="2317">
                  <c:v>5164100000000</c:v>
                </c:pt>
                <c:pt idx="2318">
                  <c:v>5042200000000</c:v>
                </c:pt>
                <c:pt idx="2319">
                  <c:v>4923400000000</c:v>
                </c:pt>
                <c:pt idx="2320">
                  <c:v>4807500000000</c:v>
                </c:pt>
                <c:pt idx="2321">
                  <c:v>4694600000000</c:v>
                </c:pt>
                <c:pt idx="2322">
                  <c:v>4584400000000</c:v>
                </c:pt>
                <c:pt idx="2323">
                  <c:v>4477000000000</c:v>
                </c:pt>
                <c:pt idx="2324">
                  <c:v>4372200000000</c:v>
                </c:pt>
                <c:pt idx="2325">
                  <c:v>4270100000000</c:v>
                </c:pt>
                <c:pt idx="2326">
                  <c:v>4170500000000</c:v>
                </c:pt>
                <c:pt idx="2327">
                  <c:v>4073400000000</c:v>
                </c:pt>
                <c:pt idx="2328">
                  <c:v>3978700000000</c:v>
                </c:pt>
                <c:pt idx="2329">
                  <c:v>3886400000000</c:v>
                </c:pt>
                <c:pt idx="2330">
                  <c:v>3796400000000</c:v>
                </c:pt>
                <c:pt idx="2331">
                  <c:v>3708600000000</c:v>
                </c:pt>
                <c:pt idx="2332">
                  <c:v>3623000000000</c:v>
                </c:pt>
                <c:pt idx="2333">
                  <c:v>3539500000000</c:v>
                </c:pt>
                <c:pt idx="2334">
                  <c:v>3458200000000</c:v>
                </c:pt>
                <c:pt idx="2335">
                  <c:v>3378800000000</c:v>
                </c:pt>
                <c:pt idx="2336">
                  <c:v>3301500000000</c:v>
                </c:pt>
                <c:pt idx="2337">
                  <c:v>3226000000000</c:v>
                </c:pt>
                <c:pt idx="2338">
                  <c:v>3152500000000</c:v>
                </c:pt>
                <c:pt idx="2339">
                  <c:v>3080700000000</c:v>
                </c:pt>
                <c:pt idx="2340">
                  <c:v>3010800000000</c:v>
                </c:pt>
                <c:pt idx="2341">
                  <c:v>2942600000000</c:v>
                </c:pt>
                <c:pt idx="2342">
                  <c:v>2876200000000</c:v>
                </c:pt>
                <c:pt idx="2343">
                  <c:v>2811300000000</c:v>
                </c:pt>
                <c:pt idx="2344">
                  <c:v>2748100000000</c:v>
                </c:pt>
                <c:pt idx="2345">
                  <c:v>2686500000000</c:v>
                </c:pt>
                <c:pt idx="2346">
                  <c:v>2626400000000</c:v>
                </c:pt>
                <c:pt idx="2347">
                  <c:v>2567900000000</c:v>
                </c:pt>
                <c:pt idx="2348">
                  <c:v>2510700000000</c:v>
                </c:pt>
                <c:pt idx="2349">
                  <c:v>2455100000000</c:v>
                </c:pt>
                <c:pt idx="2350">
                  <c:v>2455100000000</c:v>
                </c:pt>
                <c:pt idx="2351">
                  <c:v>2400800000000</c:v>
                </c:pt>
                <c:pt idx="2352">
                  <c:v>2347800000000</c:v>
                </c:pt>
                <c:pt idx="2353">
                  <c:v>2296200000000</c:v>
                </c:pt>
                <c:pt idx="2354">
                  <c:v>2245900000000</c:v>
                </c:pt>
                <c:pt idx="2355">
                  <c:v>2196800000000</c:v>
                </c:pt>
                <c:pt idx="2356">
                  <c:v>2149000000000</c:v>
                </c:pt>
                <c:pt idx="2357">
                  <c:v>2102400000000</c:v>
                </c:pt>
                <c:pt idx="2358">
                  <c:v>2056900000000</c:v>
                </c:pt>
                <c:pt idx="2359">
                  <c:v>2012600000000</c:v>
                </c:pt>
                <c:pt idx="2360">
                  <c:v>1969400000000</c:v>
                </c:pt>
                <c:pt idx="2361">
                  <c:v>1927300000000</c:v>
                </c:pt>
                <c:pt idx="2362">
                  <c:v>1886200000000</c:v>
                </c:pt>
                <c:pt idx="2363">
                  <c:v>1846100000000</c:v>
                </c:pt>
                <c:pt idx="2364">
                  <c:v>1807100000000</c:v>
                </c:pt>
                <c:pt idx="2365">
                  <c:v>1769100000000</c:v>
                </c:pt>
                <c:pt idx="2366">
                  <c:v>1732000000000</c:v>
                </c:pt>
                <c:pt idx="2367">
                  <c:v>1695800000000</c:v>
                </c:pt>
                <c:pt idx="2368">
                  <c:v>1660500000000</c:v>
                </c:pt>
                <c:pt idx="2369">
                  <c:v>1626200000000</c:v>
                </c:pt>
                <c:pt idx="2370">
                  <c:v>1592600000000</c:v>
                </c:pt>
                <c:pt idx="2371">
                  <c:v>1560000000000</c:v>
                </c:pt>
                <c:pt idx="2372">
                  <c:v>1528100000000</c:v>
                </c:pt>
                <c:pt idx="2373">
                  <c:v>1497100000000</c:v>
                </c:pt>
                <c:pt idx="2374">
                  <c:v>1466800000000</c:v>
                </c:pt>
                <c:pt idx="2375">
                  <c:v>1437300000000</c:v>
                </c:pt>
                <c:pt idx="2376">
                  <c:v>1408600000000</c:v>
                </c:pt>
                <c:pt idx="2377">
                  <c:v>1380600000000</c:v>
                </c:pt>
                <c:pt idx="2378">
                  <c:v>1353200000000</c:v>
                </c:pt>
                <c:pt idx="2379">
                  <c:v>1326600000000</c:v>
                </c:pt>
                <c:pt idx="2380">
                  <c:v>1300700000000</c:v>
                </c:pt>
                <c:pt idx="2381">
                  <c:v>1275400000000</c:v>
                </c:pt>
                <c:pt idx="2382">
                  <c:v>1250700000000</c:v>
                </c:pt>
                <c:pt idx="2383">
                  <c:v>1226600000000</c:v>
                </c:pt>
                <c:pt idx="2384">
                  <c:v>1203200000000</c:v>
                </c:pt>
                <c:pt idx="2385">
                  <c:v>1180400000000</c:v>
                </c:pt>
                <c:pt idx="2386">
                  <c:v>1158100000000</c:v>
                </c:pt>
                <c:pt idx="2387">
                  <c:v>1136400000000</c:v>
                </c:pt>
                <c:pt idx="2388">
                  <c:v>1115300000000</c:v>
                </c:pt>
                <c:pt idx="2389">
                  <c:v>1094700000000</c:v>
                </c:pt>
                <c:pt idx="2390">
                  <c:v>1074600000000</c:v>
                </c:pt>
                <c:pt idx="2391">
                  <c:v>1055000000000</c:v>
                </c:pt>
                <c:pt idx="2392">
                  <c:v>1035900000000</c:v>
                </c:pt>
                <c:pt idx="2393">
                  <c:v>1017400000000</c:v>
                </c:pt>
                <c:pt idx="2394">
                  <c:v>999240000000</c:v>
                </c:pt>
                <c:pt idx="2395">
                  <c:v>981580000000</c:v>
                </c:pt>
                <c:pt idx="2396">
                  <c:v>964380000000</c:v>
                </c:pt>
                <c:pt idx="2397">
                  <c:v>947610000000</c:v>
                </c:pt>
                <c:pt idx="2398">
                  <c:v>931280000000</c:v>
                </c:pt>
                <c:pt idx="2399">
                  <c:v>915350000000</c:v>
                </c:pt>
                <c:pt idx="2400">
                  <c:v>915350000000</c:v>
                </c:pt>
                <c:pt idx="2401">
                  <c:v>899840000000</c:v>
                </c:pt>
                <c:pt idx="2402">
                  <c:v>884730000000</c:v>
                </c:pt>
                <c:pt idx="2403">
                  <c:v>870000000000</c:v>
                </c:pt>
                <c:pt idx="2404">
                  <c:v>855650000000</c:v>
                </c:pt>
                <c:pt idx="2405">
                  <c:v>841660000000</c:v>
                </c:pt>
                <c:pt idx="2406">
                  <c:v>828040000000</c:v>
                </c:pt>
                <c:pt idx="2407">
                  <c:v>814770000000</c:v>
                </c:pt>
                <c:pt idx="2408">
                  <c:v>801840000000</c:v>
                </c:pt>
                <c:pt idx="2409">
                  <c:v>789240000000</c:v>
                </c:pt>
                <c:pt idx="2410">
                  <c:v>776960000000</c:v>
                </c:pt>
                <c:pt idx="2411">
                  <c:v>765010000000</c:v>
                </c:pt>
                <c:pt idx="2412">
                  <c:v>753360000000</c:v>
                </c:pt>
                <c:pt idx="2413">
                  <c:v>742010000000</c:v>
                </c:pt>
                <c:pt idx="2414">
                  <c:v>730960000000</c:v>
                </c:pt>
                <c:pt idx="2415">
                  <c:v>720200000000</c:v>
                </c:pt>
                <c:pt idx="2416">
                  <c:v>709710000000</c:v>
                </c:pt>
                <c:pt idx="2417">
                  <c:v>699500000000</c:v>
                </c:pt>
                <c:pt idx="2418">
                  <c:v>689550000000</c:v>
                </c:pt>
                <c:pt idx="2419">
                  <c:v>679860000000</c:v>
                </c:pt>
                <c:pt idx="2420">
                  <c:v>670430000000</c:v>
                </c:pt>
                <c:pt idx="2421">
                  <c:v>661240000000</c:v>
                </c:pt>
                <c:pt idx="2422">
                  <c:v>652290000000</c:v>
                </c:pt>
                <c:pt idx="2423">
                  <c:v>643580000000</c:v>
                </c:pt>
                <c:pt idx="2424">
                  <c:v>635100000000</c:v>
                </c:pt>
                <c:pt idx="2425">
                  <c:v>626840000000</c:v>
                </c:pt>
                <c:pt idx="2426">
                  <c:v>618790000000</c:v>
                </c:pt>
                <c:pt idx="2427">
                  <c:v>610960000000</c:v>
                </c:pt>
                <c:pt idx="2428">
                  <c:v>603340000000</c:v>
                </c:pt>
                <c:pt idx="2429">
                  <c:v>595920000000</c:v>
                </c:pt>
                <c:pt idx="2430">
                  <c:v>588690000000</c:v>
                </c:pt>
                <c:pt idx="2431">
                  <c:v>581660000000</c:v>
                </c:pt>
                <c:pt idx="2432">
                  <c:v>574810000000</c:v>
                </c:pt>
                <c:pt idx="2433">
                  <c:v>568150000000</c:v>
                </c:pt>
                <c:pt idx="2434">
                  <c:v>561660000000</c:v>
                </c:pt>
                <c:pt idx="2435">
                  <c:v>555350000000</c:v>
                </c:pt>
                <c:pt idx="2436">
                  <c:v>549210000000</c:v>
                </c:pt>
                <c:pt idx="2437">
                  <c:v>543240000000</c:v>
                </c:pt>
                <c:pt idx="2438">
                  <c:v>537420000000</c:v>
                </c:pt>
                <c:pt idx="2439">
                  <c:v>531760000000</c:v>
                </c:pt>
                <c:pt idx="2440">
                  <c:v>526260000000</c:v>
                </c:pt>
                <c:pt idx="2441">
                  <c:v>520910000000</c:v>
                </c:pt>
                <c:pt idx="2442">
                  <c:v>515700000000</c:v>
                </c:pt>
                <c:pt idx="2443">
                  <c:v>510630000000</c:v>
                </c:pt>
                <c:pt idx="2444">
                  <c:v>505700000000</c:v>
                </c:pt>
                <c:pt idx="2445">
                  <c:v>500910000000</c:v>
                </c:pt>
                <c:pt idx="2446">
                  <c:v>496250000000</c:v>
                </c:pt>
                <c:pt idx="2447">
                  <c:v>491720000000</c:v>
                </c:pt>
                <c:pt idx="2448">
                  <c:v>487320000000</c:v>
                </c:pt>
                <c:pt idx="2449">
                  <c:v>483030000000</c:v>
                </c:pt>
                <c:pt idx="2450">
                  <c:v>483030000000</c:v>
                </c:pt>
                <c:pt idx="2451">
                  <c:v>478870000000</c:v>
                </c:pt>
                <c:pt idx="2452">
                  <c:v>474830000000</c:v>
                </c:pt>
                <c:pt idx="2453">
                  <c:v>470890000000</c:v>
                </c:pt>
                <c:pt idx="2454">
                  <c:v>467070000000</c:v>
                </c:pt>
                <c:pt idx="2455">
                  <c:v>463360000000</c:v>
                </c:pt>
                <c:pt idx="2456">
                  <c:v>459750000000</c:v>
                </c:pt>
                <c:pt idx="2457">
                  <c:v>456250000000</c:v>
                </c:pt>
                <c:pt idx="2458">
                  <c:v>452850000000</c:v>
                </c:pt>
                <c:pt idx="2459">
                  <c:v>449540000000</c:v>
                </c:pt>
                <c:pt idx="2460">
                  <c:v>446330000000</c:v>
                </c:pt>
                <c:pt idx="2461">
                  <c:v>443210000000</c:v>
                </c:pt>
                <c:pt idx="2462">
                  <c:v>440190000000</c:v>
                </c:pt>
                <c:pt idx="2463">
                  <c:v>437250000000</c:v>
                </c:pt>
                <c:pt idx="2464">
                  <c:v>434410000000</c:v>
                </c:pt>
                <c:pt idx="2465">
                  <c:v>431640000000</c:v>
                </c:pt>
                <c:pt idx="2466">
                  <c:v>428960000000</c:v>
                </c:pt>
                <c:pt idx="2467">
                  <c:v>426360000000</c:v>
                </c:pt>
                <c:pt idx="2468">
                  <c:v>423840000000</c:v>
                </c:pt>
                <c:pt idx="2469">
                  <c:v>421390000000</c:v>
                </c:pt>
                <c:pt idx="2470">
                  <c:v>419020000000</c:v>
                </c:pt>
                <c:pt idx="2471">
                  <c:v>416720000000</c:v>
                </c:pt>
                <c:pt idx="2472">
                  <c:v>414500000000</c:v>
                </c:pt>
                <c:pt idx="2473">
                  <c:v>412340000000</c:v>
                </c:pt>
                <c:pt idx="2474">
                  <c:v>410250000000</c:v>
                </c:pt>
                <c:pt idx="2475">
                  <c:v>408230000000</c:v>
                </c:pt>
                <c:pt idx="2476">
                  <c:v>406270000000</c:v>
                </c:pt>
                <c:pt idx="2477">
                  <c:v>404380000000</c:v>
                </c:pt>
                <c:pt idx="2478">
                  <c:v>402550000000</c:v>
                </c:pt>
                <c:pt idx="2479">
                  <c:v>400770000000</c:v>
                </c:pt>
                <c:pt idx="2480">
                  <c:v>399060000000</c:v>
                </c:pt>
                <c:pt idx="2481">
                  <c:v>397410000000</c:v>
                </c:pt>
                <c:pt idx="2482">
                  <c:v>395810000000</c:v>
                </c:pt>
                <c:pt idx="2483">
                  <c:v>394260000000</c:v>
                </c:pt>
                <c:pt idx="2484">
                  <c:v>392770000000</c:v>
                </c:pt>
                <c:pt idx="2485">
                  <c:v>391330000000</c:v>
                </c:pt>
                <c:pt idx="2486">
                  <c:v>389940000000</c:v>
                </c:pt>
                <c:pt idx="2487">
                  <c:v>388610000000</c:v>
                </c:pt>
                <c:pt idx="2488">
                  <c:v>387320000000</c:v>
                </c:pt>
                <c:pt idx="2489">
                  <c:v>386080000000</c:v>
                </c:pt>
                <c:pt idx="2490">
                  <c:v>384880000000</c:v>
                </c:pt>
                <c:pt idx="2491">
                  <c:v>383730000000</c:v>
                </c:pt>
                <c:pt idx="2492">
                  <c:v>382630000000</c:v>
                </c:pt>
                <c:pt idx="2493">
                  <c:v>381570000000</c:v>
                </c:pt>
                <c:pt idx="2494">
                  <c:v>380550000000</c:v>
                </c:pt>
                <c:pt idx="2495">
                  <c:v>379570000000</c:v>
                </c:pt>
                <c:pt idx="2496">
                  <c:v>378630000000</c:v>
                </c:pt>
                <c:pt idx="2497">
                  <c:v>377740000000</c:v>
                </c:pt>
                <c:pt idx="2498">
                  <c:v>376880000000</c:v>
                </c:pt>
                <c:pt idx="2499">
                  <c:v>376060000000</c:v>
                </c:pt>
                <c:pt idx="2500">
                  <c:v>376060000000</c:v>
                </c:pt>
                <c:pt idx="2501">
                  <c:v>375280000000</c:v>
                </c:pt>
                <c:pt idx="2502">
                  <c:v>374530000000</c:v>
                </c:pt>
                <c:pt idx="2503">
                  <c:v>373820000000</c:v>
                </c:pt>
                <c:pt idx="2504">
                  <c:v>373140000000</c:v>
                </c:pt>
                <c:pt idx="2505">
                  <c:v>372500000000</c:v>
                </c:pt>
                <c:pt idx="2506">
                  <c:v>371890000000</c:v>
                </c:pt>
                <c:pt idx="2507">
                  <c:v>371320000000</c:v>
                </c:pt>
                <c:pt idx="2508">
                  <c:v>370770000000</c:v>
                </c:pt>
                <c:pt idx="2509">
                  <c:v>370260000000</c:v>
                </c:pt>
                <c:pt idx="2510">
                  <c:v>369780000000</c:v>
                </c:pt>
                <c:pt idx="2511">
                  <c:v>369330000000</c:v>
                </c:pt>
                <c:pt idx="2512">
                  <c:v>368900000000</c:v>
                </c:pt>
                <c:pt idx="2513">
                  <c:v>368510000000</c:v>
                </c:pt>
                <c:pt idx="2514">
                  <c:v>368150000000</c:v>
                </c:pt>
                <c:pt idx="2515">
                  <c:v>367810000000</c:v>
                </c:pt>
                <c:pt idx="2516">
                  <c:v>367500000000</c:v>
                </c:pt>
                <c:pt idx="2517">
                  <c:v>367220000000</c:v>
                </c:pt>
                <c:pt idx="2518">
                  <c:v>366960000000</c:v>
                </c:pt>
                <c:pt idx="2519">
                  <c:v>366730000000</c:v>
                </c:pt>
                <c:pt idx="2520">
                  <c:v>366530000000</c:v>
                </c:pt>
                <c:pt idx="2521">
                  <c:v>366350000000</c:v>
                </c:pt>
                <c:pt idx="2522">
                  <c:v>366190000000</c:v>
                </c:pt>
                <c:pt idx="2523">
                  <c:v>366060000000</c:v>
                </c:pt>
                <c:pt idx="2524">
                  <c:v>365950000000</c:v>
                </c:pt>
                <c:pt idx="2525">
                  <c:v>365870000000</c:v>
                </c:pt>
                <c:pt idx="2526">
                  <c:v>365810000000</c:v>
                </c:pt>
                <c:pt idx="2527">
                  <c:v>365770000000</c:v>
                </c:pt>
                <c:pt idx="2528">
                  <c:v>365760000000</c:v>
                </c:pt>
                <c:pt idx="2529">
                  <c:v>365760000000</c:v>
                </c:pt>
                <c:pt idx="2530">
                  <c:v>365790000000</c:v>
                </c:pt>
                <c:pt idx="2531">
                  <c:v>365840000000</c:v>
                </c:pt>
                <c:pt idx="2532">
                  <c:v>365910000000</c:v>
                </c:pt>
                <c:pt idx="2533">
                  <c:v>366010000000</c:v>
                </c:pt>
                <c:pt idx="2534">
                  <c:v>366120000000</c:v>
                </c:pt>
                <c:pt idx="2535">
                  <c:v>366250000000</c:v>
                </c:pt>
                <c:pt idx="2536">
                  <c:v>366410000000</c:v>
                </c:pt>
                <c:pt idx="2537">
                  <c:v>366580000000</c:v>
                </c:pt>
                <c:pt idx="2538">
                  <c:v>366770000000</c:v>
                </c:pt>
                <c:pt idx="2539">
                  <c:v>366990000000</c:v>
                </c:pt>
                <c:pt idx="2540">
                  <c:v>367220000000</c:v>
                </c:pt>
                <c:pt idx="2541">
                  <c:v>367470000000</c:v>
                </c:pt>
                <c:pt idx="2542">
                  <c:v>367740000000</c:v>
                </c:pt>
                <c:pt idx="2543">
                  <c:v>368030000000</c:v>
                </c:pt>
                <c:pt idx="2544">
                  <c:v>368340000000</c:v>
                </c:pt>
                <c:pt idx="2545">
                  <c:v>368670000000</c:v>
                </c:pt>
                <c:pt idx="2546">
                  <c:v>369020000000</c:v>
                </c:pt>
                <c:pt idx="2547">
                  <c:v>369380000000</c:v>
                </c:pt>
                <c:pt idx="2548">
                  <c:v>369770000000</c:v>
                </c:pt>
                <c:pt idx="2549">
                  <c:v>370170000000</c:v>
                </c:pt>
                <c:pt idx="2550">
                  <c:v>370170000000</c:v>
                </c:pt>
                <c:pt idx="2551">
                  <c:v>370590000000</c:v>
                </c:pt>
                <c:pt idx="2552">
                  <c:v>371030000000</c:v>
                </c:pt>
                <c:pt idx="2553">
                  <c:v>371490000000</c:v>
                </c:pt>
                <c:pt idx="2554">
                  <c:v>371960000000</c:v>
                </c:pt>
                <c:pt idx="2555">
                  <c:v>372460000000</c:v>
                </c:pt>
                <c:pt idx="2556">
                  <c:v>372970000000</c:v>
                </c:pt>
                <c:pt idx="2557">
                  <c:v>373500000000</c:v>
                </c:pt>
                <c:pt idx="2558">
                  <c:v>374050000000</c:v>
                </c:pt>
                <c:pt idx="2559">
                  <c:v>374620000000</c:v>
                </c:pt>
                <c:pt idx="2560">
                  <c:v>375210000000</c:v>
                </c:pt>
                <c:pt idx="2561">
                  <c:v>375810000000</c:v>
                </c:pt>
                <c:pt idx="2562">
                  <c:v>376440000000</c:v>
                </c:pt>
                <c:pt idx="2563">
                  <c:v>377080000000</c:v>
                </c:pt>
                <c:pt idx="2564">
                  <c:v>377740000000</c:v>
                </c:pt>
                <c:pt idx="2565">
                  <c:v>378420000000</c:v>
                </c:pt>
                <c:pt idx="2566">
                  <c:v>379120000000</c:v>
                </c:pt>
                <c:pt idx="2567">
                  <c:v>379840000000</c:v>
                </c:pt>
                <c:pt idx="2568">
                  <c:v>380580000000</c:v>
                </c:pt>
                <c:pt idx="2569">
                  <c:v>381340000000</c:v>
                </c:pt>
                <c:pt idx="2570">
                  <c:v>382110000000</c:v>
                </c:pt>
                <c:pt idx="2571">
                  <c:v>382910000000</c:v>
                </c:pt>
                <c:pt idx="2572">
                  <c:v>383730000000</c:v>
                </c:pt>
                <c:pt idx="2573">
                  <c:v>384570000000</c:v>
                </c:pt>
                <c:pt idx="2574">
                  <c:v>385420000000</c:v>
                </c:pt>
                <c:pt idx="2575">
                  <c:v>386300000000</c:v>
                </c:pt>
                <c:pt idx="2576">
                  <c:v>387200000000</c:v>
                </c:pt>
                <c:pt idx="2577">
                  <c:v>388120000000</c:v>
                </c:pt>
                <c:pt idx="2578">
                  <c:v>389060000000</c:v>
                </c:pt>
                <c:pt idx="2579">
                  <c:v>390030000000</c:v>
                </c:pt>
                <c:pt idx="2580">
                  <c:v>391020000000</c:v>
                </c:pt>
                <c:pt idx="2581">
                  <c:v>392020000000</c:v>
                </c:pt>
                <c:pt idx="2582">
                  <c:v>393060000000</c:v>
                </c:pt>
                <c:pt idx="2583">
                  <c:v>394110000000</c:v>
                </c:pt>
                <c:pt idx="2584">
                  <c:v>395190000000</c:v>
                </c:pt>
                <c:pt idx="2585">
                  <c:v>396290000000</c:v>
                </c:pt>
                <c:pt idx="2586">
                  <c:v>397420000000</c:v>
                </c:pt>
                <c:pt idx="2587">
                  <c:v>398570000000</c:v>
                </c:pt>
                <c:pt idx="2588">
                  <c:v>399740000000</c:v>
                </c:pt>
                <c:pt idx="2589">
                  <c:v>400940000000</c:v>
                </c:pt>
                <c:pt idx="2590">
                  <c:v>402170000000</c:v>
                </c:pt>
                <c:pt idx="2591">
                  <c:v>403420000000</c:v>
                </c:pt>
                <c:pt idx="2592">
                  <c:v>404700000000</c:v>
                </c:pt>
                <c:pt idx="2593">
                  <c:v>406010000000</c:v>
                </c:pt>
                <c:pt idx="2594">
                  <c:v>407350000000</c:v>
                </c:pt>
                <c:pt idx="2595">
                  <c:v>408710000000</c:v>
                </c:pt>
                <c:pt idx="2596">
                  <c:v>410100000000</c:v>
                </c:pt>
                <c:pt idx="2597">
                  <c:v>411530000000</c:v>
                </c:pt>
                <c:pt idx="2598">
                  <c:v>412980000000</c:v>
                </c:pt>
                <c:pt idx="2599">
                  <c:v>414460000000</c:v>
                </c:pt>
                <c:pt idx="2600">
                  <c:v>414460000000</c:v>
                </c:pt>
                <c:pt idx="2601">
                  <c:v>416520000000</c:v>
                </c:pt>
                <c:pt idx="2602">
                  <c:v>418550000000</c:v>
                </c:pt>
                <c:pt idx="2603">
                  <c:v>420550000000</c:v>
                </c:pt>
                <c:pt idx="2604">
                  <c:v>422530000000</c:v>
                </c:pt>
                <c:pt idx="2605">
                  <c:v>424490000000</c:v>
                </c:pt>
                <c:pt idx="2606">
                  <c:v>426420000000</c:v>
                </c:pt>
                <c:pt idx="2607">
                  <c:v>428340000000</c:v>
                </c:pt>
                <c:pt idx="2608">
                  <c:v>430230000000</c:v>
                </c:pt>
                <c:pt idx="2609">
                  <c:v>432090000000</c:v>
                </c:pt>
                <c:pt idx="2610">
                  <c:v>433940000000</c:v>
                </c:pt>
                <c:pt idx="2611">
                  <c:v>435770000000</c:v>
                </c:pt>
                <c:pt idx="2612">
                  <c:v>437570000000</c:v>
                </c:pt>
                <c:pt idx="2613">
                  <c:v>439360000000</c:v>
                </c:pt>
                <c:pt idx="2614">
                  <c:v>441120000000</c:v>
                </c:pt>
                <c:pt idx="2615">
                  <c:v>442870000000</c:v>
                </c:pt>
                <c:pt idx="2616">
                  <c:v>444590000000</c:v>
                </c:pt>
                <c:pt idx="2617">
                  <c:v>446300000000</c:v>
                </c:pt>
                <c:pt idx="2618">
                  <c:v>447990000000</c:v>
                </c:pt>
                <c:pt idx="2619">
                  <c:v>449660000000</c:v>
                </c:pt>
                <c:pt idx="2620">
                  <c:v>451320000000</c:v>
                </c:pt>
                <c:pt idx="2621">
                  <c:v>452950000000</c:v>
                </c:pt>
                <c:pt idx="2622">
                  <c:v>454570000000</c:v>
                </c:pt>
                <c:pt idx="2623">
                  <c:v>456170000000</c:v>
                </c:pt>
                <c:pt idx="2624">
                  <c:v>457760000000</c:v>
                </c:pt>
                <c:pt idx="2625">
                  <c:v>459330000000</c:v>
                </c:pt>
                <c:pt idx="2626">
                  <c:v>460880000000</c:v>
                </c:pt>
                <c:pt idx="2627">
                  <c:v>462420000000</c:v>
                </c:pt>
                <c:pt idx="2628">
                  <c:v>463940000000</c:v>
                </c:pt>
                <c:pt idx="2629">
                  <c:v>465440000000</c:v>
                </c:pt>
                <c:pt idx="2630">
                  <c:v>466940000000</c:v>
                </c:pt>
                <c:pt idx="2631">
                  <c:v>468410000000</c:v>
                </c:pt>
                <c:pt idx="2632">
                  <c:v>469870000000</c:v>
                </c:pt>
                <c:pt idx="2633">
                  <c:v>471320000000</c:v>
                </c:pt>
                <c:pt idx="2634">
                  <c:v>472760000000</c:v>
                </c:pt>
                <c:pt idx="2635">
                  <c:v>474180000000</c:v>
                </c:pt>
                <c:pt idx="2636">
                  <c:v>475580000000</c:v>
                </c:pt>
                <c:pt idx="2637">
                  <c:v>476970000000</c:v>
                </c:pt>
                <c:pt idx="2638">
                  <c:v>478350000000</c:v>
                </c:pt>
                <c:pt idx="2639">
                  <c:v>479720000000</c:v>
                </c:pt>
                <c:pt idx="2640">
                  <c:v>481070000000</c:v>
                </c:pt>
                <c:pt idx="2641">
                  <c:v>482420000000</c:v>
                </c:pt>
                <c:pt idx="2642">
                  <c:v>483740000000</c:v>
                </c:pt>
                <c:pt idx="2643">
                  <c:v>485060000000</c:v>
                </c:pt>
                <c:pt idx="2644">
                  <c:v>486360000000</c:v>
                </c:pt>
                <c:pt idx="2645">
                  <c:v>487660000000</c:v>
                </c:pt>
                <c:pt idx="2646">
                  <c:v>488940000000</c:v>
                </c:pt>
                <c:pt idx="2647">
                  <c:v>490210000000</c:v>
                </c:pt>
                <c:pt idx="2648">
                  <c:v>491460000000</c:v>
                </c:pt>
                <c:pt idx="2649">
                  <c:v>492710000000</c:v>
                </c:pt>
                <c:pt idx="2650">
                  <c:v>492710000000</c:v>
                </c:pt>
                <c:pt idx="2651">
                  <c:v>493940000000</c:v>
                </c:pt>
                <c:pt idx="2652">
                  <c:v>495170000000</c:v>
                </c:pt>
                <c:pt idx="2653">
                  <c:v>496380000000</c:v>
                </c:pt>
                <c:pt idx="2654">
                  <c:v>497580000000</c:v>
                </c:pt>
                <c:pt idx="2655">
                  <c:v>498780000000</c:v>
                </c:pt>
                <c:pt idx="2656">
                  <c:v>499960000000</c:v>
                </c:pt>
                <c:pt idx="2657">
                  <c:v>501130000000</c:v>
                </c:pt>
                <c:pt idx="2658">
                  <c:v>502290000000</c:v>
                </c:pt>
                <c:pt idx="2659">
                  <c:v>503440000000</c:v>
                </c:pt>
                <c:pt idx="2660">
                  <c:v>504580000000</c:v>
                </c:pt>
                <c:pt idx="2661">
                  <c:v>505710000000</c:v>
                </c:pt>
                <c:pt idx="2662">
                  <c:v>506830000000</c:v>
                </c:pt>
                <c:pt idx="2663">
                  <c:v>507940000000</c:v>
                </c:pt>
                <c:pt idx="2664">
                  <c:v>509050000000</c:v>
                </c:pt>
                <c:pt idx="2665">
                  <c:v>510140000000</c:v>
                </c:pt>
                <c:pt idx="2666">
                  <c:v>511220000000</c:v>
                </c:pt>
                <c:pt idx="2667">
                  <c:v>512290000000</c:v>
                </c:pt>
                <c:pt idx="2668">
                  <c:v>513360000000</c:v>
                </c:pt>
                <c:pt idx="2669">
                  <c:v>514410000000</c:v>
                </c:pt>
                <c:pt idx="2670">
                  <c:v>515460000000</c:v>
                </c:pt>
                <c:pt idx="2671">
                  <c:v>516500000000</c:v>
                </c:pt>
                <c:pt idx="2672">
                  <c:v>517520000000</c:v>
                </c:pt>
                <c:pt idx="2673">
                  <c:v>518540000000</c:v>
                </c:pt>
                <c:pt idx="2674">
                  <c:v>519550000000</c:v>
                </c:pt>
                <c:pt idx="2675">
                  <c:v>520550000000</c:v>
                </c:pt>
                <c:pt idx="2676">
                  <c:v>521550000000</c:v>
                </c:pt>
                <c:pt idx="2677">
                  <c:v>522530000000</c:v>
                </c:pt>
                <c:pt idx="2678">
                  <c:v>523500000000</c:v>
                </c:pt>
                <c:pt idx="2679">
                  <c:v>524470000000</c:v>
                </c:pt>
                <c:pt idx="2680">
                  <c:v>525430000000</c:v>
                </c:pt>
                <c:pt idx="2681">
                  <c:v>526380000000</c:v>
                </c:pt>
                <c:pt idx="2682">
                  <c:v>527320000000</c:v>
                </c:pt>
                <c:pt idx="2683">
                  <c:v>528250000000</c:v>
                </c:pt>
                <c:pt idx="2684">
                  <c:v>529170000000</c:v>
                </c:pt>
                <c:pt idx="2685">
                  <c:v>530090000000</c:v>
                </c:pt>
                <c:pt idx="2686">
                  <c:v>530990000000</c:v>
                </c:pt>
                <c:pt idx="2687">
                  <c:v>531890000000</c:v>
                </c:pt>
                <c:pt idx="2688">
                  <c:v>532780000000</c:v>
                </c:pt>
                <c:pt idx="2689">
                  <c:v>533660000000</c:v>
                </c:pt>
                <c:pt idx="2690">
                  <c:v>534540000000</c:v>
                </c:pt>
                <c:pt idx="2691">
                  <c:v>535400000000</c:v>
                </c:pt>
                <c:pt idx="2692">
                  <c:v>536260000000</c:v>
                </c:pt>
                <c:pt idx="2693">
                  <c:v>537100000000</c:v>
                </c:pt>
                <c:pt idx="2694">
                  <c:v>537940000000</c:v>
                </c:pt>
                <c:pt idx="2695">
                  <c:v>538770000000</c:v>
                </c:pt>
                <c:pt idx="2696">
                  <c:v>539590000000</c:v>
                </c:pt>
                <c:pt idx="2697">
                  <c:v>540410000000</c:v>
                </c:pt>
                <c:pt idx="2698">
                  <c:v>541210000000</c:v>
                </c:pt>
                <c:pt idx="2699">
                  <c:v>542010000000</c:v>
                </c:pt>
                <c:pt idx="2700">
                  <c:v>542010000000</c:v>
                </c:pt>
                <c:pt idx="2701">
                  <c:v>542790000000</c:v>
                </c:pt>
                <c:pt idx="2702">
                  <c:v>543570000000</c:v>
                </c:pt>
                <c:pt idx="2703">
                  <c:v>544340000000</c:v>
                </c:pt>
                <c:pt idx="2704">
                  <c:v>545100000000</c:v>
                </c:pt>
                <c:pt idx="2705">
                  <c:v>545860000000</c:v>
                </c:pt>
                <c:pt idx="2706">
                  <c:v>546600000000</c:v>
                </c:pt>
                <c:pt idx="2707">
                  <c:v>547340000000</c:v>
                </c:pt>
                <c:pt idx="2708">
                  <c:v>548060000000</c:v>
                </c:pt>
                <c:pt idx="2709">
                  <c:v>548780000000</c:v>
                </c:pt>
                <c:pt idx="2710">
                  <c:v>549490000000</c:v>
                </c:pt>
                <c:pt idx="2711">
                  <c:v>550190000000</c:v>
                </c:pt>
                <c:pt idx="2712">
                  <c:v>550880000000</c:v>
                </c:pt>
                <c:pt idx="2713">
                  <c:v>551560000000</c:v>
                </c:pt>
                <c:pt idx="2714">
                  <c:v>552230000000</c:v>
                </c:pt>
                <c:pt idx="2715">
                  <c:v>552890000000</c:v>
                </c:pt>
                <c:pt idx="2716">
                  <c:v>553540000000</c:v>
                </c:pt>
                <c:pt idx="2717">
                  <c:v>554180000000</c:v>
                </c:pt>
                <c:pt idx="2718">
                  <c:v>554810000000</c:v>
                </c:pt>
                <c:pt idx="2719">
                  <c:v>555440000000</c:v>
                </c:pt>
                <c:pt idx="2720">
                  <c:v>556050000000</c:v>
                </c:pt>
                <c:pt idx="2721">
                  <c:v>556650000000</c:v>
                </c:pt>
                <c:pt idx="2722">
                  <c:v>557250000000</c:v>
                </c:pt>
                <c:pt idx="2723">
                  <c:v>557830000000</c:v>
                </c:pt>
                <c:pt idx="2724">
                  <c:v>558400000000</c:v>
                </c:pt>
                <c:pt idx="2725">
                  <c:v>558960000000</c:v>
                </c:pt>
                <c:pt idx="2726">
                  <c:v>559510000000</c:v>
                </c:pt>
                <c:pt idx="2727">
                  <c:v>560050000000</c:v>
                </c:pt>
                <c:pt idx="2728">
                  <c:v>560580000000</c:v>
                </c:pt>
                <c:pt idx="2729">
                  <c:v>561100000000</c:v>
                </c:pt>
                <c:pt idx="2730">
                  <c:v>561610000000</c:v>
                </c:pt>
                <c:pt idx="2731">
                  <c:v>562110000000</c:v>
                </c:pt>
                <c:pt idx="2732">
                  <c:v>562590000000</c:v>
                </c:pt>
                <c:pt idx="2733">
                  <c:v>563060000000</c:v>
                </c:pt>
                <c:pt idx="2734">
                  <c:v>563520000000</c:v>
                </c:pt>
                <c:pt idx="2735">
                  <c:v>563970000000</c:v>
                </c:pt>
                <c:pt idx="2736">
                  <c:v>564410000000</c:v>
                </c:pt>
                <c:pt idx="2737">
                  <c:v>564840000000</c:v>
                </c:pt>
                <c:pt idx="2738">
                  <c:v>565250000000</c:v>
                </c:pt>
                <c:pt idx="2739">
                  <c:v>565650000000</c:v>
                </c:pt>
                <c:pt idx="2740">
                  <c:v>566040000000</c:v>
                </c:pt>
                <c:pt idx="2741">
                  <c:v>566410000000</c:v>
                </c:pt>
                <c:pt idx="2742">
                  <c:v>566770000000</c:v>
                </c:pt>
                <c:pt idx="2743">
                  <c:v>567120000000</c:v>
                </c:pt>
                <c:pt idx="2744">
                  <c:v>567450000000</c:v>
                </c:pt>
                <c:pt idx="2745">
                  <c:v>567770000000</c:v>
                </c:pt>
                <c:pt idx="2746">
                  <c:v>568080000000</c:v>
                </c:pt>
                <c:pt idx="2747">
                  <c:v>568370000000</c:v>
                </c:pt>
                <c:pt idx="2748">
                  <c:v>568650000000</c:v>
                </c:pt>
                <c:pt idx="2749">
                  <c:v>568910000000</c:v>
                </c:pt>
                <c:pt idx="2750">
                  <c:v>568910000000</c:v>
                </c:pt>
                <c:pt idx="2751">
                  <c:v>569160000000</c:v>
                </c:pt>
                <c:pt idx="2752">
                  <c:v>569390000000</c:v>
                </c:pt>
                <c:pt idx="2753">
                  <c:v>569600000000</c:v>
                </c:pt>
                <c:pt idx="2754">
                  <c:v>569800000000</c:v>
                </c:pt>
                <c:pt idx="2755">
                  <c:v>569990000000</c:v>
                </c:pt>
                <c:pt idx="2756">
                  <c:v>570160000000</c:v>
                </c:pt>
                <c:pt idx="2757">
                  <c:v>570310000000</c:v>
                </c:pt>
                <c:pt idx="2758">
                  <c:v>570440000000</c:v>
                </c:pt>
                <c:pt idx="2759">
                  <c:v>570560000000</c:v>
                </c:pt>
                <c:pt idx="2760">
                  <c:v>570660000000</c:v>
                </c:pt>
                <c:pt idx="2761">
                  <c:v>570740000000</c:v>
                </c:pt>
                <c:pt idx="2762">
                  <c:v>570810000000</c:v>
                </c:pt>
                <c:pt idx="2763">
                  <c:v>570850000000</c:v>
                </c:pt>
                <c:pt idx="2764">
                  <c:v>570880000000</c:v>
                </c:pt>
                <c:pt idx="2765">
                  <c:v>570890000000</c:v>
                </c:pt>
                <c:pt idx="2766">
                  <c:v>570870000000</c:v>
                </c:pt>
                <c:pt idx="2767">
                  <c:v>570840000000</c:v>
                </c:pt>
                <c:pt idx="2768">
                  <c:v>570790000000</c:v>
                </c:pt>
                <c:pt idx="2769">
                  <c:v>570720000000</c:v>
                </c:pt>
                <c:pt idx="2770">
                  <c:v>570630000000</c:v>
                </c:pt>
                <c:pt idx="2771">
                  <c:v>570510000000</c:v>
                </c:pt>
                <c:pt idx="2772">
                  <c:v>570370000000</c:v>
                </c:pt>
                <c:pt idx="2773">
                  <c:v>570220000000</c:v>
                </c:pt>
                <c:pt idx="2774">
                  <c:v>570030000000</c:v>
                </c:pt>
                <c:pt idx="2775">
                  <c:v>569830000000</c:v>
                </c:pt>
                <c:pt idx="2776">
                  <c:v>569600000000</c:v>
                </c:pt>
                <c:pt idx="2777">
                  <c:v>569350000000</c:v>
                </c:pt>
                <c:pt idx="2778">
                  <c:v>569080000000</c:v>
                </c:pt>
                <c:pt idx="2779">
                  <c:v>568780000000</c:v>
                </c:pt>
                <c:pt idx="2780">
                  <c:v>568450000000</c:v>
                </c:pt>
                <c:pt idx="2781">
                  <c:v>568100000000</c:v>
                </c:pt>
                <c:pt idx="2782">
                  <c:v>567720000000</c:v>
                </c:pt>
                <c:pt idx="2783">
                  <c:v>567320000000</c:v>
                </c:pt>
                <c:pt idx="2784">
                  <c:v>566890000000</c:v>
                </c:pt>
                <c:pt idx="2785">
                  <c:v>566430000000</c:v>
                </c:pt>
                <c:pt idx="2786">
                  <c:v>565940000000</c:v>
                </c:pt>
                <c:pt idx="2787">
                  <c:v>565420000000</c:v>
                </c:pt>
                <c:pt idx="2788">
                  <c:v>564880000000</c:v>
                </c:pt>
                <c:pt idx="2789">
                  <c:v>564300000000</c:v>
                </c:pt>
                <c:pt idx="2790">
                  <c:v>563700000000</c:v>
                </c:pt>
                <c:pt idx="2791">
                  <c:v>563060000000</c:v>
                </c:pt>
                <c:pt idx="2792">
                  <c:v>562390000000</c:v>
                </c:pt>
                <c:pt idx="2793">
                  <c:v>561690000000</c:v>
                </c:pt>
                <c:pt idx="2794">
                  <c:v>560960000000</c:v>
                </c:pt>
                <c:pt idx="2795">
                  <c:v>560190000000</c:v>
                </c:pt>
                <c:pt idx="2796">
                  <c:v>559390000000</c:v>
                </c:pt>
                <c:pt idx="2797">
                  <c:v>558550000000</c:v>
                </c:pt>
                <c:pt idx="2798">
                  <c:v>557680000000</c:v>
                </c:pt>
                <c:pt idx="2799">
                  <c:v>556770000000</c:v>
                </c:pt>
                <c:pt idx="2800">
                  <c:v>556770000000</c:v>
                </c:pt>
                <c:pt idx="2801">
                  <c:v>556140000000</c:v>
                </c:pt>
                <c:pt idx="2802">
                  <c:v>555490000000</c:v>
                </c:pt>
                <c:pt idx="2803">
                  <c:v>554840000000</c:v>
                </c:pt>
                <c:pt idx="2804">
                  <c:v>554170000000</c:v>
                </c:pt>
                <c:pt idx="2805">
                  <c:v>553490000000</c:v>
                </c:pt>
                <c:pt idx="2806">
                  <c:v>552800000000</c:v>
                </c:pt>
                <c:pt idx="2807">
                  <c:v>552100000000</c:v>
                </c:pt>
                <c:pt idx="2808">
                  <c:v>551380000000</c:v>
                </c:pt>
                <c:pt idx="2809">
                  <c:v>550660000000</c:v>
                </c:pt>
                <c:pt idx="2810">
                  <c:v>549920000000</c:v>
                </c:pt>
                <c:pt idx="2811">
                  <c:v>549160000000</c:v>
                </c:pt>
                <c:pt idx="2812">
                  <c:v>548390000000</c:v>
                </c:pt>
                <c:pt idx="2813">
                  <c:v>547610000000</c:v>
                </c:pt>
                <c:pt idx="2814">
                  <c:v>546820000000</c:v>
                </c:pt>
                <c:pt idx="2815">
                  <c:v>546000000000</c:v>
                </c:pt>
                <c:pt idx="2816">
                  <c:v>545180000000</c:v>
                </c:pt>
                <c:pt idx="2817">
                  <c:v>544330000000</c:v>
                </c:pt>
                <c:pt idx="2818">
                  <c:v>543480000000</c:v>
                </c:pt>
                <c:pt idx="2819">
                  <c:v>542600000000</c:v>
                </c:pt>
                <c:pt idx="2820">
                  <c:v>541710000000</c:v>
                </c:pt>
                <c:pt idx="2821">
                  <c:v>540800000000</c:v>
                </c:pt>
                <c:pt idx="2822">
                  <c:v>539880000000</c:v>
                </c:pt>
                <c:pt idx="2823">
                  <c:v>538930000000</c:v>
                </c:pt>
                <c:pt idx="2824">
                  <c:v>537970000000</c:v>
                </c:pt>
                <c:pt idx="2825">
                  <c:v>536990000000</c:v>
                </c:pt>
                <c:pt idx="2826">
                  <c:v>535990000000</c:v>
                </c:pt>
                <c:pt idx="2827">
                  <c:v>534970000000</c:v>
                </c:pt>
                <c:pt idx="2828">
                  <c:v>533930000000</c:v>
                </c:pt>
                <c:pt idx="2829">
                  <c:v>532880000000</c:v>
                </c:pt>
                <c:pt idx="2830">
                  <c:v>531800000000</c:v>
                </c:pt>
                <c:pt idx="2831">
                  <c:v>530700000000</c:v>
                </c:pt>
                <c:pt idx="2832">
                  <c:v>529570000000</c:v>
                </c:pt>
                <c:pt idx="2833">
                  <c:v>528430000000</c:v>
                </c:pt>
                <c:pt idx="2834">
                  <c:v>527260000000</c:v>
                </c:pt>
                <c:pt idx="2835">
                  <c:v>526080000000</c:v>
                </c:pt>
                <c:pt idx="2836">
                  <c:v>524860000000</c:v>
                </c:pt>
                <c:pt idx="2837">
                  <c:v>523630000000</c:v>
                </c:pt>
                <c:pt idx="2838">
                  <c:v>522370000000</c:v>
                </c:pt>
                <c:pt idx="2839">
                  <c:v>521090000000</c:v>
                </c:pt>
                <c:pt idx="2840">
                  <c:v>519780000000</c:v>
                </c:pt>
                <c:pt idx="2841">
                  <c:v>518440000000</c:v>
                </c:pt>
                <c:pt idx="2842">
                  <c:v>517080000000</c:v>
                </c:pt>
                <c:pt idx="2843">
                  <c:v>515690000000</c:v>
                </c:pt>
                <c:pt idx="2844">
                  <c:v>514280000000</c:v>
                </c:pt>
                <c:pt idx="2845">
                  <c:v>512840000000</c:v>
                </c:pt>
                <c:pt idx="2846">
                  <c:v>511370000000</c:v>
                </c:pt>
                <c:pt idx="2847">
                  <c:v>509870000000</c:v>
                </c:pt>
                <c:pt idx="2848">
                  <c:v>508340000000</c:v>
                </c:pt>
                <c:pt idx="2849">
                  <c:v>506790000000</c:v>
                </c:pt>
                <c:pt idx="2850">
                  <c:v>506790000000</c:v>
                </c:pt>
                <c:pt idx="2851">
                  <c:v>505340000000</c:v>
                </c:pt>
                <c:pt idx="2852">
                  <c:v>503950000000</c:v>
                </c:pt>
                <c:pt idx="2853">
                  <c:v>502620000000</c:v>
                </c:pt>
                <c:pt idx="2854">
                  <c:v>501340000000</c:v>
                </c:pt>
                <c:pt idx="2855">
                  <c:v>500100000000</c:v>
                </c:pt>
                <c:pt idx="2856">
                  <c:v>498920000000</c:v>
                </c:pt>
                <c:pt idx="2857">
                  <c:v>497780000000</c:v>
                </c:pt>
                <c:pt idx="2858">
                  <c:v>496690000000</c:v>
                </c:pt>
                <c:pt idx="2859">
                  <c:v>495650000000</c:v>
                </c:pt>
                <c:pt idx="2860">
                  <c:v>494640000000</c:v>
                </c:pt>
                <c:pt idx="2861">
                  <c:v>493680000000</c:v>
                </c:pt>
                <c:pt idx="2862">
                  <c:v>492760000000</c:v>
                </c:pt>
                <c:pt idx="2863">
                  <c:v>491880000000</c:v>
                </c:pt>
                <c:pt idx="2864">
                  <c:v>491040000000</c:v>
                </c:pt>
                <c:pt idx="2865">
                  <c:v>490240000000</c:v>
                </c:pt>
                <c:pt idx="2866">
                  <c:v>489470000000</c:v>
                </c:pt>
                <c:pt idx="2867">
                  <c:v>488740000000</c:v>
                </c:pt>
                <c:pt idx="2868">
                  <c:v>488050000000</c:v>
                </c:pt>
                <c:pt idx="2869">
                  <c:v>487390000000</c:v>
                </c:pt>
                <c:pt idx="2870">
                  <c:v>486760000000</c:v>
                </c:pt>
                <c:pt idx="2871">
                  <c:v>486160000000</c:v>
                </c:pt>
                <c:pt idx="2872">
                  <c:v>485600000000</c:v>
                </c:pt>
                <c:pt idx="2873">
                  <c:v>485060000000</c:v>
                </c:pt>
                <c:pt idx="2874">
                  <c:v>484550000000</c:v>
                </c:pt>
                <c:pt idx="2875">
                  <c:v>484080000000</c:v>
                </c:pt>
                <c:pt idx="2876">
                  <c:v>483630000000</c:v>
                </c:pt>
                <c:pt idx="2877">
                  <c:v>483210000000</c:v>
                </c:pt>
                <c:pt idx="2878">
                  <c:v>482810000000</c:v>
                </c:pt>
                <c:pt idx="2879">
                  <c:v>482440000000</c:v>
                </c:pt>
                <c:pt idx="2880">
                  <c:v>482090000000</c:v>
                </c:pt>
                <c:pt idx="2881">
                  <c:v>481770000000</c:v>
                </c:pt>
                <c:pt idx="2882">
                  <c:v>481480000000</c:v>
                </c:pt>
                <c:pt idx="2883">
                  <c:v>481210000000</c:v>
                </c:pt>
                <c:pt idx="2884">
                  <c:v>480960000000</c:v>
                </c:pt>
                <c:pt idx="2885">
                  <c:v>480730000000</c:v>
                </c:pt>
                <c:pt idx="2886">
                  <c:v>480520000000</c:v>
                </c:pt>
                <c:pt idx="2887">
                  <c:v>480340000000</c:v>
                </c:pt>
                <c:pt idx="2888">
                  <c:v>480170000000</c:v>
                </c:pt>
                <c:pt idx="2889">
                  <c:v>480030000000</c:v>
                </c:pt>
                <c:pt idx="2890">
                  <c:v>479900000000</c:v>
                </c:pt>
                <c:pt idx="2891">
                  <c:v>479800000000</c:v>
                </c:pt>
                <c:pt idx="2892">
                  <c:v>479710000000</c:v>
                </c:pt>
                <c:pt idx="2893">
                  <c:v>479650000000</c:v>
                </c:pt>
                <c:pt idx="2894">
                  <c:v>479600000000</c:v>
                </c:pt>
                <c:pt idx="2895">
                  <c:v>479570000000</c:v>
                </c:pt>
                <c:pt idx="2896">
                  <c:v>479550000000</c:v>
                </c:pt>
                <c:pt idx="2897">
                  <c:v>479560000000</c:v>
                </c:pt>
                <c:pt idx="2898">
                  <c:v>479580000000</c:v>
                </c:pt>
                <c:pt idx="2899">
                  <c:v>479610000000</c:v>
                </c:pt>
                <c:pt idx="2900">
                  <c:v>479610000000</c:v>
                </c:pt>
                <c:pt idx="2901">
                  <c:v>479670000000</c:v>
                </c:pt>
                <c:pt idx="2902">
                  <c:v>479730000000</c:v>
                </c:pt>
                <c:pt idx="2903">
                  <c:v>479820000000</c:v>
                </c:pt>
                <c:pt idx="2904">
                  <c:v>479920000000</c:v>
                </c:pt>
                <c:pt idx="2905">
                  <c:v>480030000000</c:v>
                </c:pt>
                <c:pt idx="2906">
                  <c:v>480160000000</c:v>
                </c:pt>
                <c:pt idx="2907">
                  <c:v>480310000000</c:v>
                </c:pt>
                <c:pt idx="2908">
                  <c:v>480470000000</c:v>
                </c:pt>
                <c:pt idx="2909">
                  <c:v>480640000000</c:v>
                </c:pt>
                <c:pt idx="2910">
                  <c:v>480830000000</c:v>
                </c:pt>
                <c:pt idx="2911">
                  <c:v>481030000000</c:v>
                </c:pt>
                <c:pt idx="2912">
                  <c:v>481250000000</c:v>
                </c:pt>
                <c:pt idx="2913">
                  <c:v>481470000000</c:v>
                </c:pt>
                <c:pt idx="2914">
                  <c:v>481720000000</c:v>
                </c:pt>
                <c:pt idx="2915">
                  <c:v>481970000000</c:v>
                </c:pt>
                <c:pt idx="2916">
                  <c:v>482240000000</c:v>
                </c:pt>
                <c:pt idx="2917">
                  <c:v>482530000000</c:v>
                </c:pt>
                <c:pt idx="2918">
                  <c:v>482830000000</c:v>
                </c:pt>
                <c:pt idx="2919">
                  <c:v>483140000000</c:v>
                </c:pt>
                <c:pt idx="2920">
                  <c:v>483460000000</c:v>
                </c:pt>
                <c:pt idx="2921">
                  <c:v>483800000000</c:v>
                </c:pt>
                <c:pt idx="2922">
                  <c:v>484150000000</c:v>
                </c:pt>
                <c:pt idx="2923">
                  <c:v>484510000000</c:v>
                </c:pt>
                <c:pt idx="2924">
                  <c:v>484890000000</c:v>
                </c:pt>
                <c:pt idx="2925">
                  <c:v>485270000000</c:v>
                </c:pt>
                <c:pt idx="2926">
                  <c:v>485680000000</c:v>
                </c:pt>
                <c:pt idx="2927">
                  <c:v>486090000000</c:v>
                </c:pt>
                <c:pt idx="2928">
                  <c:v>486520000000</c:v>
                </c:pt>
                <c:pt idx="2929">
                  <c:v>486970000000</c:v>
                </c:pt>
                <c:pt idx="2930">
                  <c:v>487420000000</c:v>
                </c:pt>
                <c:pt idx="2931">
                  <c:v>487890000000</c:v>
                </c:pt>
                <c:pt idx="2932">
                  <c:v>488370000000</c:v>
                </c:pt>
                <c:pt idx="2933">
                  <c:v>488870000000</c:v>
                </c:pt>
                <c:pt idx="2934">
                  <c:v>489380000000</c:v>
                </c:pt>
                <c:pt idx="2935">
                  <c:v>489910000000</c:v>
                </c:pt>
                <c:pt idx="2936">
                  <c:v>490450000000</c:v>
                </c:pt>
                <c:pt idx="2937">
                  <c:v>491000000000</c:v>
                </c:pt>
                <c:pt idx="2938">
                  <c:v>491570000000</c:v>
                </c:pt>
                <c:pt idx="2939">
                  <c:v>492150000000</c:v>
                </c:pt>
                <c:pt idx="2940">
                  <c:v>492750000000</c:v>
                </c:pt>
                <c:pt idx="2941">
                  <c:v>493360000000</c:v>
                </c:pt>
                <c:pt idx="2942">
                  <c:v>493990000000</c:v>
                </c:pt>
                <c:pt idx="2943">
                  <c:v>494630000000</c:v>
                </c:pt>
                <c:pt idx="2944">
                  <c:v>495290000000</c:v>
                </c:pt>
                <c:pt idx="2945">
                  <c:v>495970000000</c:v>
                </c:pt>
                <c:pt idx="2946">
                  <c:v>496660000000</c:v>
                </c:pt>
                <c:pt idx="2947">
                  <c:v>497370000000</c:v>
                </c:pt>
                <c:pt idx="2948">
                  <c:v>498090000000</c:v>
                </c:pt>
                <c:pt idx="2949">
                  <c:v>498840000000</c:v>
                </c:pt>
                <c:pt idx="2950">
                  <c:v>498840000000</c:v>
                </c:pt>
                <c:pt idx="2951">
                  <c:v>499600000000</c:v>
                </c:pt>
                <c:pt idx="2952">
                  <c:v>500370000000</c:v>
                </c:pt>
                <c:pt idx="2953">
                  <c:v>501170000000</c:v>
                </c:pt>
                <c:pt idx="2954">
                  <c:v>501990000000</c:v>
                </c:pt>
                <c:pt idx="2955">
                  <c:v>502820000000</c:v>
                </c:pt>
                <c:pt idx="2956">
                  <c:v>503680000000</c:v>
                </c:pt>
                <c:pt idx="2957">
                  <c:v>504550000000</c:v>
                </c:pt>
                <c:pt idx="2958">
                  <c:v>505450000000</c:v>
                </c:pt>
                <c:pt idx="2959">
                  <c:v>506360000000</c:v>
                </c:pt>
                <c:pt idx="2960">
                  <c:v>507300000000</c:v>
                </c:pt>
                <c:pt idx="2961">
                  <c:v>508260000000</c:v>
                </c:pt>
                <c:pt idx="2962">
                  <c:v>509250000000</c:v>
                </c:pt>
                <c:pt idx="2963">
                  <c:v>510250000000</c:v>
                </c:pt>
                <c:pt idx="2964">
                  <c:v>511280000000</c:v>
                </c:pt>
                <c:pt idx="2965">
                  <c:v>512340000000</c:v>
                </c:pt>
                <c:pt idx="2966">
                  <c:v>513410000000</c:v>
                </c:pt>
                <c:pt idx="2967">
                  <c:v>514520000000</c:v>
                </c:pt>
                <c:pt idx="2968">
                  <c:v>515650000000</c:v>
                </c:pt>
                <c:pt idx="2969">
                  <c:v>516810000000</c:v>
                </c:pt>
                <c:pt idx="2970">
                  <c:v>517990000000</c:v>
                </c:pt>
                <c:pt idx="2971">
                  <c:v>519210000000</c:v>
                </c:pt>
                <c:pt idx="2972">
                  <c:v>520450000000</c:v>
                </c:pt>
                <c:pt idx="2973">
                  <c:v>521720000000</c:v>
                </c:pt>
                <c:pt idx="2974">
                  <c:v>523030000000</c:v>
                </c:pt>
                <c:pt idx="2975">
                  <c:v>524360000000</c:v>
                </c:pt>
                <c:pt idx="2976">
                  <c:v>525730000000</c:v>
                </c:pt>
                <c:pt idx="2977">
                  <c:v>527140000000</c:v>
                </c:pt>
                <c:pt idx="2978">
                  <c:v>528570000000</c:v>
                </c:pt>
                <c:pt idx="2979">
                  <c:v>530040000000</c:v>
                </c:pt>
                <c:pt idx="2980">
                  <c:v>531550000000</c:v>
                </c:pt>
                <c:pt idx="2981">
                  <c:v>533100000000</c:v>
                </c:pt>
                <c:pt idx="2982">
                  <c:v>534680000000</c:v>
                </c:pt>
                <c:pt idx="2983">
                  <c:v>536310000000</c:v>
                </c:pt>
                <c:pt idx="2984">
                  <c:v>537970000000</c:v>
                </c:pt>
                <c:pt idx="2985">
                  <c:v>539680000000</c:v>
                </c:pt>
                <c:pt idx="2986">
                  <c:v>541430000000</c:v>
                </c:pt>
                <c:pt idx="2987">
                  <c:v>543220000000</c:v>
                </c:pt>
                <c:pt idx="2988">
                  <c:v>545060000000</c:v>
                </c:pt>
                <c:pt idx="2989">
                  <c:v>546950000000</c:v>
                </c:pt>
                <c:pt idx="2990">
                  <c:v>548880000000</c:v>
                </c:pt>
                <c:pt idx="2991">
                  <c:v>550870000000</c:v>
                </c:pt>
                <c:pt idx="2992">
                  <c:v>552900000000</c:v>
                </c:pt>
                <c:pt idx="2993">
                  <c:v>554990000000</c:v>
                </c:pt>
                <c:pt idx="2994">
                  <c:v>557130000000</c:v>
                </c:pt>
                <c:pt idx="2995">
                  <c:v>559330000000</c:v>
                </c:pt>
                <c:pt idx="2996">
                  <c:v>561590000000</c:v>
                </c:pt>
                <c:pt idx="2997">
                  <c:v>563900000000</c:v>
                </c:pt>
                <c:pt idx="2998">
                  <c:v>566280000000</c:v>
                </c:pt>
                <c:pt idx="2999">
                  <c:v>568720000000</c:v>
                </c:pt>
                <c:pt idx="3000">
                  <c:v>568720000000</c:v>
                </c:pt>
                <c:pt idx="3001">
                  <c:v>571220000000</c:v>
                </c:pt>
                <c:pt idx="3002">
                  <c:v>573800000000</c:v>
                </c:pt>
                <c:pt idx="3003">
                  <c:v>576430000000</c:v>
                </c:pt>
                <c:pt idx="3004">
                  <c:v>579140000000</c:v>
                </c:pt>
                <c:pt idx="3005">
                  <c:v>581930000000</c:v>
                </c:pt>
                <c:pt idx="3006">
                  <c:v>584790000000</c:v>
                </c:pt>
                <c:pt idx="3007">
                  <c:v>587720000000</c:v>
                </c:pt>
                <c:pt idx="3008">
                  <c:v>590740000000</c:v>
                </c:pt>
                <c:pt idx="3009">
                  <c:v>593830000000</c:v>
                </c:pt>
                <c:pt idx="3010">
                  <c:v>597010000000</c:v>
                </c:pt>
                <c:pt idx="3011">
                  <c:v>600280000000</c:v>
                </c:pt>
                <c:pt idx="3012">
                  <c:v>603640000000</c:v>
                </c:pt>
                <c:pt idx="3013">
                  <c:v>607090000000</c:v>
                </c:pt>
                <c:pt idx="3014">
                  <c:v>610630000000</c:v>
                </c:pt>
                <c:pt idx="3015">
                  <c:v>614280000000</c:v>
                </c:pt>
                <c:pt idx="3016">
                  <c:v>618020000000</c:v>
                </c:pt>
                <c:pt idx="3017">
                  <c:v>621870000000</c:v>
                </c:pt>
                <c:pt idx="3018">
                  <c:v>625820000000</c:v>
                </c:pt>
                <c:pt idx="3019">
                  <c:v>629880000000</c:v>
                </c:pt>
                <c:pt idx="3020">
                  <c:v>634060000000</c:v>
                </c:pt>
                <c:pt idx="3021">
                  <c:v>638360000000</c:v>
                </c:pt>
                <c:pt idx="3022">
                  <c:v>642770000000</c:v>
                </c:pt>
                <c:pt idx="3023">
                  <c:v>647310000000</c:v>
                </c:pt>
                <c:pt idx="3024">
                  <c:v>651980000000</c:v>
                </c:pt>
                <c:pt idx="3025">
                  <c:v>656780000000</c:v>
                </c:pt>
                <c:pt idx="3026">
                  <c:v>661710000000</c:v>
                </c:pt>
                <c:pt idx="3027">
                  <c:v>666790000000</c:v>
                </c:pt>
                <c:pt idx="3028">
                  <c:v>672010000000</c:v>
                </c:pt>
                <c:pt idx="3029">
                  <c:v>677370000000</c:v>
                </c:pt>
                <c:pt idx="3030">
                  <c:v>682890000000</c:v>
                </c:pt>
                <c:pt idx="3031">
                  <c:v>688570000000</c:v>
                </c:pt>
                <c:pt idx="3032">
                  <c:v>694410000000</c:v>
                </c:pt>
                <c:pt idx="3033">
                  <c:v>700420000000</c:v>
                </c:pt>
                <c:pt idx="3034">
                  <c:v>706600000000</c:v>
                </c:pt>
                <c:pt idx="3035">
                  <c:v>712960000000</c:v>
                </c:pt>
                <c:pt idx="3036">
                  <c:v>719500000000</c:v>
                </c:pt>
                <c:pt idx="3037">
                  <c:v>726230000000</c:v>
                </c:pt>
                <c:pt idx="3038">
                  <c:v>733150000000</c:v>
                </c:pt>
                <c:pt idx="3039">
                  <c:v>740270000000</c:v>
                </c:pt>
                <c:pt idx="3040">
                  <c:v>747600000000</c:v>
                </c:pt>
                <c:pt idx="3041">
                  <c:v>755150000000</c:v>
                </c:pt>
                <c:pt idx="3042">
                  <c:v>762910000000</c:v>
                </c:pt>
                <c:pt idx="3043">
                  <c:v>770900000000</c:v>
                </c:pt>
                <c:pt idx="3044">
                  <c:v>779110000000</c:v>
                </c:pt>
                <c:pt idx="3045">
                  <c:v>787570000000</c:v>
                </c:pt>
                <c:pt idx="3046">
                  <c:v>796280000000</c:v>
                </c:pt>
                <c:pt idx="3047">
                  <c:v>805240000000</c:v>
                </c:pt>
                <c:pt idx="3048">
                  <c:v>814460000000</c:v>
                </c:pt>
                <c:pt idx="3049">
                  <c:v>823950000000</c:v>
                </c:pt>
                <c:pt idx="3050">
                  <c:v>823950000000</c:v>
                </c:pt>
                <c:pt idx="3051">
                  <c:v>825340000000</c:v>
                </c:pt>
                <c:pt idx="3052">
                  <c:v>827370000000</c:v>
                </c:pt>
                <c:pt idx="3053">
                  <c:v>830030000000</c:v>
                </c:pt>
                <c:pt idx="3054">
                  <c:v>833340000000</c:v>
                </c:pt>
                <c:pt idx="3055">
                  <c:v>837280000000</c:v>
                </c:pt>
                <c:pt idx="3056">
                  <c:v>841870000000</c:v>
                </c:pt>
                <c:pt idx="3057">
                  <c:v>847120000000</c:v>
                </c:pt>
                <c:pt idx="3058">
                  <c:v>853020000000</c:v>
                </c:pt>
                <c:pt idx="3059">
                  <c:v>859580000000</c:v>
                </c:pt>
                <c:pt idx="3060">
                  <c:v>866810000000</c:v>
                </c:pt>
                <c:pt idx="3061">
                  <c:v>874720000000</c:v>
                </c:pt>
                <c:pt idx="3062">
                  <c:v>883300000000</c:v>
                </c:pt>
                <c:pt idx="3063">
                  <c:v>892580000000</c:v>
                </c:pt>
                <c:pt idx="3064">
                  <c:v>902570000000</c:v>
                </c:pt>
                <c:pt idx="3065">
                  <c:v>913260000000</c:v>
                </c:pt>
                <c:pt idx="3066">
                  <c:v>924670000000</c:v>
                </c:pt>
                <c:pt idx="3067">
                  <c:v>936810000000</c:v>
                </c:pt>
                <c:pt idx="3068">
                  <c:v>949700000000</c:v>
                </c:pt>
                <c:pt idx="3069">
                  <c:v>963340000000</c:v>
                </c:pt>
                <c:pt idx="3070">
                  <c:v>977750000000</c:v>
                </c:pt>
                <c:pt idx="3071">
                  <c:v>992950000000</c:v>
                </c:pt>
                <c:pt idx="3072">
                  <c:v>1008900000000</c:v>
                </c:pt>
                <c:pt idx="3073">
                  <c:v>1025700000000</c:v>
                </c:pt>
                <c:pt idx="3074">
                  <c:v>1043400000000</c:v>
                </c:pt>
                <c:pt idx="3075">
                  <c:v>1061900000000</c:v>
                </c:pt>
                <c:pt idx="3076">
                  <c:v>1081200000000</c:v>
                </c:pt>
                <c:pt idx="3077">
                  <c:v>1101400000000</c:v>
                </c:pt>
                <c:pt idx="3078">
                  <c:v>1122600000000</c:v>
                </c:pt>
                <c:pt idx="3079">
                  <c:v>1144600000000</c:v>
                </c:pt>
                <c:pt idx="3080">
                  <c:v>1167700000000</c:v>
                </c:pt>
                <c:pt idx="3081">
                  <c:v>1191600000000</c:v>
                </c:pt>
                <c:pt idx="3082">
                  <c:v>1216600000000</c:v>
                </c:pt>
                <c:pt idx="3083">
                  <c:v>1242600000000</c:v>
                </c:pt>
                <c:pt idx="3084">
                  <c:v>1269600000000</c:v>
                </c:pt>
                <c:pt idx="3085">
                  <c:v>1297700000000</c:v>
                </c:pt>
                <c:pt idx="3086">
                  <c:v>1326900000000</c:v>
                </c:pt>
                <c:pt idx="3087">
                  <c:v>1357200000000</c:v>
                </c:pt>
                <c:pt idx="3088">
                  <c:v>1388600000000</c:v>
                </c:pt>
                <c:pt idx="3089">
                  <c:v>1421300000000</c:v>
                </c:pt>
                <c:pt idx="3090">
                  <c:v>1455100000000</c:v>
                </c:pt>
                <c:pt idx="3091">
                  <c:v>1490200000000</c:v>
                </c:pt>
                <c:pt idx="3092">
                  <c:v>1526600000000</c:v>
                </c:pt>
                <c:pt idx="3093">
                  <c:v>1564300000000</c:v>
                </c:pt>
                <c:pt idx="3094">
                  <c:v>1603400000000</c:v>
                </c:pt>
                <c:pt idx="3095">
                  <c:v>1643900000000</c:v>
                </c:pt>
                <c:pt idx="3096">
                  <c:v>1685700000000</c:v>
                </c:pt>
                <c:pt idx="3097">
                  <c:v>1729100000000</c:v>
                </c:pt>
                <c:pt idx="3098">
                  <c:v>1774000000000</c:v>
                </c:pt>
                <c:pt idx="3099">
                  <c:v>1820400000000</c:v>
                </c:pt>
                <c:pt idx="3100">
                  <c:v>1820400000000</c:v>
                </c:pt>
                <c:pt idx="3101">
                  <c:v>1830500000000</c:v>
                </c:pt>
                <c:pt idx="3102">
                  <c:v>1841200000000</c:v>
                </c:pt>
                <c:pt idx="3103">
                  <c:v>1852300000000</c:v>
                </c:pt>
                <c:pt idx="3104">
                  <c:v>1864000000000</c:v>
                </c:pt>
                <c:pt idx="3105">
                  <c:v>1876200000000</c:v>
                </c:pt>
                <c:pt idx="3106">
                  <c:v>1888900000000</c:v>
                </c:pt>
                <c:pt idx="3107">
                  <c:v>1902200000000</c:v>
                </c:pt>
                <c:pt idx="3108">
                  <c:v>1916000000000</c:v>
                </c:pt>
                <c:pt idx="3109">
                  <c:v>1930300000000</c:v>
                </c:pt>
                <c:pt idx="3110">
                  <c:v>1945200000000</c:v>
                </c:pt>
                <c:pt idx="3111">
                  <c:v>1960600000000</c:v>
                </c:pt>
                <c:pt idx="3112">
                  <c:v>1976500000000</c:v>
                </c:pt>
                <c:pt idx="3113">
                  <c:v>1993000000000</c:v>
                </c:pt>
                <c:pt idx="3114">
                  <c:v>2010100000000</c:v>
                </c:pt>
                <c:pt idx="3115">
                  <c:v>2027800000000</c:v>
                </c:pt>
                <c:pt idx="3116">
                  <c:v>2046000000000</c:v>
                </c:pt>
                <c:pt idx="3117">
                  <c:v>2064700000000</c:v>
                </c:pt>
                <c:pt idx="3118">
                  <c:v>2084100000000</c:v>
                </c:pt>
                <c:pt idx="3119">
                  <c:v>2104100000000</c:v>
                </c:pt>
                <c:pt idx="3120">
                  <c:v>2124600000000</c:v>
                </c:pt>
                <c:pt idx="3121">
                  <c:v>2145700000000</c:v>
                </c:pt>
                <c:pt idx="3122">
                  <c:v>2167500000000</c:v>
                </c:pt>
                <c:pt idx="3123">
                  <c:v>2189900000000</c:v>
                </c:pt>
                <c:pt idx="3124">
                  <c:v>2212800000000</c:v>
                </c:pt>
                <c:pt idx="3125">
                  <c:v>2236400000000</c:v>
                </c:pt>
                <c:pt idx="3126">
                  <c:v>2260700000000</c:v>
                </c:pt>
                <c:pt idx="3127">
                  <c:v>2285500000000</c:v>
                </c:pt>
                <c:pt idx="3128">
                  <c:v>2311100000000</c:v>
                </c:pt>
                <c:pt idx="3129">
                  <c:v>2337200000000</c:v>
                </c:pt>
                <c:pt idx="3130">
                  <c:v>2364100000000</c:v>
                </c:pt>
                <c:pt idx="3131">
                  <c:v>2391600000000</c:v>
                </c:pt>
                <c:pt idx="3132">
                  <c:v>2419800000000</c:v>
                </c:pt>
                <c:pt idx="3133">
                  <c:v>2448600000000</c:v>
                </c:pt>
                <c:pt idx="3134">
                  <c:v>2478200000000</c:v>
                </c:pt>
                <c:pt idx="3135">
                  <c:v>2508500000000</c:v>
                </c:pt>
                <c:pt idx="3136">
                  <c:v>2539400000000</c:v>
                </c:pt>
                <c:pt idx="3137">
                  <c:v>2571200000000</c:v>
                </c:pt>
                <c:pt idx="3138">
                  <c:v>2603600000000</c:v>
                </c:pt>
                <c:pt idx="3139">
                  <c:v>2636800000000</c:v>
                </c:pt>
                <c:pt idx="3140">
                  <c:v>2670700000000</c:v>
                </c:pt>
                <c:pt idx="3141">
                  <c:v>2705400000000</c:v>
                </c:pt>
                <c:pt idx="3142">
                  <c:v>2740800000000</c:v>
                </c:pt>
                <c:pt idx="3143">
                  <c:v>2777100000000</c:v>
                </c:pt>
                <c:pt idx="3144">
                  <c:v>2814100000000</c:v>
                </c:pt>
                <c:pt idx="3145">
                  <c:v>2851900000000</c:v>
                </c:pt>
                <c:pt idx="3146">
                  <c:v>2890600000000</c:v>
                </c:pt>
                <c:pt idx="3147">
                  <c:v>2930100000000</c:v>
                </c:pt>
                <c:pt idx="3148">
                  <c:v>2970400000000</c:v>
                </c:pt>
                <c:pt idx="3149">
                  <c:v>3011600000000</c:v>
                </c:pt>
                <c:pt idx="3150">
                  <c:v>3011600000000</c:v>
                </c:pt>
                <c:pt idx="3151">
                  <c:v>3027300000000</c:v>
                </c:pt>
                <c:pt idx="3152">
                  <c:v>3043500000000</c:v>
                </c:pt>
                <c:pt idx="3153">
                  <c:v>3060100000000</c:v>
                </c:pt>
                <c:pt idx="3154">
                  <c:v>3077200000000</c:v>
                </c:pt>
                <c:pt idx="3155">
                  <c:v>3094800000000</c:v>
                </c:pt>
                <c:pt idx="3156">
                  <c:v>3112800000000</c:v>
                </c:pt>
                <c:pt idx="3157">
                  <c:v>3131300000000</c:v>
                </c:pt>
                <c:pt idx="3158">
                  <c:v>3150200000000</c:v>
                </c:pt>
                <c:pt idx="3159">
                  <c:v>3169600000000</c:v>
                </c:pt>
                <c:pt idx="3160">
                  <c:v>3189500000000</c:v>
                </c:pt>
                <c:pt idx="3161">
                  <c:v>3209900000000</c:v>
                </c:pt>
                <c:pt idx="3162">
                  <c:v>3230800000000</c:v>
                </c:pt>
                <c:pt idx="3163">
                  <c:v>3252100000000</c:v>
                </c:pt>
                <c:pt idx="3164">
                  <c:v>3274000000000</c:v>
                </c:pt>
                <c:pt idx="3165">
                  <c:v>3296300000000</c:v>
                </c:pt>
                <c:pt idx="3166">
                  <c:v>3319100000000</c:v>
                </c:pt>
                <c:pt idx="3167">
                  <c:v>3342400000000</c:v>
                </c:pt>
                <c:pt idx="3168">
                  <c:v>3366200000000</c:v>
                </c:pt>
                <c:pt idx="3169">
                  <c:v>3390600000000</c:v>
                </c:pt>
                <c:pt idx="3170">
                  <c:v>3415400000000</c:v>
                </c:pt>
                <c:pt idx="3171">
                  <c:v>3440700000000</c:v>
                </c:pt>
                <c:pt idx="3172">
                  <c:v>3466600000000</c:v>
                </c:pt>
                <c:pt idx="3173">
                  <c:v>3493000000000</c:v>
                </c:pt>
                <c:pt idx="3174">
                  <c:v>3519900000000</c:v>
                </c:pt>
                <c:pt idx="3175">
                  <c:v>3547300000000</c:v>
                </c:pt>
                <c:pt idx="3176">
                  <c:v>3575300000000</c:v>
                </c:pt>
                <c:pt idx="3177">
                  <c:v>3603800000000</c:v>
                </c:pt>
                <c:pt idx="3178">
                  <c:v>3632900000000</c:v>
                </c:pt>
                <c:pt idx="3179">
                  <c:v>3662500000000</c:v>
                </c:pt>
                <c:pt idx="3180">
                  <c:v>3692600000000</c:v>
                </c:pt>
                <c:pt idx="3181">
                  <c:v>3723300000000</c:v>
                </c:pt>
                <c:pt idx="3182">
                  <c:v>3754600000000</c:v>
                </c:pt>
                <c:pt idx="3183">
                  <c:v>3786400000000</c:v>
                </c:pt>
                <c:pt idx="3184">
                  <c:v>3818800000000</c:v>
                </c:pt>
                <c:pt idx="3185">
                  <c:v>3851800000000</c:v>
                </c:pt>
                <c:pt idx="3186">
                  <c:v>3885400000000</c:v>
                </c:pt>
                <c:pt idx="3187">
                  <c:v>3919500000000</c:v>
                </c:pt>
                <c:pt idx="3188">
                  <c:v>3954200000000</c:v>
                </c:pt>
                <c:pt idx="3189">
                  <c:v>3989600000000</c:v>
                </c:pt>
                <c:pt idx="3190">
                  <c:v>4025500000000</c:v>
                </c:pt>
                <c:pt idx="3191">
                  <c:v>4062000000000</c:v>
                </c:pt>
                <c:pt idx="3192">
                  <c:v>4099200000000</c:v>
                </c:pt>
                <c:pt idx="3193">
                  <c:v>4137000000000</c:v>
                </c:pt>
                <c:pt idx="3194">
                  <c:v>4175400000000</c:v>
                </c:pt>
                <c:pt idx="3195">
                  <c:v>4214400000000</c:v>
                </c:pt>
                <c:pt idx="3196">
                  <c:v>4254000000000</c:v>
                </c:pt>
                <c:pt idx="3197">
                  <c:v>4294300000000</c:v>
                </c:pt>
                <c:pt idx="3198">
                  <c:v>4335300000000</c:v>
                </c:pt>
                <c:pt idx="3199">
                  <c:v>4376900000000</c:v>
                </c:pt>
                <c:pt idx="3200">
                  <c:v>4376900000000</c:v>
                </c:pt>
                <c:pt idx="3201">
                  <c:v>4403500000000</c:v>
                </c:pt>
                <c:pt idx="3202">
                  <c:v>4430900000000</c:v>
                </c:pt>
                <c:pt idx="3203">
                  <c:v>4459100000000</c:v>
                </c:pt>
                <c:pt idx="3204">
                  <c:v>4488100000000</c:v>
                </c:pt>
                <c:pt idx="3205">
                  <c:v>4518000000000</c:v>
                </c:pt>
                <c:pt idx="3206">
                  <c:v>4548600000000</c:v>
                </c:pt>
                <c:pt idx="3207">
                  <c:v>4580100000000</c:v>
                </c:pt>
                <c:pt idx="3208">
                  <c:v>4612400000000</c:v>
                </c:pt>
                <c:pt idx="3209">
                  <c:v>4645500000000</c:v>
                </c:pt>
                <c:pt idx="3210">
                  <c:v>4679500000000</c:v>
                </c:pt>
                <c:pt idx="3211">
                  <c:v>4714400000000</c:v>
                </c:pt>
                <c:pt idx="3212">
                  <c:v>4750000000000</c:v>
                </c:pt>
                <c:pt idx="3213">
                  <c:v>4786600000000</c:v>
                </c:pt>
                <c:pt idx="3214">
                  <c:v>4824000000000</c:v>
                </c:pt>
                <c:pt idx="3215">
                  <c:v>4862300000000</c:v>
                </c:pt>
                <c:pt idx="3216">
                  <c:v>4901500000000</c:v>
                </c:pt>
                <c:pt idx="3217">
                  <c:v>4941600000000</c:v>
                </c:pt>
                <c:pt idx="3218">
                  <c:v>4982500000000</c:v>
                </c:pt>
                <c:pt idx="3219">
                  <c:v>5024400000000</c:v>
                </c:pt>
                <c:pt idx="3220">
                  <c:v>5067200000000</c:v>
                </c:pt>
                <c:pt idx="3221">
                  <c:v>5110900000000</c:v>
                </c:pt>
                <c:pt idx="3222">
                  <c:v>5155500000000</c:v>
                </c:pt>
                <c:pt idx="3223">
                  <c:v>5201100000000</c:v>
                </c:pt>
                <c:pt idx="3224">
                  <c:v>5247600000000</c:v>
                </c:pt>
                <c:pt idx="3225">
                  <c:v>5295100000000</c:v>
                </c:pt>
                <c:pt idx="3226">
                  <c:v>5343500000000</c:v>
                </c:pt>
                <c:pt idx="3227">
                  <c:v>5392900000000</c:v>
                </c:pt>
                <c:pt idx="3228">
                  <c:v>5443300000000</c:v>
                </c:pt>
                <c:pt idx="3229">
                  <c:v>5494700000000</c:v>
                </c:pt>
                <c:pt idx="3230">
                  <c:v>5547000000000</c:v>
                </c:pt>
                <c:pt idx="3231">
                  <c:v>5600400000000</c:v>
                </c:pt>
                <c:pt idx="3232">
                  <c:v>5654800000000</c:v>
                </c:pt>
                <c:pt idx="3233">
                  <c:v>5710200000000</c:v>
                </c:pt>
                <c:pt idx="3234">
                  <c:v>5766700000000</c:v>
                </c:pt>
                <c:pt idx="3235">
                  <c:v>5824200000000</c:v>
                </c:pt>
                <c:pt idx="3236">
                  <c:v>5882800000000</c:v>
                </c:pt>
                <c:pt idx="3237">
                  <c:v>5942400000000</c:v>
                </c:pt>
                <c:pt idx="3238">
                  <c:v>6003200000000</c:v>
                </c:pt>
                <c:pt idx="3239">
                  <c:v>6065000000000</c:v>
                </c:pt>
                <c:pt idx="3240">
                  <c:v>6127900000000</c:v>
                </c:pt>
                <c:pt idx="3241">
                  <c:v>6192000000000</c:v>
                </c:pt>
                <c:pt idx="3242">
                  <c:v>6257100000000</c:v>
                </c:pt>
                <c:pt idx="3243">
                  <c:v>6323400000000</c:v>
                </c:pt>
                <c:pt idx="3244">
                  <c:v>6390900000000</c:v>
                </c:pt>
                <c:pt idx="3245">
                  <c:v>6459500000000</c:v>
                </c:pt>
                <c:pt idx="3246">
                  <c:v>6529300000000</c:v>
                </c:pt>
                <c:pt idx="3247">
                  <c:v>6600300000000</c:v>
                </c:pt>
                <c:pt idx="3248">
                  <c:v>6672500000000</c:v>
                </c:pt>
                <c:pt idx="3249">
                  <c:v>6745900000000</c:v>
                </c:pt>
                <c:pt idx="3250">
                  <c:v>6745900000000</c:v>
                </c:pt>
                <c:pt idx="3251">
                  <c:v>6784000000000</c:v>
                </c:pt>
                <c:pt idx="3252">
                  <c:v>6822700000000</c:v>
                </c:pt>
                <c:pt idx="3253">
                  <c:v>6862100000000</c:v>
                </c:pt>
                <c:pt idx="3254">
                  <c:v>6902200000000</c:v>
                </c:pt>
                <c:pt idx="3255">
                  <c:v>6943000000000</c:v>
                </c:pt>
                <c:pt idx="3256">
                  <c:v>6984400000000</c:v>
                </c:pt>
                <c:pt idx="3257">
                  <c:v>7026500000000</c:v>
                </c:pt>
                <c:pt idx="3258">
                  <c:v>7069200000000</c:v>
                </c:pt>
                <c:pt idx="3259">
                  <c:v>7112700000000</c:v>
                </c:pt>
                <c:pt idx="3260">
                  <c:v>7156800000000</c:v>
                </c:pt>
                <c:pt idx="3261">
                  <c:v>7201600000000</c:v>
                </c:pt>
                <c:pt idx="3262">
                  <c:v>7247100000000</c:v>
                </c:pt>
                <c:pt idx="3263">
                  <c:v>7293300000000</c:v>
                </c:pt>
                <c:pt idx="3264">
                  <c:v>7340300000000</c:v>
                </c:pt>
                <c:pt idx="3265">
                  <c:v>7387900000000</c:v>
                </c:pt>
                <c:pt idx="3266">
                  <c:v>7436200000000</c:v>
                </c:pt>
                <c:pt idx="3267">
                  <c:v>7485300000000</c:v>
                </c:pt>
                <c:pt idx="3268">
                  <c:v>7535100000000</c:v>
                </c:pt>
                <c:pt idx="3269">
                  <c:v>7585600000000</c:v>
                </c:pt>
                <c:pt idx="3270">
                  <c:v>7636800000000</c:v>
                </c:pt>
                <c:pt idx="3271">
                  <c:v>7688800000000</c:v>
                </c:pt>
                <c:pt idx="3272">
                  <c:v>7741500000000</c:v>
                </c:pt>
                <c:pt idx="3273">
                  <c:v>7795000000000</c:v>
                </c:pt>
                <c:pt idx="3274">
                  <c:v>7849200000000</c:v>
                </c:pt>
                <c:pt idx="3275">
                  <c:v>7904200000000</c:v>
                </c:pt>
                <c:pt idx="3276">
                  <c:v>7960000000000</c:v>
                </c:pt>
                <c:pt idx="3277">
                  <c:v>8016500000000</c:v>
                </c:pt>
                <c:pt idx="3278">
                  <c:v>8073800000000</c:v>
                </c:pt>
                <c:pt idx="3279">
                  <c:v>8131800000000</c:v>
                </c:pt>
                <c:pt idx="3280">
                  <c:v>8190700000000</c:v>
                </c:pt>
                <c:pt idx="3281">
                  <c:v>8250300000000</c:v>
                </c:pt>
                <c:pt idx="3282">
                  <c:v>8310800000000</c:v>
                </c:pt>
                <c:pt idx="3283">
                  <c:v>8372000000000</c:v>
                </c:pt>
                <c:pt idx="3284">
                  <c:v>8434100000000</c:v>
                </c:pt>
                <c:pt idx="3285">
                  <c:v>8496900000000</c:v>
                </c:pt>
                <c:pt idx="3286">
                  <c:v>8560600000000</c:v>
                </c:pt>
                <c:pt idx="3287">
                  <c:v>8625100000000</c:v>
                </c:pt>
                <c:pt idx="3288">
                  <c:v>8690500000000</c:v>
                </c:pt>
                <c:pt idx="3289">
                  <c:v>8756700000000</c:v>
                </c:pt>
                <c:pt idx="3290">
                  <c:v>8823700000000</c:v>
                </c:pt>
                <c:pt idx="3291">
                  <c:v>8891600000000</c:v>
                </c:pt>
                <c:pt idx="3292">
                  <c:v>8960400000000</c:v>
                </c:pt>
                <c:pt idx="3293">
                  <c:v>9030000000000</c:v>
                </c:pt>
                <c:pt idx="3294">
                  <c:v>9100500000000</c:v>
                </c:pt>
                <c:pt idx="3295">
                  <c:v>9171800000000</c:v>
                </c:pt>
                <c:pt idx="3296">
                  <c:v>9244100000000</c:v>
                </c:pt>
                <c:pt idx="3297">
                  <c:v>9317200000000</c:v>
                </c:pt>
                <c:pt idx="3298">
                  <c:v>9391300000000</c:v>
                </c:pt>
                <c:pt idx="3299">
                  <c:v>9466200000000</c:v>
                </c:pt>
                <c:pt idx="3300">
                  <c:v>9466200000000</c:v>
                </c:pt>
                <c:pt idx="3301">
                  <c:v>9498800000000</c:v>
                </c:pt>
                <c:pt idx="3302">
                  <c:v>9532100000000</c:v>
                </c:pt>
                <c:pt idx="3303">
                  <c:v>9566000000000</c:v>
                </c:pt>
                <c:pt idx="3304">
                  <c:v>9600500000000</c:v>
                </c:pt>
                <c:pt idx="3305">
                  <c:v>9635700000000</c:v>
                </c:pt>
                <c:pt idx="3306">
                  <c:v>9671500000000</c:v>
                </c:pt>
                <c:pt idx="3307">
                  <c:v>9707900000000</c:v>
                </c:pt>
                <c:pt idx="3308">
                  <c:v>9745000000000</c:v>
                </c:pt>
                <c:pt idx="3309">
                  <c:v>9782800000000</c:v>
                </c:pt>
                <c:pt idx="3310">
                  <c:v>9821200000000</c:v>
                </c:pt>
                <c:pt idx="3311">
                  <c:v>9860300000000</c:v>
                </c:pt>
                <c:pt idx="3312">
                  <c:v>9900000000000</c:v>
                </c:pt>
                <c:pt idx="3313">
                  <c:v>9940400000000</c:v>
                </c:pt>
                <c:pt idx="3314">
                  <c:v>9981400000000</c:v>
                </c:pt>
                <c:pt idx="3315">
                  <c:v>10023000000000</c:v>
                </c:pt>
                <c:pt idx="3316">
                  <c:v>10066000000000</c:v>
                </c:pt>
                <c:pt idx="3317">
                  <c:v>10109000000000</c:v>
                </c:pt>
                <c:pt idx="3318">
                  <c:v>10152000000000</c:v>
                </c:pt>
                <c:pt idx="3319">
                  <c:v>10197000000000</c:v>
                </c:pt>
                <c:pt idx="3320">
                  <c:v>10242000000000</c:v>
                </c:pt>
                <c:pt idx="3321">
                  <c:v>10288000000000</c:v>
                </c:pt>
                <c:pt idx="3322">
                  <c:v>10334000000000</c:v>
                </c:pt>
                <c:pt idx="3323">
                  <c:v>10381000000000</c:v>
                </c:pt>
                <c:pt idx="3324">
                  <c:v>10429000000000</c:v>
                </c:pt>
                <c:pt idx="3325">
                  <c:v>10478000000000</c:v>
                </c:pt>
                <c:pt idx="3326">
                  <c:v>10527000000000</c:v>
                </c:pt>
                <c:pt idx="3327">
                  <c:v>10577000000000</c:v>
                </c:pt>
                <c:pt idx="3328">
                  <c:v>10628000000000</c:v>
                </c:pt>
                <c:pt idx="3329">
                  <c:v>10679000000000</c:v>
                </c:pt>
                <c:pt idx="3330">
                  <c:v>10731000000000</c:v>
                </c:pt>
                <c:pt idx="3331">
                  <c:v>10784000000000</c:v>
                </c:pt>
                <c:pt idx="3332">
                  <c:v>10837000000000</c:v>
                </c:pt>
                <c:pt idx="3333">
                  <c:v>10892000000000</c:v>
                </c:pt>
                <c:pt idx="3334">
                  <c:v>10947000000000</c:v>
                </c:pt>
                <c:pt idx="3335">
                  <c:v>11002000000000</c:v>
                </c:pt>
                <c:pt idx="3336">
                  <c:v>11059000000000</c:v>
                </c:pt>
                <c:pt idx="3337">
                  <c:v>11116000000000</c:v>
                </c:pt>
                <c:pt idx="3338">
                  <c:v>11174000000000</c:v>
                </c:pt>
                <c:pt idx="3339">
                  <c:v>11233000000000</c:v>
                </c:pt>
                <c:pt idx="3340">
                  <c:v>11292000000000</c:v>
                </c:pt>
                <c:pt idx="3341">
                  <c:v>11352000000000</c:v>
                </c:pt>
                <c:pt idx="3342">
                  <c:v>11413000000000</c:v>
                </c:pt>
                <c:pt idx="3343">
                  <c:v>11475000000000</c:v>
                </c:pt>
                <c:pt idx="3344">
                  <c:v>11538000000000</c:v>
                </c:pt>
                <c:pt idx="3345">
                  <c:v>11601000000000</c:v>
                </c:pt>
                <c:pt idx="3346">
                  <c:v>11665000000000</c:v>
                </c:pt>
                <c:pt idx="3347">
                  <c:v>11730000000000</c:v>
                </c:pt>
                <c:pt idx="3348">
                  <c:v>11795000000000</c:v>
                </c:pt>
                <c:pt idx="3349">
                  <c:v>11862000000000</c:v>
                </c:pt>
                <c:pt idx="3350">
                  <c:v>11862000000000</c:v>
                </c:pt>
                <c:pt idx="3351">
                  <c:v>15596000000000</c:v>
                </c:pt>
                <c:pt idx="3352">
                  <c:v>19332000000000</c:v>
                </c:pt>
                <c:pt idx="3353">
                  <c:v>23071000000000</c:v>
                </c:pt>
                <c:pt idx="3354">
                  <c:v>26812000000000</c:v>
                </c:pt>
                <c:pt idx="3355">
                  <c:v>30558000000000</c:v>
                </c:pt>
                <c:pt idx="3356">
                  <c:v>34307000000000</c:v>
                </c:pt>
                <c:pt idx="3357">
                  <c:v>38061000000000</c:v>
                </c:pt>
                <c:pt idx="3358">
                  <c:v>41820000000000</c:v>
                </c:pt>
                <c:pt idx="3359">
                  <c:v>45585000000000</c:v>
                </c:pt>
                <c:pt idx="3360">
                  <c:v>49356000000000</c:v>
                </c:pt>
                <c:pt idx="3361">
                  <c:v>53133000000000</c:v>
                </c:pt>
                <c:pt idx="3362">
                  <c:v>56918000000000</c:v>
                </c:pt>
                <c:pt idx="3363">
                  <c:v>60710000000000</c:v>
                </c:pt>
                <c:pt idx="3364">
                  <c:v>64510000000000</c:v>
                </c:pt>
                <c:pt idx="3365">
                  <c:v>68319000000000</c:v>
                </c:pt>
                <c:pt idx="3366">
                  <c:v>72137000000000</c:v>
                </c:pt>
                <c:pt idx="3367">
                  <c:v>75965000000000</c:v>
                </c:pt>
                <c:pt idx="3368">
                  <c:v>79803000000000</c:v>
                </c:pt>
                <c:pt idx="3369">
                  <c:v>83652000000000</c:v>
                </c:pt>
                <c:pt idx="3370">
                  <c:v>87511000000000</c:v>
                </c:pt>
                <c:pt idx="3371">
                  <c:v>91383000000000</c:v>
                </c:pt>
                <c:pt idx="3372">
                  <c:v>95267000000000</c:v>
                </c:pt>
                <c:pt idx="3373">
                  <c:v>99163000000000</c:v>
                </c:pt>
                <c:pt idx="3374">
                  <c:v>103070000000000</c:v>
                </c:pt>
                <c:pt idx="3375">
                  <c:v>107000000000000</c:v>
                </c:pt>
                <c:pt idx="3376">
                  <c:v>110940000000000</c:v>
                </c:pt>
                <c:pt idx="3377">
                  <c:v>114890000000000</c:v>
                </c:pt>
                <c:pt idx="3378">
                  <c:v>118860000000000</c:v>
                </c:pt>
                <c:pt idx="3379">
                  <c:v>122840000000000</c:v>
                </c:pt>
                <c:pt idx="3380">
                  <c:v>126840000000000</c:v>
                </c:pt>
                <c:pt idx="3381">
                  <c:v>130860000000000</c:v>
                </c:pt>
                <c:pt idx="3382">
                  <c:v>134890000000000</c:v>
                </c:pt>
                <c:pt idx="3383">
                  <c:v>138950000000000</c:v>
                </c:pt>
                <c:pt idx="3384">
                  <c:v>143020000000000</c:v>
                </c:pt>
                <c:pt idx="3385">
                  <c:v>147110000000000</c:v>
                </c:pt>
                <c:pt idx="3386">
                  <c:v>151220000000000</c:v>
                </c:pt>
                <c:pt idx="3387">
                  <c:v>155350000000000</c:v>
                </c:pt>
                <c:pt idx="3388">
                  <c:v>159510000000000</c:v>
                </c:pt>
                <c:pt idx="3389">
                  <c:v>163680000000000</c:v>
                </c:pt>
                <c:pt idx="3390">
                  <c:v>167880000000000</c:v>
                </c:pt>
                <c:pt idx="3391">
                  <c:v>172090000000000</c:v>
                </c:pt>
                <c:pt idx="3392">
                  <c:v>176330000000000</c:v>
                </c:pt>
                <c:pt idx="3393">
                  <c:v>180600000000000</c:v>
                </c:pt>
                <c:pt idx="3394">
                  <c:v>184890000000000</c:v>
                </c:pt>
                <c:pt idx="3395">
                  <c:v>189200000000000</c:v>
                </c:pt>
                <c:pt idx="3396">
                  <c:v>193540000000000</c:v>
                </c:pt>
                <c:pt idx="3397">
                  <c:v>197910000000000</c:v>
                </c:pt>
                <c:pt idx="3398">
                  <c:v>202300000000000</c:v>
                </c:pt>
                <c:pt idx="3399">
                  <c:v>206720000000000</c:v>
                </c:pt>
                <c:pt idx="3400">
                  <c:v>206720000000000</c:v>
                </c:pt>
                <c:pt idx="3401">
                  <c:v>212370000000000</c:v>
                </c:pt>
                <c:pt idx="3402">
                  <c:v>218030000000000</c:v>
                </c:pt>
                <c:pt idx="3403">
                  <c:v>223700000000000</c:v>
                </c:pt>
                <c:pt idx="3404">
                  <c:v>229380000000000</c:v>
                </c:pt>
                <c:pt idx="3405">
                  <c:v>235080000000000</c:v>
                </c:pt>
                <c:pt idx="3406">
                  <c:v>240790000000000</c:v>
                </c:pt>
                <c:pt idx="3407">
                  <c:v>246520000000000</c:v>
                </c:pt>
                <c:pt idx="3408">
                  <c:v>252250000000000</c:v>
                </c:pt>
                <c:pt idx="3409">
                  <c:v>258000000000000</c:v>
                </c:pt>
                <c:pt idx="3410">
                  <c:v>263770000000000</c:v>
                </c:pt>
                <c:pt idx="3411">
                  <c:v>269550000000000</c:v>
                </c:pt>
                <c:pt idx="3412">
                  <c:v>275340000000000</c:v>
                </c:pt>
                <c:pt idx="3413">
                  <c:v>281150000000000</c:v>
                </c:pt>
                <c:pt idx="3414">
                  <c:v>286980000000000</c:v>
                </c:pt>
                <c:pt idx="3415">
                  <c:v>292820000000000</c:v>
                </c:pt>
                <c:pt idx="3416">
                  <c:v>298680000000000</c:v>
                </c:pt>
                <c:pt idx="3417">
                  <c:v>304550000000000</c:v>
                </c:pt>
                <c:pt idx="3418">
                  <c:v>310440000000000</c:v>
                </c:pt>
                <c:pt idx="3419">
                  <c:v>316350000000000</c:v>
                </c:pt>
                <c:pt idx="3420">
                  <c:v>322270000000000</c:v>
                </c:pt>
                <c:pt idx="3421">
                  <c:v>328220000000000</c:v>
                </c:pt>
                <c:pt idx="3422">
                  <c:v>334180000000000</c:v>
                </c:pt>
                <c:pt idx="3423">
                  <c:v>340160000000000</c:v>
                </c:pt>
                <c:pt idx="3424">
                  <c:v>346150000000000</c:v>
                </c:pt>
                <c:pt idx="3425">
                  <c:v>352170000000000</c:v>
                </c:pt>
                <c:pt idx="3426">
                  <c:v>358210000000000</c:v>
                </c:pt>
                <c:pt idx="3427">
                  <c:v>364260000000000</c:v>
                </c:pt>
                <c:pt idx="3428">
                  <c:v>370340000000000</c:v>
                </c:pt>
                <c:pt idx="3429">
                  <c:v>376440000000000</c:v>
                </c:pt>
                <c:pt idx="3430">
                  <c:v>382550000000000</c:v>
                </c:pt>
                <c:pt idx="3431">
                  <c:v>388690000000000</c:v>
                </c:pt>
                <c:pt idx="3432">
                  <c:v>394850000000000</c:v>
                </c:pt>
                <c:pt idx="3433">
                  <c:v>401030000000000</c:v>
                </c:pt>
                <c:pt idx="3434">
                  <c:v>407240000000000</c:v>
                </c:pt>
                <c:pt idx="3435">
                  <c:v>413460000000000</c:v>
                </c:pt>
                <c:pt idx="3436">
                  <c:v>419710000000000</c:v>
                </c:pt>
                <c:pt idx="3437">
                  <c:v>425980000000000</c:v>
                </c:pt>
                <c:pt idx="3438">
                  <c:v>432280000000000</c:v>
                </c:pt>
                <c:pt idx="3439">
                  <c:v>438600000000000</c:v>
                </c:pt>
                <c:pt idx="3440">
                  <c:v>444940000000000</c:v>
                </c:pt>
                <c:pt idx="3441">
                  <c:v>451310000000000</c:v>
                </c:pt>
                <c:pt idx="3442">
                  <c:v>457700000000000</c:v>
                </c:pt>
                <c:pt idx="3443">
                  <c:v>464120000000000</c:v>
                </c:pt>
                <c:pt idx="3444">
                  <c:v>470560000000000</c:v>
                </c:pt>
                <c:pt idx="3445">
                  <c:v>477030000000000</c:v>
                </c:pt>
                <c:pt idx="3446">
                  <c:v>483530000000000</c:v>
                </c:pt>
                <c:pt idx="3447">
                  <c:v>490050000000000</c:v>
                </c:pt>
                <c:pt idx="3448">
                  <c:v>496600000000000</c:v>
                </c:pt>
                <c:pt idx="3449">
                  <c:v>503170000000000</c:v>
                </c:pt>
                <c:pt idx="3450">
                  <c:v>503170000000000</c:v>
                </c:pt>
                <c:pt idx="3451">
                  <c:v>538230000000000</c:v>
                </c:pt>
                <c:pt idx="3452">
                  <c:v>572340000000000</c:v>
                </c:pt>
                <c:pt idx="3453">
                  <c:v>605490000000000</c:v>
                </c:pt>
                <c:pt idx="3454">
                  <c:v>637700000000000</c:v>
                </c:pt>
                <c:pt idx="3455">
                  <c:v>668960000000000</c:v>
                </c:pt>
                <c:pt idx="3456">
                  <c:v>699280000000000</c:v>
                </c:pt>
                <c:pt idx="3457">
                  <c:v>728640000000000</c:v>
                </c:pt>
                <c:pt idx="3458">
                  <c:v>757050000000000</c:v>
                </c:pt>
                <c:pt idx="3459">
                  <c:v>784520000000000</c:v>
                </c:pt>
                <c:pt idx="3460">
                  <c:v>811040000000000</c:v>
                </c:pt>
                <c:pt idx="3461">
                  <c:v>836600000000000</c:v>
                </c:pt>
                <c:pt idx="3462">
                  <c:v>861220000000000</c:v>
                </c:pt>
                <c:pt idx="3463">
                  <c:v>884890000000000</c:v>
                </c:pt>
                <c:pt idx="3464">
                  <c:v>907610000000000</c:v>
                </c:pt>
                <c:pt idx="3465">
                  <c:v>929390000000000</c:v>
                </c:pt>
                <c:pt idx="3466">
                  <c:v>950210000000000</c:v>
                </c:pt>
                <c:pt idx="3467">
                  <c:v>970080000000000</c:v>
                </c:pt>
                <c:pt idx="3468">
                  <c:v>989010000000000</c:v>
                </c:pt>
                <c:pt idx="3469">
                  <c:v>1007000000000000</c:v>
                </c:pt>
                <c:pt idx="3470">
                  <c:v>1024000000000000</c:v>
                </c:pt>
                <c:pt idx="3471">
                  <c:v>1040100000000000</c:v>
                </c:pt>
                <c:pt idx="3472">
                  <c:v>1055200000000000</c:v>
                </c:pt>
                <c:pt idx="3473">
                  <c:v>1069400000000000</c:v>
                </c:pt>
                <c:pt idx="3474">
                  <c:v>1082600000000000</c:v>
                </c:pt>
                <c:pt idx="3475">
                  <c:v>1094900000000000</c:v>
                </c:pt>
                <c:pt idx="3476">
                  <c:v>1106200000000000</c:v>
                </c:pt>
                <c:pt idx="3477">
                  <c:v>1116600000000000</c:v>
                </c:pt>
                <c:pt idx="3478">
                  <c:v>1126100000000000</c:v>
                </c:pt>
                <c:pt idx="3479">
                  <c:v>1134500000000000</c:v>
                </c:pt>
                <c:pt idx="3480">
                  <c:v>1142100000000000</c:v>
                </c:pt>
                <c:pt idx="3481">
                  <c:v>1148700000000000</c:v>
                </c:pt>
                <c:pt idx="3482">
                  <c:v>1154300000000000</c:v>
                </c:pt>
                <c:pt idx="3483">
                  <c:v>1159000000000000</c:v>
                </c:pt>
                <c:pt idx="3484">
                  <c:v>1162700000000000</c:v>
                </c:pt>
                <c:pt idx="3485">
                  <c:v>1165500000000000</c:v>
                </c:pt>
                <c:pt idx="3486">
                  <c:v>1167400000000000</c:v>
                </c:pt>
                <c:pt idx="3487">
                  <c:v>1168300000000000</c:v>
                </c:pt>
                <c:pt idx="3488">
                  <c:v>1168200000000000</c:v>
                </c:pt>
                <c:pt idx="3489">
                  <c:v>1167200000000000</c:v>
                </c:pt>
                <c:pt idx="3490">
                  <c:v>1165300000000000</c:v>
                </c:pt>
                <c:pt idx="3491">
                  <c:v>1162300000000000</c:v>
                </c:pt>
                <c:pt idx="3492">
                  <c:v>1158500000000000</c:v>
                </c:pt>
                <c:pt idx="3493">
                  <c:v>1153700000000000</c:v>
                </c:pt>
                <c:pt idx="3494">
                  <c:v>1147900000000000</c:v>
                </c:pt>
                <c:pt idx="3495">
                  <c:v>1141200000000000</c:v>
                </c:pt>
                <c:pt idx="3496">
                  <c:v>1133600000000000</c:v>
                </c:pt>
                <c:pt idx="3497">
                  <c:v>1125000000000000</c:v>
                </c:pt>
                <c:pt idx="3498">
                  <c:v>1115500000000000</c:v>
                </c:pt>
                <c:pt idx="3499">
                  <c:v>1105000000000000</c:v>
                </c:pt>
                <c:pt idx="3500">
                  <c:v>1105000000000000</c:v>
                </c:pt>
                <c:pt idx="3501">
                  <c:v>1091100000000000</c:v>
                </c:pt>
                <c:pt idx="3502">
                  <c:v>1077700000000000</c:v>
                </c:pt>
                <c:pt idx="3503">
                  <c:v>1064700000000000</c:v>
                </c:pt>
                <c:pt idx="3504">
                  <c:v>1052200000000000</c:v>
                </c:pt>
                <c:pt idx="3505">
                  <c:v>1040000000000000</c:v>
                </c:pt>
                <c:pt idx="3506">
                  <c:v>1028200000000000</c:v>
                </c:pt>
                <c:pt idx="3507">
                  <c:v>1016800000000000</c:v>
                </c:pt>
                <c:pt idx="3508">
                  <c:v>1005700000000000</c:v>
                </c:pt>
                <c:pt idx="3509">
                  <c:v>995100000000000</c:v>
                </c:pt>
                <c:pt idx="3510">
                  <c:v>984840000000000</c:v>
                </c:pt>
                <c:pt idx="3511">
                  <c:v>974950000000000</c:v>
                </c:pt>
                <c:pt idx="3512">
                  <c:v>965430000000000</c:v>
                </c:pt>
                <c:pt idx="3513">
                  <c:v>956280000000000</c:v>
                </c:pt>
                <c:pt idx="3514">
                  <c:v>947490000000000</c:v>
                </c:pt>
                <c:pt idx="3515">
                  <c:v>939060000000000</c:v>
                </c:pt>
                <c:pt idx="3516">
                  <c:v>930980000000000</c:v>
                </c:pt>
                <c:pt idx="3517">
                  <c:v>923260000000000</c:v>
                </c:pt>
                <c:pt idx="3518">
                  <c:v>915890000000000</c:v>
                </c:pt>
                <c:pt idx="3519">
                  <c:v>908860000000000</c:v>
                </c:pt>
                <c:pt idx="3520">
                  <c:v>902180000000000</c:v>
                </c:pt>
                <c:pt idx="3521">
                  <c:v>895850000000000</c:v>
                </c:pt>
                <c:pt idx="3522">
                  <c:v>889850000000000</c:v>
                </c:pt>
                <c:pt idx="3523">
                  <c:v>884190000000000</c:v>
                </c:pt>
                <c:pt idx="3524">
                  <c:v>878860000000000</c:v>
                </c:pt>
                <c:pt idx="3525">
                  <c:v>873870000000000</c:v>
                </c:pt>
                <c:pt idx="3526">
                  <c:v>869210000000000</c:v>
                </c:pt>
                <c:pt idx="3527">
                  <c:v>864880000000000</c:v>
                </c:pt>
                <c:pt idx="3528">
                  <c:v>860880000000000</c:v>
                </c:pt>
                <c:pt idx="3529">
                  <c:v>857200000000000</c:v>
                </c:pt>
                <c:pt idx="3530">
                  <c:v>853850000000000</c:v>
                </c:pt>
                <c:pt idx="3531">
                  <c:v>850820000000000</c:v>
                </c:pt>
                <c:pt idx="3532">
                  <c:v>848120000000000</c:v>
                </c:pt>
                <c:pt idx="3533">
                  <c:v>845740000000000</c:v>
                </c:pt>
                <c:pt idx="3534">
                  <c:v>843670000000000</c:v>
                </c:pt>
                <c:pt idx="3535">
                  <c:v>841930000000000</c:v>
                </c:pt>
                <c:pt idx="3536">
                  <c:v>840510000000000</c:v>
                </c:pt>
                <c:pt idx="3537">
                  <c:v>839400000000000</c:v>
                </c:pt>
                <c:pt idx="3538">
                  <c:v>838620000000000</c:v>
                </c:pt>
                <c:pt idx="3539">
                  <c:v>838150000000000</c:v>
                </c:pt>
                <c:pt idx="3540">
                  <c:v>838000000000000</c:v>
                </c:pt>
                <c:pt idx="3541">
                  <c:v>838170000000000</c:v>
                </c:pt>
                <c:pt idx="3542">
                  <c:v>838650000000000</c:v>
                </c:pt>
                <c:pt idx="3543">
                  <c:v>839460000000000</c:v>
                </c:pt>
                <c:pt idx="3544">
                  <c:v>840580000000000</c:v>
                </c:pt>
                <c:pt idx="3545">
                  <c:v>842020000000000</c:v>
                </c:pt>
                <c:pt idx="3546">
                  <c:v>843780000000000</c:v>
                </c:pt>
                <c:pt idx="3547">
                  <c:v>845860000000000</c:v>
                </c:pt>
                <c:pt idx="3548">
                  <c:v>848260000000000</c:v>
                </c:pt>
                <c:pt idx="3549">
                  <c:v>850980000000000</c:v>
                </c:pt>
                <c:pt idx="3550">
                  <c:v>850980000000000</c:v>
                </c:pt>
                <c:pt idx="3551">
                  <c:v>854030000000000</c:v>
                </c:pt>
                <c:pt idx="3552">
                  <c:v>857400000000000</c:v>
                </c:pt>
                <c:pt idx="3553">
                  <c:v>861090000000000</c:v>
                </c:pt>
                <c:pt idx="3554">
                  <c:v>865110000000000</c:v>
                </c:pt>
                <c:pt idx="3555">
                  <c:v>869460000000000</c:v>
                </c:pt>
                <c:pt idx="3556">
                  <c:v>874140000000000</c:v>
                </c:pt>
                <c:pt idx="3557">
                  <c:v>879150000000000</c:v>
                </c:pt>
                <c:pt idx="3558">
                  <c:v>884500000000000</c:v>
                </c:pt>
                <c:pt idx="3559">
                  <c:v>890170000000000</c:v>
                </c:pt>
                <c:pt idx="3560">
                  <c:v>896190000000000</c:v>
                </c:pt>
                <c:pt idx="3561">
                  <c:v>902550000000000</c:v>
                </c:pt>
                <c:pt idx="3562">
                  <c:v>909250000000000</c:v>
                </c:pt>
                <c:pt idx="3563">
                  <c:v>916290000000000</c:v>
                </c:pt>
                <c:pt idx="3564">
                  <c:v>923680000000000</c:v>
                </c:pt>
                <c:pt idx="3565">
                  <c:v>931420000000000</c:v>
                </c:pt>
                <c:pt idx="3566">
                  <c:v>939520000000000</c:v>
                </c:pt>
                <c:pt idx="3567">
                  <c:v>947970000000000</c:v>
                </c:pt>
                <c:pt idx="3568">
                  <c:v>956780000000000</c:v>
                </c:pt>
                <c:pt idx="3569">
                  <c:v>965950000000000</c:v>
                </c:pt>
                <c:pt idx="3570">
                  <c:v>975490000000000</c:v>
                </c:pt>
                <c:pt idx="3571">
                  <c:v>985400000000000</c:v>
                </c:pt>
                <c:pt idx="3572">
                  <c:v>995680000000000</c:v>
                </c:pt>
                <c:pt idx="3573">
                  <c:v>1006300000000000</c:v>
                </c:pt>
                <c:pt idx="3574">
                  <c:v>1017400000000000</c:v>
                </c:pt>
                <c:pt idx="3575">
                  <c:v>1028800000000000</c:v>
                </c:pt>
                <c:pt idx="3576">
                  <c:v>1040600000000000</c:v>
                </c:pt>
                <c:pt idx="3577">
                  <c:v>1052800000000000</c:v>
                </c:pt>
                <c:pt idx="3578">
                  <c:v>1065500000000000</c:v>
                </c:pt>
                <c:pt idx="3579">
                  <c:v>1078500000000000</c:v>
                </c:pt>
                <c:pt idx="3580">
                  <c:v>1091900000000000</c:v>
                </c:pt>
                <c:pt idx="3581">
                  <c:v>1105700000000000</c:v>
                </c:pt>
                <c:pt idx="3582">
                  <c:v>1120000000000000</c:v>
                </c:pt>
                <c:pt idx="3583">
                  <c:v>1134700000000000</c:v>
                </c:pt>
                <c:pt idx="3584">
                  <c:v>1149800000000000</c:v>
                </c:pt>
                <c:pt idx="3585">
                  <c:v>1165400000000000</c:v>
                </c:pt>
                <c:pt idx="3586">
                  <c:v>1181300000000000</c:v>
                </c:pt>
                <c:pt idx="3587">
                  <c:v>1197800000000000</c:v>
                </c:pt>
                <c:pt idx="3588">
                  <c:v>1214700000000000</c:v>
                </c:pt>
                <c:pt idx="3589">
                  <c:v>1232000000000000</c:v>
                </c:pt>
                <c:pt idx="3590">
                  <c:v>1249900000000000</c:v>
                </c:pt>
                <c:pt idx="3591">
                  <c:v>1268200000000000</c:v>
                </c:pt>
                <c:pt idx="3592">
                  <c:v>1286900000000000</c:v>
                </c:pt>
                <c:pt idx="3593">
                  <c:v>1306200000000000</c:v>
                </c:pt>
                <c:pt idx="3594">
                  <c:v>1326000000000000</c:v>
                </c:pt>
                <c:pt idx="3595">
                  <c:v>1346200000000000</c:v>
                </c:pt>
                <c:pt idx="3596">
                  <c:v>1367000000000000</c:v>
                </c:pt>
                <c:pt idx="3597">
                  <c:v>1388300000000000</c:v>
                </c:pt>
                <c:pt idx="3598">
                  <c:v>1410100000000000</c:v>
                </c:pt>
                <c:pt idx="3599">
                  <c:v>1432500000000000</c:v>
                </c:pt>
                <c:pt idx="3600">
                  <c:v>1432500000000000</c:v>
                </c:pt>
                <c:pt idx="3601">
                  <c:v>1455400000000000</c:v>
                </c:pt>
                <c:pt idx="3602">
                  <c:v>1478800000000000</c:v>
                </c:pt>
                <c:pt idx="3603">
                  <c:v>1502800000000000</c:v>
                </c:pt>
                <c:pt idx="3604">
                  <c:v>1527400000000000</c:v>
                </c:pt>
                <c:pt idx="3605">
                  <c:v>1552600000000000</c:v>
                </c:pt>
                <c:pt idx="3606">
                  <c:v>1578300000000000</c:v>
                </c:pt>
                <c:pt idx="3607">
                  <c:v>1604700000000000</c:v>
                </c:pt>
                <c:pt idx="3608">
                  <c:v>1631600000000000</c:v>
                </c:pt>
                <c:pt idx="3609">
                  <c:v>1659200000000000</c:v>
                </c:pt>
                <c:pt idx="3610">
                  <c:v>1687400000000000</c:v>
                </c:pt>
                <c:pt idx="3611">
                  <c:v>1716300000000000</c:v>
                </c:pt>
                <c:pt idx="3612">
                  <c:v>1745800000000000</c:v>
                </c:pt>
                <c:pt idx="3613">
                  <c:v>1775900000000000</c:v>
                </c:pt>
                <c:pt idx="3614">
                  <c:v>1806800000000000</c:v>
                </c:pt>
                <c:pt idx="3615">
                  <c:v>1838300000000000</c:v>
                </c:pt>
                <c:pt idx="3616">
                  <c:v>1870500000000000</c:v>
                </c:pt>
                <c:pt idx="3617">
                  <c:v>1903400000000000</c:v>
                </c:pt>
                <c:pt idx="3618">
                  <c:v>1937100000000000</c:v>
                </c:pt>
                <c:pt idx="3619">
                  <c:v>1971400000000000</c:v>
                </c:pt>
                <c:pt idx="3620">
                  <c:v>2006600000000000</c:v>
                </c:pt>
                <c:pt idx="3621">
                  <c:v>2042500000000000</c:v>
                </c:pt>
                <c:pt idx="3622">
                  <c:v>2079100000000000</c:v>
                </c:pt>
                <c:pt idx="3623">
                  <c:v>2116600000000000</c:v>
                </c:pt>
                <c:pt idx="3624">
                  <c:v>2154800000000000</c:v>
                </c:pt>
                <c:pt idx="3625">
                  <c:v>2193900000000000</c:v>
                </c:pt>
                <c:pt idx="3626">
                  <c:v>2233800000000000</c:v>
                </c:pt>
                <c:pt idx="3627">
                  <c:v>2274600000000000</c:v>
                </c:pt>
                <c:pt idx="3628">
                  <c:v>2316200000000000</c:v>
                </c:pt>
                <c:pt idx="3629">
                  <c:v>2358700000000000</c:v>
                </c:pt>
                <c:pt idx="3630">
                  <c:v>2402100000000000</c:v>
                </c:pt>
                <c:pt idx="3631">
                  <c:v>2446400000000000</c:v>
                </c:pt>
                <c:pt idx="3632">
                  <c:v>2491600000000000</c:v>
                </c:pt>
                <c:pt idx="3633">
                  <c:v>2537800000000000</c:v>
                </c:pt>
                <c:pt idx="3634">
                  <c:v>2584900000000000</c:v>
                </c:pt>
                <c:pt idx="3635">
                  <c:v>2633100000000000</c:v>
                </c:pt>
                <c:pt idx="3636">
                  <c:v>2682200000000000</c:v>
                </c:pt>
                <c:pt idx="3637">
                  <c:v>2732300000000000</c:v>
                </c:pt>
                <c:pt idx="3638">
                  <c:v>2783500000000000</c:v>
                </c:pt>
                <c:pt idx="3639">
                  <c:v>2835700000000000</c:v>
                </c:pt>
                <c:pt idx="3640">
                  <c:v>2889000000000000</c:v>
                </c:pt>
                <c:pt idx="3641">
                  <c:v>2943400000000000</c:v>
                </c:pt>
                <c:pt idx="3642">
                  <c:v>2998900000000000</c:v>
                </c:pt>
                <c:pt idx="3643">
                  <c:v>3055600000000000</c:v>
                </c:pt>
                <c:pt idx="3644">
                  <c:v>3113400000000000</c:v>
                </c:pt>
                <c:pt idx="3645">
                  <c:v>3172400000000000</c:v>
                </c:pt>
                <c:pt idx="3646">
                  <c:v>3232600000000000</c:v>
                </c:pt>
                <c:pt idx="3647">
                  <c:v>3294000000000000</c:v>
                </c:pt>
                <c:pt idx="3648">
                  <c:v>3356700000000000</c:v>
                </c:pt>
                <c:pt idx="3649">
                  <c:v>3420700000000000</c:v>
                </c:pt>
                <c:pt idx="3650">
                  <c:v>3420700000000000</c:v>
                </c:pt>
                <c:pt idx="3651">
                  <c:v>3485900000000000</c:v>
                </c:pt>
                <c:pt idx="3652">
                  <c:v>3552500000000000</c:v>
                </c:pt>
                <c:pt idx="3653">
                  <c:v>3620400000000000</c:v>
                </c:pt>
                <c:pt idx="3654">
                  <c:v>3689700000000000</c:v>
                </c:pt>
                <c:pt idx="3655">
                  <c:v>3760400000000000</c:v>
                </c:pt>
                <c:pt idx="3656">
                  <c:v>3832500000000000</c:v>
                </c:pt>
                <c:pt idx="3657">
                  <c:v>3906100000000000</c:v>
                </c:pt>
                <c:pt idx="3658">
                  <c:v>3981100000000000</c:v>
                </c:pt>
                <c:pt idx="3659">
                  <c:v>4057700000000000</c:v>
                </c:pt>
                <c:pt idx="3660">
                  <c:v>4135800000000000</c:v>
                </c:pt>
                <c:pt idx="3661">
                  <c:v>4215500000000000</c:v>
                </c:pt>
                <c:pt idx="3662">
                  <c:v>4296700000000000</c:v>
                </c:pt>
                <c:pt idx="3663">
                  <c:v>4379600000000000</c:v>
                </c:pt>
                <c:pt idx="3664">
                  <c:v>4464200000000000</c:v>
                </c:pt>
                <c:pt idx="3665">
                  <c:v>4550500000000000</c:v>
                </c:pt>
                <c:pt idx="3666">
                  <c:v>4638400000000000</c:v>
                </c:pt>
                <c:pt idx="3667">
                  <c:v>4728200000000000</c:v>
                </c:pt>
                <c:pt idx="3668">
                  <c:v>4819700000000000</c:v>
                </c:pt>
                <c:pt idx="3669">
                  <c:v>4913100000000000</c:v>
                </c:pt>
                <c:pt idx="3670">
                  <c:v>5008300000000000</c:v>
                </c:pt>
                <c:pt idx="3671">
                  <c:v>5105500000000000</c:v>
                </c:pt>
                <c:pt idx="3672">
                  <c:v>5204500000000000</c:v>
                </c:pt>
                <c:pt idx="3673">
                  <c:v>5305600000000000</c:v>
                </c:pt>
                <c:pt idx="3674">
                  <c:v>5408600000000000</c:v>
                </c:pt>
                <c:pt idx="3675">
                  <c:v>5513700000000000</c:v>
                </c:pt>
                <c:pt idx="3676">
                  <c:v>5620900000000000</c:v>
                </c:pt>
                <c:pt idx="3677">
                  <c:v>5730300000000000</c:v>
                </c:pt>
                <c:pt idx="3678">
                  <c:v>5841800000000000</c:v>
                </c:pt>
                <c:pt idx="3679">
                  <c:v>5955500000000000</c:v>
                </c:pt>
                <c:pt idx="3680">
                  <c:v>6071500000000000</c:v>
                </c:pt>
                <c:pt idx="3681">
                  <c:v>6189800000000000</c:v>
                </c:pt>
                <c:pt idx="3682">
                  <c:v>6310400000000000</c:v>
                </c:pt>
                <c:pt idx="3683">
                  <c:v>6433400000000000</c:v>
                </c:pt>
                <c:pt idx="3684">
                  <c:v>6558900000000000</c:v>
                </c:pt>
                <c:pt idx="3685">
                  <c:v>6686900000000000</c:v>
                </c:pt>
                <c:pt idx="3686">
                  <c:v>6817400000000000</c:v>
                </c:pt>
                <c:pt idx="3687">
                  <c:v>6950500000000000</c:v>
                </c:pt>
                <c:pt idx="3688">
                  <c:v>7086200000000000</c:v>
                </c:pt>
                <c:pt idx="3689">
                  <c:v>7224600000000000</c:v>
                </c:pt>
                <c:pt idx="3690">
                  <c:v>7365700000000000</c:v>
                </c:pt>
                <c:pt idx="3691">
                  <c:v>7509700000000000</c:v>
                </c:pt>
                <c:pt idx="3692">
                  <c:v>7656500000000000</c:v>
                </c:pt>
                <c:pt idx="3693">
                  <c:v>7806200000000000</c:v>
                </c:pt>
                <c:pt idx="3694">
                  <c:v>7958900000000000</c:v>
                </c:pt>
                <c:pt idx="3695">
                  <c:v>8114500000000000</c:v>
                </c:pt>
                <c:pt idx="3696">
                  <c:v>8273300000000000</c:v>
                </c:pt>
                <c:pt idx="3697">
                  <c:v>8435200000000000</c:v>
                </c:pt>
                <c:pt idx="3698">
                  <c:v>8600300000000000</c:v>
                </c:pt>
                <c:pt idx="3699">
                  <c:v>8768700000000000</c:v>
                </c:pt>
                <c:pt idx="3700">
                  <c:v>8768700000000000</c:v>
                </c:pt>
                <c:pt idx="3701">
                  <c:v>8867100000000000</c:v>
                </c:pt>
                <c:pt idx="3702">
                  <c:v>8965000000000000</c:v>
                </c:pt>
                <c:pt idx="3703">
                  <c:v>9062400000000000</c:v>
                </c:pt>
                <c:pt idx="3704">
                  <c:v>9159200000000000</c:v>
                </c:pt>
                <c:pt idx="3705">
                  <c:v>9255600000000000</c:v>
                </c:pt>
                <c:pt idx="3706">
                  <c:v>9351400000000000</c:v>
                </c:pt>
                <c:pt idx="3707">
                  <c:v>9446700000000000</c:v>
                </c:pt>
                <c:pt idx="3708">
                  <c:v>9541400000000000</c:v>
                </c:pt>
                <c:pt idx="3709">
                  <c:v>9635700000000000</c:v>
                </c:pt>
                <c:pt idx="3710">
                  <c:v>9729400000000000</c:v>
                </c:pt>
                <c:pt idx="3711">
                  <c:v>9822600000000000</c:v>
                </c:pt>
                <c:pt idx="3712">
                  <c:v>9915200000000000</c:v>
                </c:pt>
                <c:pt idx="3713">
                  <c:v>1.0007E+16</c:v>
                </c:pt>
                <c:pt idx="3714">
                  <c:v>1.0099E+16</c:v>
                </c:pt>
                <c:pt idx="3715">
                  <c:v>1.019E+16</c:v>
                </c:pt>
                <c:pt idx="3716">
                  <c:v>1.0281E+16</c:v>
                </c:pt>
                <c:pt idx="3717">
                  <c:v>1.0371E+16</c:v>
                </c:pt>
                <c:pt idx="3718">
                  <c:v>1.046E+16</c:v>
                </c:pt>
                <c:pt idx="3719">
                  <c:v>1.0549E+16</c:v>
                </c:pt>
                <c:pt idx="3720">
                  <c:v>1.0638E+16</c:v>
                </c:pt>
                <c:pt idx="3721">
                  <c:v>1.0726E+16</c:v>
                </c:pt>
                <c:pt idx="3722">
                  <c:v>1.0813E+16</c:v>
                </c:pt>
                <c:pt idx="3723">
                  <c:v>1.09E+16</c:v>
                </c:pt>
                <c:pt idx="3724">
                  <c:v>1.0986E+16</c:v>
                </c:pt>
                <c:pt idx="3725">
                  <c:v>1.1072E+16</c:v>
                </c:pt>
                <c:pt idx="3726">
                  <c:v>1.1157E+16</c:v>
                </c:pt>
                <c:pt idx="3727">
                  <c:v>1.1242E+16</c:v>
                </c:pt>
                <c:pt idx="3728">
                  <c:v>1.1327E+16</c:v>
                </c:pt>
                <c:pt idx="3729">
                  <c:v>1.141E+16</c:v>
                </c:pt>
                <c:pt idx="3730">
                  <c:v>1.1494E+16</c:v>
                </c:pt>
                <c:pt idx="3731">
                  <c:v>1.1576E+16</c:v>
                </c:pt>
                <c:pt idx="3732">
                  <c:v>1.1658E+16</c:v>
                </c:pt>
                <c:pt idx="3733">
                  <c:v>1.174E+16</c:v>
                </c:pt>
                <c:pt idx="3734">
                  <c:v>1.1821E+16</c:v>
                </c:pt>
                <c:pt idx="3735">
                  <c:v>1.1902E+16</c:v>
                </c:pt>
                <c:pt idx="3736">
                  <c:v>1.1982E+16</c:v>
                </c:pt>
                <c:pt idx="3737">
                  <c:v>1.2061E+16</c:v>
                </c:pt>
                <c:pt idx="3738">
                  <c:v>1.214E+16</c:v>
                </c:pt>
                <c:pt idx="3739">
                  <c:v>1.2219E+16</c:v>
                </c:pt>
                <c:pt idx="3740">
                  <c:v>1.2297E+16</c:v>
                </c:pt>
                <c:pt idx="3741">
                  <c:v>1.2374E+16</c:v>
                </c:pt>
                <c:pt idx="3742">
                  <c:v>1.2451E+16</c:v>
                </c:pt>
                <c:pt idx="3743">
                  <c:v>1.2528E+16</c:v>
                </c:pt>
                <c:pt idx="3744">
                  <c:v>1.2604E+16</c:v>
                </c:pt>
                <c:pt idx="3745">
                  <c:v>1.2679E+16</c:v>
                </c:pt>
                <c:pt idx="3746">
                  <c:v>1.2754E+16</c:v>
                </c:pt>
                <c:pt idx="3747">
                  <c:v>1.2828E+16</c:v>
                </c:pt>
                <c:pt idx="3748">
                  <c:v>1.2902E+16</c:v>
                </c:pt>
                <c:pt idx="3749">
                  <c:v>1.2975E+16</c:v>
                </c:pt>
                <c:pt idx="3750">
                  <c:v>1.2975E+16</c:v>
                </c:pt>
                <c:pt idx="3751">
                  <c:v>1.3234E+16</c:v>
                </c:pt>
                <c:pt idx="3752">
                  <c:v>1.3492E+16</c:v>
                </c:pt>
                <c:pt idx="3753">
                  <c:v>1.3749E+16</c:v>
                </c:pt>
                <c:pt idx="3754">
                  <c:v>1.4005E+16</c:v>
                </c:pt>
                <c:pt idx="3755">
                  <c:v>1.426E+16</c:v>
                </c:pt>
                <c:pt idx="3756">
                  <c:v>1.4514E+16</c:v>
                </c:pt>
                <c:pt idx="3757">
                  <c:v>1.4768E+16</c:v>
                </c:pt>
                <c:pt idx="3758">
                  <c:v>1.502E+16</c:v>
                </c:pt>
                <c:pt idx="3759">
                  <c:v>1.5272E+16</c:v>
                </c:pt>
                <c:pt idx="3760">
                  <c:v>1.5523E+16</c:v>
                </c:pt>
                <c:pt idx="3761">
                  <c:v>1.5773E+16</c:v>
                </c:pt>
                <c:pt idx="3762">
                  <c:v>1.6022E+16</c:v>
                </c:pt>
                <c:pt idx="3763">
                  <c:v>1.6271E+16</c:v>
                </c:pt>
                <c:pt idx="3764">
                  <c:v>1.6518E+16</c:v>
                </c:pt>
                <c:pt idx="3765">
                  <c:v>1.6765E+16</c:v>
                </c:pt>
                <c:pt idx="3766">
                  <c:v>1.7011E+16</c:v>
                </c:pt>
                <c:pt idx="3767">
                  <c:v>1.7255E+16</c:v>
                </c:pt>
                <c:pt idx="3768">
                  <c:v>1.7499E+16</c:v>
                </c:pt>
                <c:pt idx="3769">
                  <c:v>1.7743E+16</c:v>
                </c:pt>
                <c:pt idx="3770">
                  <c:v>1.7985E+16</c:v>
                </c:pt>
                <c:pt idx="3771">
                  <c:v>1.8226E+16</c:v>
                </c:pt>
                <c:pt idx="3772">
                  <c:v>1.8467E+16</c:v>
                </c:pt>
                <c:pt idx="3773">
                  <c:v>1.8707E+16</c:v>
                </c:pt>
                <c:pt idx="3774">
                  <c:v>1.8945E+16</c:v>
                </c:pt>
                <c:pt idx="3775">
                  <c:v>1.9183E+16</c:v>
                </c:pt>
                <c:pt idx="3776">
                  <c:v>1.942E+16</c:v>
                </c:pt>
                <c:pt idx="3777">
                  <c:v>1.9657E+16</c:v>
                </c:pt>
                <c:pt idx="3778">
                  <c:v>1.9892E+16</c:v>
                </c:pt>
                <c:pt idx="3779">
                  <c:v>2.0126E+16</c:v>
                </c:pt>
                <c:pt idx="3780">
                  <c:v>2.036E+16</c:v>
                </c:pt>
                <c:pt idx="3781">
                  <c:v>2.0593E+16</c:v>
                </c:pt>
                <c:pt idx="3782">
                  <c:v>2.0825E+16</c:v>
                </c:pt>
                <c:pt idx="3783">
                  <c:v>2.1056E+16</c:v>
                </c:pt>
                <c:pt idx="3784">
                  <c:v>2.1286E+16</c:v>
                </c:pt>
                <c:pt idx="3785">
                  <c:v>2.1515E+16</c:v>
                </c:pt>
                <c:pt idx="3786">
                  <c:v>2.1744E+16</c:v>
                </c:pt>
                <c:pt idx="3787">
                  <c:v>2.1971E+16</c:v>
                </c:pt>
                <c:pt idx="3788">
                  <c:v>2.2198E+16</c:v>
                </c:pt>
                <c:pt idx="3789">
                  <c:v>2.2424E+16</c:v>
                </c:pt>
                <c:pt idx="3790">
                  <c:v>2.2649E+16</c:v>
                </c:pt>
                <c:pt idx="3791">
                  <c:v>2.2873E+16</c:v>
                </c:pt>
                <c:pt idx="3792">
                  <c:v>2.3096E+16</c:v>
                </c:pt>
                <c:pt idx="3793">
                  <c:v>2.3318E+16</c:v>
                </c:pt>
                <c:pt idx="3794">
                  <c:v>2.354E+16</c:v>
                </c:pt>
                <c:pt idx="3795">
                  <c:v>2.3761E+16</c:v>
                </c:pt>
                <c:pt idx="3796">
                  <c:v>2.398E+16</c:v>
                </c:pt>
                <c:pt idx="3797">
                  <c:v>2.4199E+16</c:v>
                </c:pt>
                <c:pt idx="3798">
                  <c:v>2.4417E+16</c:v>
                </c:pt>
                <c:pt idx="3799">
                  <c:v>2.4635E+16</c:v>
                </c:pt>
                <c:pt idx="3800">
                  <c:v>2.4635E+16</c:v>
                </c:pt>
                <c:pt idx="3801">
                  <c:v>2.4679E+16</c:v>
                </c:pt>
                <c:pt idx="3802">
                  <c:v>2.4723E+16</c:v>
                </c:pt>
                <c:pt idx="3803">
                  <c:v>2.4768E+16</c:v>
                </c:pt>
                <c:pt idx="3804">
                  <c:v>2.4812E+16</c:v>
                </c:pt>
                <c:pt idx="3805">
                  <c:v>2.4857E+16</c:v>
                </c:pt>
                <c:pt idx="3806">
                  <c:v>2.4901E+16</c:v>
                </c:pt>
                <c:pt idx="3807">
                  <c:v>2.4945E+16</c:v>
                </c:pt>
                <c:pt idx="3808">
                  <c:v>2.499E+16</c:v>
                </c:pt>
                <c:pt idx="3809">
                  <c:v>2.5034E+16</c:v>
                </c:pt>
                <c:pt idx="3810">
                  <c:v>2.5078E+16</c:v>
                </c:pt>
                <c:pt idx="3811">
                  <c:v>2.5122E+16</c:v>
                </c:pt>
                <c:pt idx="3812">
                  <c:v>2.5166E+16</c:v>
                </c:pt>
                <c:pt idx="3813">
                  <c:v>2.521E+16</c:v>
                </c:pt>
                <c:pt idx="3814">
                  <c:v>2.5254E+16</c:v>
                </c:pt>
                <c:pt idx="3815">
                  <c:v>2.5298E+16</c:v>
                </c:pt>
                <c:pt idx="3816">
                  <c:v>2.5342E+16</c:v>
                </c:pt>
                <c:pt idx="3817">
                  <c:v>2.5386E+16</c:v>
                </c:pt>
                <c:pt idx="3818">
                  <c:v>2.543E+16</c:v>
                </c:pt>
                <c:pt idx="3819">
                  <c:v>2.5474E+16</c:v>
                </c:pt>
                <c:pt idx="3820">
                  <c:v>2.5518E+16</c:v>
                </c:pt>
                <c:pt idx="3821">
                  <c:v>2.5562E+16</c:v>
                </c:pt>
                <c:pt idx="3822">
                  <c:v>2.5605E+16</c:v>
                </c:pt>
                <c:pt idx="3823">
                  <c:v>2.5649E+16</c:v>
                </c:pt>
                <c:pt idx="3824">
                  <c:v>2.5693E+16</c:v>
                </c:pt>
                <c:pt idx="3825">
                  <c:v>2.5736E+16</c:v>
                </c:pt>
                <c:pt idx="3826">
                  <c:v>2.578E+16</c:v>
                </c:pt>
                <c:pt idx="3827">
                  <c:v>2.5824E+16</c:v>
                </c:pt>
                <c:pt idx="3828">
                  <c:v>2.5867E+16</c:v>
                </c:pt>
                <c:pt idx="3829">
                  <c:v>2.5911E+16</c:v>
                </c:pt>
                <c:pt idx="3830">
                  <c:v>2.5954E+16</c:v>
                </c:pt>
                <c:pt idx="3831">
                  <c:v>2.5997E+16</c:v>
                </c:pt>
                <c:pt idx="3832">
                  <c:v>2.6041E+16</c:v>
                </c:pt>
                <c:pt idx="3833">
                  <c:v>2.6084E+16</c:v>
                </c:pt>
                <c:pt idx="3834">
                  <c:v>2.6127E+16</c:v>
                </c:pt>
                <c:pt idx="3835">
                  <c:v>2.6171E+16</c:v>
                </c:pt>
                <c:pt idx="3836">
                  <c:v>2.6214E+16</c:v>
                </c:pt>
                <c:pt idx="3837">
                  <c:v>2.6257E+16</c:v>
                </c:pt>
                <c:pt idx="3838">
                  <c:v>2.63E+16</c:v>
                </c:pt>
                <c:pt idx="3839">
                  <c:v>2.6343E+16</c:v>
                </c:pt>
                <c:pt idx="3840">
                  <c:v>2.6387E+16</c:v>
                </c:pt>
                <c:pt idx="3841">
                  <c:v>2.643E+16</c:v>
                </c:pt>
                <c:pt idx="3842">
                  <c:v>2.6473E+16</c:v>
                </c:pt>
                <c:pt idx="3843">
                  <c:v>2.6516E+16</c:v>
                </c:pt>
                <c:pt idx="3844">
                  <c:v>2.6559E+16</c:v>
                </c:pt>
                <c:pt idx="3845">
                  <c:v>2.6601E+16</c:v>
                </c:pt>
                <c:pt idx="3846">
                  <c:v>2.6644E+16</c:v>
                </c:pt>
                <c:pt idx="3847">
                  <c:v>2.6687E+16</c:v>
                </c:pt>
                <c:pt idx="3848">
                  <c:v>2.673E+16</c:v>
                </c:pt>
                <c:pt idx="3849">
                  <c:v>2.6773E+16</c:v>
                </c:pt>
                <c:pt idx="3850">
                  <c:v>2.6773E+16</c:v>
                </c:pt>
                <c:pt idx="3851">
                  <c:v>2.7835E+16</c:v>
                </c:pt>
                <c:pt idx="3852">
                  <c:v>2.888E+16</c:v>
                </c:pt>
                <c:pt idx="3853">
                  <c:v>2.991E+16</c:v>
                </c:pt>
                <c:pt idx="3854">
                  <c:v>3.0923E+16</c:v>
                </c:pt>
                <c:pt idx="3855">
                  <c:v>3.192E+16</c:v>
                </c:pt>
                <c:pt idx="3856">
                  <c:v>3.2901E+16</c:v>
                </c:pt>
                <c:pt idx="3857">
                  <c:v>3.3865E+16</c:v>
                </c:pt>
                <c:pt idx="3858">
                  <c:v>3.4813E+16</c:v>
                </c:pt>
                <c:pt idx="3859">
                  <c:v>3.5745E+16</c:v>
                </c:pt>
                <c:pt idx="3860">
                  <c:v>3.6661E+16</c:v>
                </c:pt>
                <c:pt idx="3861">
                  <c:v>3.756E+16</c:v>
                </c:pt>
                <c:pt idx="3862">
                  <c:v>3.8443E+16</c:v>
                </c:pt>
                <c:pt idx="3863">
                  <c:v>3.931E+16</c:v>
                </c:pt>
                <c:pt idx="3864">
                  <c:v>4.0161E+16</c:v>
                </c:pt>
                <c:pt idx="3865">
                  <c:v>4.0995E+16</c:v>
                </c:pt>
                <c:pt idx="3866">
                  <c:v>4.1814E+16</c:v>
                </c:pt>
                <c:pt idx="3867">
                  <c:v>4.2615E+16</c:v>
                </c:pt>
                <c:pt idx="3868">
                  <c:v>4.3401E+16</c:v>
                </c:pt>
                <c:pt idx="3869">
                  <c:v>4.417E+16</c:v>
                </c:pt>
                <c:pt idx="3870">
                  <c:v>4.4924E+16</c:v>
                </c:pt>
                <c:pt idx="3871">
                  <c:v>4.566E+16</c:v>
                </c:pt>
                <c:pt idx="3872">
                  <c:v>4.6381E+16</c:v>
                </c:pt>
                <c:pt idx="3873">
                  <c:v>4.7085E+16</c:v>
                </c:pt>
                <c:pt idx="3874">
                  <c:v>4.7773E+16</c:v>
                </c:pt>
                <c:pt idx="3875">
                  <c:v>4.8445E+16</c:v>
                </c:pt>
                <c:pt idx="3876">
                  <c:v>4.9101E+16</c:v>
                </c:pt>
                <c:pt idx="3877">
                  <c:v>4.974E+16</c:v>
                </c:pt>
                <c:pt idx="3878">
                  <c:v>5.0363E+16</c:v>
                </c:pt>
                <c:pt idx="3879">
                  <c:v>5.097E+16</c:v>
                </c:pt>
                <c:pt idx="3880">
                  <c:v>5.156E+16</c:v>
                </c:pt>
                <c:pt idx="3881">
                  <c:v>5.2135E+16</c:v>
                </c:pt>
                <c:pt idx="3882">
                  <c:v>5.2693E+16</c:v>
                </c:pt>
                <c:pt idx="3883">
                  <c:v>5.3234E+16</c:v>
                </c:pt>
                <c:pt idx="3884">
                  <c:v>5.376E+16</c:v>
                </c:pt>
                <c:pt idx="3885">
                  <c:v>5.4269E+16</c:v>
                </c:pt>
                <c:pt idx="3886">
                  <c:v>5.4762E+16</c:v>
                </c:pt>
                <c:pt idx="3887">
                  <c:v>5.5238E+16</c:v>
                </c:pt>
                <c:pt idx="3888">
                  <c:v>5.5699E+16</c:v>
                </c:pt>
                <c:pt idx="3889">
                  <c:v>5.6143E+16</c:v>
                </c:pt>
                <c:pt idx="3890">
                  <c:v>5.6571E+16</c:v>
                </c:pt>
                <c:pt idx="3891">
                  <c:v>5.6982E+16</c:v>
                </c:pt>
                <c:pt idx="3892">
                  <c:v>5.7377E+16</c:v>
                </c:pt>
                <c:pt idx="3893">
                  <c:v>5.7756E+16</c:v>
                </c:pt>
                <c:pt idx="3894">
                  <c:v>5.8119E+16</c:v>
                </c:pt>
                <c:pt idx="3895">
                  <c:v>5.8466E+16</c:v>
                </c:pt>
                <c:pt idx="3896">
                  <c:v>5.8796E+16</c:v>
                </c:pt>
                <c:pt idx="3897">
                  <c:v>5.911E+16</c:v>
                </c:pt>
                <c:pt idx="3898">
                  <c:v>5.9407E+16</c:v>
                </c:pt>
                <c:pt idx="3899">
                  <c:v>5.9689E+16</c:v>
                </c:pt>
                <c:pt idx="3900">
                  <c:v>5.9689E+16</c:v>
                </c:pt>
                <c:pt idx="3901">
                  <c:v>6.4388E+16</c:v>
                </c:pt>
                <c:pt idx="3902">
                  <c:v>6.8055E+16</c:v>
                </c:pt>
                <c:pt idx="3903">
                  <c:v>7.0917E+16</c:v>
                </c:pt>
                <c:pt idx="3904">
                  <c:v>7.315E+16</c:v>
                </c:pt>
                <c:pt idx="3905">
                  <c:v>7.4893E+16</c:v>
                </c:pt>
                <c:pt idx="3906">
                  <c:v>7.6252E+16</c:v>
                </c:pt>
                <c:pt idx="3907">
                  <c:v>7.7314E+16</c:v>
                </c:pt>
                <c:pt idx="3908">
                  <c:v>7.8142E+16</c:v>
                </c:pt>
                <c:pt idx="3909">
                  <c:v>7.8788E+16</c:v>
                </c:pt>
                <c:pt idx="3910">
                  <c:v>7.9293E+16</c:v>
                </c:pt>
                <c:pt idx="3911">
                  <c:v>7.9686E+16</c:v>
                </c:pt>
                <c:pt idx="3912">
                  <c:v>7.9993E+16</c:v>
                </c:pt>
                <c:pt idx="3913">
                  <c:v>8.0233E+16</c:v>
                </c:pt>
                <c:pt idx="3914">
                  <c:v>8.042E+16</c:v>
                </c:pt>
                <c:pt idx="3915">
                  <c:v>8.0566E+16</c:v>
                </c:pt>
                <c:pt idx="3916">
                  <c:v>8.068E+16</c:v>
                </c:pt>
                <c:pt idx="3917">
                  <c:v>8.0769E+16</c:v>
                </c:pt>
                <c:pt idx="3918">
                  <c:v>8.0838E+16</c:v>
                </c:pt>
                <c:pt idx="3919">
                  <c:v>8.0892E+16</c:v>
                </c:pt>
                <c:pt idx="3920">
                  <c:v>8.0935E+16</c:v>
                </c:pt>
                <c:pt idx="3921">
                  <c:v>8.0968E+16</c:v>
                </c:pt>
                <c:pt idx="3922">
                  <c:v>8.0993E+16</c:v>
                </c:pt>
                <c:pt idx="3923">
                  <c:v>8.1013E+16</c:v>
                </c:pt>
                <c:pt idx="3924">
                  <c:v>8.1029E+16</c:v>
                </c:pt>
                <c:pt idx="3925">
                  <c:v>8.1041E+16</c:v>
                </c:pt>
                <c:pt idx="3926">
                  <c:v>8.1051E+16</c:v>
                </c:pt>
                <c:pt idx="3927">
                  <c:v>8.1058E+16</c:v>
                </c:pt>
                <c:pt idx="3928">
                  <c:v>8.1064E+16</c:v>
                </c:pt>
                <c:pt idx="3929">
                  <c:v>8.1069E+16</c:v>
                </c:pt>
                <c:pt idx="3930">
                  <c:v>8.1072E+16</c:v>
                </c:pt>
                <c:pt idx="3931">
                  <c:v>8.1075E+16</c:v>
                </c:pt>
                <c:pt idx="3932">
                  <c:v>8.1077E+16</c:v>
                </c:pt>
                <c:pt idx="3933">
                  <c:v>8.1079E+16</c:v>
                </c:pt>
                <c:pt idx="3934">
                  <c:v>8.108E+16</c:v>
                </c:pt>
                <c:pt idx="3935">
                  <c:v>8.1081E+16</c:v>
                </c:pt>
                <c:pt idx="3936">
                  <c:v>8.1082E+16</c:v>
                </c:pt>
                <c:pt idx="3937">
                  <c:v>8.1083E+16</c:v>
                </c:pt>
                <c:pt idx="3938">
                  <c:v>8.1083E+16</c:v>
                </c:pt>
                <c:pt idx="3939">
                  <c:v>8.1083E+16</c:v>
                </c:pt>
                <c:pt idx="3940">
                  <c:v>8.1084E+16</c:v>
                </c:pt>
                <c:pt idx="3941">
                  <c:v>8.1084E+16</c:v>
                </c:pt>
                <c:pt idx="3942">
                  <c:v>8.1084E+16</c:v>
                </c:pt>
                <c:pt idx="3943">
                  <c:v>8.1084E+16</c:v>
                </c:pt>
                <c:pt idx="3944">
                  <c:v>8.1085E+16</c:v>
                </c:pt>
                <c:pt idx="3945">
                  <c:v>8.1085E+16</c:v>
                </c:pt>
                <c:pt idx="3946">
                  <c:v>8.1085E+16</c:v>
                </c:pt>
                <c:pt idx="3947">
                  <c:v>8.1085E+16</c:v>
                </c:pt>
                <c:pt idx="3948">
                  <c:v>8.1085E+16</c:v>
                </c:pt>
                <c:pt idx="3949">
                  <c:v>8.1085E+16</c:v>
                </c:pt>
                <c:pt idx="3950">
                  <c:v>8.1085E+16</c:v>
                </c:pt>
                <c:pt idx="3951">
                  <c:v>8.1085E+16</c:v>
                </c:pt>
                <c:pt idx="3952">
                  <c:v>8.1085E+16</c:v>
                </c:pt>
                <c:pt idx="3953">
                  <c:v>8.1085E+16</c:v>
                </c:pt>
                <c:pt idx="3954">
                  <c:v>8.1086E+16</c:v>
                </c:pt>
                <c:pt idx="3955">
                  <c:v>8.1086E+16</c:v>
                </c:pt>
                <c:pt idx="3956">
                  <c:v>8.1086E+16</c:v>
                </c:pt>
                <c:pt idx="3957">
                  <c:v>8.1086E+16</c:v>
                </c:pt>
                <c:pt idx="3958">
                  <c:v>8.1087E+16</c:v>
                </c:pt>
                <c:pt idx="3959">
                  <c:v>8.1088E+16</c:v>
                </c:pt>
                <c:pt idx="3960">
                  <c:v>8.1088E+16</c:v>
                </c:pt>
                <c:pt idx="3961">
                  <c:v>8.1089E+16</c:v>
                </c:pt>
                <c:pt idx="3962">
                  <c:v>8.1091E+16</c:v>
                </c:pt>
                <c:pt idx="3963">
                  <c:v>8.1092E+16</c:v>
                </c:pt>
                <c:pt idx="3964">
                  <c:v>8.1094E+16</c:v>
                </c:pt>
                <c:pt idx="3965">
                  <c:v>8.1097E+16</c:v>
                </c:pt>
                <c:pt idx="3966">
                  <c:v>8.11E+16</c:v>
                </c:pt>
                <c:pt idx="3967">
                  <c:v>8.1105E+16</c:v>
                </c:pt>
                <c:pt idx="3968">
                  <c:v>8.111E+16</c:v>
                </c:pt>
                <c:pt idx="3969">
                  <c:v>8.1117E+16</c:v>
                </c:pt>
                <c:pt idx="3970">
                  <c:v>8.1127E+16</c:v>
                </c:pt>
                <c:pt idx="3971">
                  <c:v>8.1138E+16</c:v>
                </c:pt>
                <c:pt idx="3972">
                  <c:v>8.1154E+16</c:v>
                </c:pt>
                <c:pt idx="3973">
                  <c:v>8.1173E+16</c:v>
                </c:pt>
                <c:pt idx="3974">
                  <c:v>8.1198E+16</c:v>
                </c:pt>
                <c:pt idx="3975">
                  <c:v>8.123E+16</c:v>
                </c:pt>
                <c:pt idx="3976">
                  <c:v>8.1271E+16</c:v>
                </c:pt>
                <c:pt idx="3977">
                  <c:v>8.1323E+16</c:v>
                </c:pt>
                <c:pt idx="3978">
                  <c:v>8.1391E+16</c:v>
                </c:pt>
                <c:pt idx="3979">
                  <c:v>8.1477E+16</c:v>
                </c:pt>
                <c:pt idx="3980">
                  <c:v>8.1588E+16</c:v>
                </c:pt>
                <c:pt idx="3981">
                  <c:v>8.173E+16</c:v>
                </c:pt>
                <c:pt idx="3982">
                  <c:v>8.1912E+16</c:v>
                </c:pt>
                <c:pt idx="3983">
                  <c:v>8.2146E+16</c:v>
                </c:pt>
                <c:pt idx="3984">
                  <c:v>8.2445E+16</c:v>
                </c:pt>
                <c:pt idx="3985">
                  <c:v>8.283E+16</c:v>
                </c:pt>
                <c:pt idx="3986">
                  <c:v>8.3322E+16</c:v>
                </c:pt>
                <c:pt idx="3987">
                  <c:v>8.3954E+16</c:v>
                </c:pt>
                <c:pt idx="3988">
                  <c:v>8.4764E+16</c:v>
                </c:pt>
                <c:pt idx="3989">
                  <c:v>8.5803E+16</c:v>
                </c:pt>
                <c:pt idx="3990">
                  <c:v>8.7136E+16</c:v>
                </c:pt>
                <c:pt idx="3991">
                  <c:v>8.8844E+16</c:v>
                </c:pt>
                <c:pt idx="3992">
                  <c:v>9.1035E+16</c:v>
                </c:pt>
                <c:pt idx="3993">
                  <c:v>9.3845E+16</c:v>
                </c:pt>
                <c:pt idx="3994">
                  <c:v>9.7449E+16</c:v>
                </c:pt>
                <c:pt idx="3995">
                  <c:v>1.0207E+17</c:v>
                </c:pt>
                <c:pt idx="3996">
                  <c:v>1.08E+17</c:v>
                </c:pt>
                <c:pt idx="3997">
                  <c:v>1.1559E+17</c:v>
                </c:pt>
                <c:pt idx="3998">
                  <c:v>1.2534E+17</c:v>
                </c:pt>
                <c:pt idx="3999">
                  <c:v>1.3784E+17</c:v>
                </c:pt>
                <c:pt idx="4000">
                  <c:v>1.3784E+17</c:v>
                </c:pt>
                <c:pt idx="4001">
                  <c:v>1.3868E+17</c:v>
                </c:pt>
                <c:pt idx="4002">
                  <c:v>1.3949E+17</c:v>
                </c:pt>
                <c:pt idx="4003">
                  <c:v>1.4026E+17</c:v>
                </c:pt>
                <c:pt idx="4004">
                  <c:v>1.4099E+17</c:v>
                </c:pt>
                <c:pt idx="4005">
                  <c:v>1.4168E+17</c:v>
                </c:pt>
                <c:pt idx="4006">
                  <c:v>1.4233E+17</c:v>
                </c:pt>
                <c:pt idx="4007">
                  <c:v>1.4294E+17</c:v>
                </c:pt>
                <c:pt idx="4008">
                  <c:v>1.4352E+17</c:v>
                </c:pt>
                <c:pt idx="4009">
                  <c:v>1.4405E+17</c:v>
                </c:pt>
                <c:pt idx="4010">
                  <c:v>1.4455E+17</c:v>
                </c:pt>
                <c:pt idx="4011">
                  <c:v>1.4501E+17</c:v>
                </c:pt>
                <c:pt idx="4012">
                  <c:v>1.4543E+17</c:v>
                </c:pt>
                <c:pt idx="4013">
                  <c:v>1.4581E+17</c:v>
                </c:pt>
                <c:pt idx="4014">
                  <c:v>1.4615E+17</c:v>
                </c:pt>
                <c:pt idx="4015">
                  <c:v>1.4645E+17</c:v>
                </c:pt>
                <c:pt idx="4016">
                  <c:v>1.4671E+17</c:v>
                </c:pt>
                <c:pt idx="4017">
                  <c:v>1.4694E+17</c:v>
                </c:pt>
                <c:pt idx="4018">
                  <c:v>1.4712E+17</c:v>
                </c:pt>
                <c:pt idx="4019">
                  <c:v>1.4727E+17</c:v>
                </c:pt>
                <c:pt idx="4020">
                  <c:v>1.4738E+17</c:v>
                </c:pt>
                <c:pt idx="4021">
                  <c:v>1.4745E+17</c:v>
                </c:pt>
                <c:pt idx="4022">
                  <c:v>1.4748E+17</c:v>
                </c:pt>
                <c:pt idx="4023">
                  <c:v>1.4747E+17</c:v>
                </c:pt>
                <c:pt idx="4024">
                  <c:v>1.4742E+17</c:v>
                </c:pt>
                <c:pt idx="4025">
                  <c:v>1.4733E+17</c:v>
                </c:pt>
                <c:pt idx="4026">
                  <c:v>1.4721E+17</c:v>
                </c:pt>
                <c:pt idx="4027">
                  <c:v>1.4704E+17</c:v>
                </c:pt>
                <c:pt idx="4028">
                  <c:v>1.4684E+17</c:v>
                </c:pt>
                <c:pt idx="4029">
                  <c:v>1.466E+17</c:v>
                </c:pt>
                <c:pt idx="4030">
                  <c:v>1.4632E+17</c:v>
                </c:pt>
                <c:pt idx="4031">
                  <c:v>1.46E+17</c:v>
                </c:pt>
                <c:pt idx="4032">
                  <c:v>1.4564E+17</c:v>
                </c:pt>
                <c:pt idx="4033">
                  <c:v>1.4524E+17</c:v>
                </c:pt>
                <c:pt idx="4034">
                  <c:v>1.4481E+17</c:v>
                </c:pt>
                <c:pt idx="4035">
                  <c:v>1.4433E+17</c:v>
                </c:pt>
                <c:pt idx="4036">
                  <c:v>1.4382E+17</c:v>
                </c:pt>
                <c:pt idx="4037">
                  <c:v>1.4327E+17</c:v>
                </c:pt>
                <c:pt idx="4038">
                  <c:v>1.4268E+17</c:v>
                </c:pt>
                <c:pt idx="4039">
                  <c:v>1.4205E+17</c:v>
                </c:pt>
                <c:pt idx="4040">
                  <c:v>1.4138E+17</c:v>
                </c:pt>
                <c:pt idx="4041">
                  <c:v>1.4067E+17</c:v>
                </c:pt>
                <c:pt idx="4042">
                  <c:v>1.3992E+17</c:v>
                </c:pt>
                <c:pt idx="4043">
                  <c:v>1.3914E+17</c:v>
                </c:pt>
                <c:pt idx="4044">
                  <c:v>1.3831E+17</c:v>
                </c:pt>
                <c:pt idx="4045">
                  <c:v>1.3745E+17</c:v>
                </c:pt>
                <c:pt idx="4046">
                  <c:v>1.3655E+17</c:v>
                </c:pt>
                <c:pt idx="4047">
                  <c:v>1.3561E+17</c:v>
                </c:pt>
                <c:pt idx="4048">
                  <c:v>1.3463E+17</c:v>
                </c:pt>
                <c:pt idx="4049">
                  <c:v>1.3361E+17</c:v>
                </c:pt>
                <c:pt idx="4050">
                  <c:v>1.3361E+17</c:v>
                </c:pt>
                <c:pt idx="4051">
                  <c:v>1.1921E+17</c:v>
                </c:pt>
                <c:pt idx="4052">
                  <c:v>1.0876E+17</c:v>
                </c:pt>
                <c:pt idx="4053">
                  <c:v>1.0117E+17</c:v>
                </c:pt>
                <c:pt idx="4054">
                  <c:v>9.5667E+16</c:v>
                </c:pt>
                <c:pt idx="4055">
                  <c:v>9.167E+16</c:v>
                </c:pt>
                <c:pt idx="4056">
                  <c:v>8.8768E+16</c:v>
                </c:pt>
                <c:pt idx="4057">
                  <c:v>8.6662E+16</c:v>
                </c:pt>
                <c:pt idx="4058">
                  <c:v>8.5133E+16</c:v>
                </c:pt>
                <c:pt idx="4059">
                  <c:v>8.4024E+16</c:v>
                </c:pt>
                <c:pt idx="4060">
                  <c:v>8.3218E+16</c:v>
                </c:pt>
                <c:pt idx="4061">
                  <c:v>8.2633E+16</c:v>
                </c:pt>
                <c:pt idx="4062">
                  <c:v>8.2209E+16</c:v>
                </c:pt>
                <c:pt idx="4063">
                  <c:v>8.1901E+16</c:v>
                </c:pt>
                <c:pt idx="4064">
                  <c:v>8.1677E+16</c:v>
                </c:pt>
                <c:pt idx="4065">
                  <c:v>8.1515E+16</c:v>
                </c:pt>
                <c:pt idx="4066">
                  <c:v>8.1397E+16</c:v>
                </c:pt>
                <c:pt idx="4067">
                  <c:v>8.1311E+16</c:v>
                </c:pt>
                <c:pt idx="4068">
                  <c:v>8.1249E+16</c:v>
                </c:pt>
                <c:pt idx="4069">
                  <c:v>8.1204E+16</c:v>
                </c:pt>
                <c:pt idx="4070">
                  <c:v>8.1171E+16</c:v>
                </c:pt>
                <c:pt idx="4071">
                  <c:v>8.1148E+16</c:v>
                </c:pt>
                <c:pt idx="4072">
                  <c:v>8.113E+16</c:v>
                </c:pt>
                <c:pt idx="4073">
                  <c:v>8.1118E+16</c:v>
                </c:pt>
                <c:pt idx="4074">
                  <c:v>8.1109E+16</c:v>
                </c:pt>
                <c:pt idx="4075">
                  <c:v>8.1102E+16</c:v>
                </c:pt>
                <c:pt idx="4076">
                  <c:v>8.1097E+16</c:v>
                </c:pt>
                <c:pt idx="4077">
                  <c:v>8.1094E+16</c:v>
                </c:pt>
                <c:pt idx="4078">
                  <c:v>8.1092E+16</c:v>
                </c:pt>
                <c:pt idx="4079">
                  <c:v>8.109E+16</c:v>
                </c:pt>
                <c:pt idx="4080">
                  <c:v>8.1088E+16</c:v>
                </c:pt>
                <c:pt idx="4081">
                  <c:v>8.1087E+16</c:v>
                </c:pt>
                <c:pt idx="4082">
                  <c:v>8.1087E+16</c:v>
                </c:pt>
                <c:pt idx="4083">
                  <c:v>8.1086E+16</c:v>
                </c:pt>
                <c:pt idx="4084">
                  <c:v>8.1086E+16</c:v>
                </c:pt>
                <c:pt idx="4085">
                  <c:v>8.1086E+16</c:v>
                </c:pt>
                <c:pt idx="4086">
                  <c:v>8.1085E+16</c:v>
                </c:pt>
                <c:pt idx="4087">
                  <c:v>8.1085E+16</c:v>
                </c:pt>
                <c:pt idx="4088">
                  <c:v>8.1085E+16</c:v>
                </c:pt>
                <c:pt idx="4089">
                  <c:v>8.1085E+16</c:v>
                </c:pt>
                <c:pt idx="4090">
                  <c:v>8.1085E+16</c:v>
                </c:pt>
                <c:pt idx="4091">
                  <c:v>8.1085E+16</c:v>
                </c:pt>
                <c:pt idx="4092">
                  <c:v>8.1085E+16</c:v>
                </c:pt>
                <c:pt idx="4093">
                  <c:v>8.1085E+16</c:v>
                </c:pt>
                <c:pt idx="4094">
                  <c:v>8.1085E+16</c:v>
                </c:pt>
                <c:pt idx="4095">
                  <c:v>8.1085E+16</c:v>
                </c:pt>
                <c:pt idx="4096">
                  <c:v>8.1085E+16</c:v>
                </c:pt>
                <c:pt idx="4097">
                  <c:v>8.1085E+16</c:v>
                </c:pt>
                <c:pt idx="4098">
                  <c:v>8.1085E+16</c:v>
                </c:pt>
                <c:pt idx="4099">
                  <c:v>8.1085E+16</c:v>
                </c:pt>
                <c:pt idx="4100">
                  <c:v>8.1085E+16</c:v>
                </c:pt>
                <c:pt idx="4101">
                  <c:v>8.1085E+16</c:v>
                </c:pt>
                <c:pt idx="4102">
                  <c:v>8.1085E+16</c:v>
                </c:pt>
                <c:pt idx="4103">
                  <c:v>8.1085E+16</c:v>
                </c:pt>
                <c:pt idx="4104">
                  <c:v>8.1085E+16</c:v>
                </c:pt>
                <c:pt idx="4105">
                  <c:v>8.1085E+16</c:v>
                </c:pt>
                <c:pt idx="4106">
                  <c:v>8.1085E+16</c:v>
                </c:pt>
                <c:pt idx="4107">
                  <c:v>8.1085E+16</c:v>
                </c:pt>
                <c:pt idx="4108">
                  <c:v>8.1085E+16</c:v>
                </c:pt>
                <c:pt idx="4109">
                  <c:v>8.1085E+16</c:v>
                </c:pt>
                <c:pt idx="4110">
                  <c:v>8.1085E+16</c:v>
                </c:pt>
                <c:pt idx="4111">
                  <c:v>8.1085E+16</c:v>
                </c:pt>
                <c:pt idx="4112">
                  <c:v>8.1085E+16</c:v>
                </c:pt>
                <c:pt idx="4113">
                  <c:v>8.1085E+16</c:v>
                </c:pt>
                <c:pt idx="4114">
                  <c:v>8.1085E+16</c:v>
                </c:pt>
                <c:pt idx="4115">
                  <c:v>8.1086E+16</c:v>
                </c:pt>
                <c:pt idx="4116">
                  <c:v>8.1086E+16</c:v>
                </c:pt>
                <c:pt idx="4117">
                  <c:v>8.1087E+16</c:v>
                </c:pt>
                <c:pt idx="4118">
                  <c:v>8.1087E+16</c:v>
                </c:pt>
                <c:pt idx="4119">
                  <c:v>8.1088E+16</c:v>
                </c:pt>
                <c:pt idx="4120">
                  <c:v>8.1089E+16</c:v>
                </c:pt>
                <c:pt idx="4121">
                  <c:v>8.1091E+16</c:v>
                </c:pt>
                <c:pt idx="4122">
                  <c:v>8.1093E+16</c:v>
                </c:pt>
                <c:pt idx="4123">
                  <c:v>8.1096E+16</c:v>
                </c:pt>
                <c:pt idx="4124">
                  <c:v>8.1101E+16</c:v>
                </c:pt>
                <c:pt idx="4125">
                  <c:v>8.1107E+16</c:v>
                </c:pt>
                <c:pt idx="4126">
                  <c:v>8.1115E+16</c:v>
                </c:pt>
                <c:pt idx="4127">
                  <c:v>8.1127E+16</c:v>
                </c:pt>
                <c:pt idx="4128">
                  <c:v>8.1142E+16</c:v>
                </c:pt>
                <c:pt idx="4129">
                  <c:v>8.1164E+16</c:v>
                </c:pt>
                <c:pt idx="4130">
                  <c:v>8.1194E+16</c:v>
                </c:pt>
                <c:pt idx="4131">
                  <c:v>8.1236E+16</c:v>
                </c:pt>
                <c:pt idx="4132">
                  <c:v>8.1293E+16</c:v>
                </c:pt>
                <c:pt idx="4133">
                  <c:v>8.1371E+16</c:v>
                </c:pt>
                <c:pt idx="4134">
                  <c:v>8.1479E+16</c:v>
                </c:pt>
                <c:pt idx="4135">
                  <c:v>8.1628E+16</c:v>
                </c:pt>
                <c:pt idx="4136">
                  <c:v>8.1833E+16</c:v>
                </c:pt>
                <c:pt idx="4137">
                  <c:v>8.2115E+16</c:v>
                </c:pt>
                <c:pt idx="4138">
                  <c:v>8.2504E+16</c:v>
                </c:pt>
                <c:pt idx="4139">
                  <c:v>8.3041E+16</c:v>
                </c:pt>
                <c:pt idx="4140">
                  <c:v>8.3779E+16</c:v>
                </c:pt>
                <c:pt idx="4141">
                  <c:v>8.4797E+16</c:v>
                </c:pt>
                <c:pt idx="4142">
                  <c:v>8.6198E+16</c:v>
                </c:pt>
                <c:pt idx="4143">
                  <c:v>8.8129E+16</c:v>
                </c:pt>
                <c:pt idx="4144">
                  <c:v>9.0789E+16</c:v>
                </c:pt>
                <c:pt idx="4145">
                  <c:v>9.4454E+16</c:v>
                </c:pt>
                <c:pt idx="4146">
                  <c:v>9.9502E+16</c:v>
                </c:pt>
                <c:pt idx="4147">
                  <c:v>1.0646E+17</c:v>
                </c:pt>
                <c:pt idx="4148">
                  <c:v>1.1604E+17</c:v>
                </c:pt>
                <c:pt idx="4149">
                  <c:v>1.2924E+17</c:v>
                </c:pt>
                <c:pt idx="4150">
                  <c:v>1.2924E+17</c:v>
                </c:pt>
                <c:pt idx="4151">
                  <c:v>1.3017E+17</c:v>
                </c:pt>
                <c:pt idx="4152">
                  <c:v>1.3106E+17</c:v>
                </c:pt>
                <c:pt idx="4153">
                  <c:v>1.3192E+17</c:v>
                </c:pt>
                <c:pt idx="4154">
                  <c:v>1.3273E+17</c:v>
                </c:pt>
                <c:pt idx="4155">
                  <c:v>1.3351E+17</c:v>
                </c:pt>
                <c:pt idx="4156">
                  <c:v>1.3425E+17</c:v>
                </c:pt>
                <c:pt idx="4157">
                  <c:v>1.3495E+17</c:v>
                </c:pt>
                <c:pt idx="4158">
                  <c:v>1.3561E+17</c:v>
                </c:pt>
                <c:pt idx="4159">
                  <c:v>1.3623E+17</c:v>
                </c:pt>
                <c:pt idx="4160">
                  <c:v>1.3681E+17</c:v>
                </c:pt>
                <c:pt idx="4161">
                  <c:v>1.3736E+17</c:v>
                </c:pt>
                <c:pt idx="4162">
                  <c:v>1.3786E+17</c:v>
                </c:pt>
                <c:pt idx="4163">
                  <c:v>1.3833E+17</c:v>
                </c:pt>
                <c:pt idx="4164">
                  <c:v>1.3876E+17</c:v>
                </c:pt>
                <c:pt idx="4165">
                  <c:v>1.3914E+17</c:v>
                </c:pt>
                <c:pt idx="4166">
                  <c:v>1.3949E+17</c:v>
                </c:pt>
                <c:pt idx="4167">
                  <c:v>1.398E+17</c:v>
                </c:pt>
                <c:pt idx="4168">
                  <c:v>1.4008E+17</c:v>
                </c:pt>
                <c:pt idx="4169">
                  <c:v>1.4031E+17</c:v>
                </c:pt>
                <c:pt idx="4170">
                  <c:v>1.405E+17</c:v>
                </c:pt>
                <c:pt idx="4171">
                  <c:v>1.4066E+17</c:v>
                </c:pt>
                <c:pt idx="4172">
                  <c:v>1.4078E+17</c:v>
                </c:pt>
                <c:pt idx="4173">
                  <c:v>1.4085E+17</c:v>
                </c:pt>
                <c:pt idx="4174">
                  <c:v>1.4089E+17</c:v>
                </c:pt>
                <c:pt idx="4175">
                  <c:v>1.4089E+17</c:v>
                </c:pt>
                <c:pt idx="4176">
                  <c:v>1.4085E+17</c:v>
                </c:pt>
                <c:pt idx="4177">
                  <c:v>1.4078E+17</c:v>
                </c:pt>
                <c:pt idx="4178">
                  <c:v>1.4066E+17</c:v>
                </c:pt>
                <c:pt idx="4179">
                  <c:v>1.405E+17</c:v>
                </c:pt>
                <c:pt idx="4180">
                  <c:v>1.4031E+17</c:v>
                </c:pt>
                <c:pt idx="4181">
                  <c:v>1.4008E+17</c:v>
                </c:pt>
                <c:pt idx="4182">
                  <c:v>1.398E+17</c:v>
                </c:pt>
                <c:pt idx="4183">
                  <c:v>1.3949E+17</c:v>
                </c:pt>
                <c:pt idx="4184">
                  <c:v>1.3914E+17</c:v>
                </c:pt>
                <c:pt idx="4185">
                  <c:v>1.3876E+17</c:v>
                </c:pt>
                <c:pt idx="4186">
                  <c:v>1.3833E+17</c:v>
                </c:pt>
                <c:pt idx="4187">
                  <c:v>1.3786E+17</c:v>
                </c:pt>
                <c:pt idx="4188">
                  <c:v>1.3736E+17</c:v>
                </c:pt>
                <c:pt idx="4189">
                  <c:v>1.3681E+17</c:v>
                </c:pt>
                <c:pt idx="4190">
                  <c:v>1.3623E+17</c:v>
                </c:pt>
                <c:pt idx="4191">
                  <c:v>1.3561E+17</c:v>
                </c:pt>
                <c:pt idx="4192">
                  <c:v>1.3495E+17</c:v>
                </c:pt>
                <c:pt idx="4193">
                  <c:v>1.3425E+17</c:v>
                </c:pt>
                <c:pt idx="4194">
                  <c:v>1.3351E+17</c:v>
                </c:pt>
                <c:pt idx="4195">
                  <c:v>1.3273E+17</c:v>
                </c:pt>
                <c:pt idx="4196">
                  <c:v>1.3192E+17</c:v>
                </c:pt>
                <c:pt idx="4197">
                  <c:v>1.3106E+17</c:v>
                </c:pt>
                <c:pt idx="4198">
                  <c:v>1.3017E+17</c:v>
                </c:pt>
                <c:pt idx="4199">
                  <c:v>1.2924E+17</c:v>
                </c:pt>
                <c:pt idx="4200">
                  <c:v>1.2924E+17</c:v>
                </c:pt>
                <c:pt idx="4201">
                  <c:v>1.1885E+17</c:v>
                </c:pt>
                <c:pt idx="4202">
                  <c:v>1.107E+17</c:v>
                </c:pt>
                <c:pt idx="4203">
                  <c:v>1.0431E+17</c:v>
                </c:pt>
                <c:pt idx="4204">
                  <c:v>9.9299E+16</c:v>
                </c:pt>
                <c:pt idx="4205">
                  <c:v>9.5369E+16</c:v>
                </c:pt>
                <c:pt idx="4206">
                  <c:v>9.2287E+16</c:v>
                </c:pt>
                <c:pt idx="4207">
                  <c:v>8.987E+16</c:v>
                </c:pt>
                <c:pt idx="4208">
                  <c:v>8.7975E+16</c:v>
                </c:pt>
                <c:pt idx="4209">
                  <c:v>8.6488E+16</c:v>
                </c:pt>
                <c:pt idx="4210">
                  <c:v>8.5322E+16</c:v>
                </c:pt>
                <c:pt idx="4211">
                  <c:v>8.4408E+16</c:v>
                </c:pt>
                <c:pt idx="4212">
                  <c:v>8.3691E+16</c:v>
                </c:pt>
                <c:pt idx="4213">
                  <c:v>8.3129E+16</c:v>
                </c:pt>
                <c:pt idx="4214">
                  <c:v>8.2688E+16</c:v>
                </c:pt>
                <c:pt idx="4215">
                  <c:v>8.2342E+16</c:v>
                </c:pt>
                <c:pt idx="4216">
                  <c:v>8.2071E+16</c:v>
                </c:pt>
                <c:pt idx="4217">
                  <c:v>8.1858E+16</c:v>
                </c:pt>
                <c:pt idx="4218">
                  <c:v>8.1691E+16</c:v>
                </c:pt>
                <c:pt idx="4219">
                  <c:v>8.156E+16</c:v>
                </c:pt>
                <c:pt idx="4220">
                  <c:v>8.1458E+16</c:v>
                </c:pt>
                <c:pt idx="4221">
                  <c:v>8.1377E+16</c:v>
                </c:pt>
                <c:pt idx="4222">
                  <c:v>8.1314E+16</c:v>
                </c:pt>
                <c:pt idx="4223">
                  <c:v>8.1265E+16</c:v>
                </c:pt>
                <c:pt idx="4224">
                  <c:v>8.1226E+16</c:v>
                </c:pt>
                <c:pt idx="4225">
                  <c:v>8.1195E+16</c:v>
                </c:pt>
                <c:pt idx="4226">
                  <c:v>8.1172E+16</c:v>
                </c:pt>
                <c:pt idx="4227">
                  <c:v>8.1153E+16</c:v>
                </c:pt>
                <c:pt idx="4228">
                  <c:v>8.1138E+16</c:v>
                </c:pt>
                <c:pt idx="4229">
                  <c:v>8.1127E+16</c:v>
                </c:pt>
                <c:pt idx="4230">
                  <c:v>8.1118E+16</c:v>
                </c:pt>
                <c:pt idx="4231">
                  <c:v>8.1111E+16</c:v>
                </c:pt>
                <c:pt idx="4232">
                  <c:v>8.1105E+16</c:v>
                </c:pt>
                <c:pt idx="4233">
                  <c:v>8.1101E+16</c:v>
                </c:pt>
                <c:pt idx="4234">
                  <c:v>8.1097E+16</c:v>
                </c:pt>
                <c:pt idx="4235">
                  <c:v>8.1095E+16</c:v>
                </c:pt>
                <c:pt idx="4236">
                  <c:v>8.1092E+16</c:v>
                </c:pt>
                <c:pt idx="4237">
                  <c:v>8.1091E+16</c:v>
                </c:pt>
                <c:pt idx="4238">
                  <c:v>8.109E+16</c:v>
                </c:pt>
                <c:pt idx="4239">
                  <c:v>8.1089E+16</c:v>
                </c:pt>
                <c:pt idx="4240">
                  <c:v>8.1088E+16</c:v>
                </c:pt>
                <c:pt idx="4241">
                  <c:v>8.1087E+16</c:v>
                </c:pt>
                <c:pt idx="4242">
                  <c:v>8.1087E+16</c:v>
                </c:pt>
                <c:pt idx="4243">
                  <c:v>8.1086E+16</c:v>
                </c:pt>
                <c:pt idx="4244">
                  <c:v>8.1086E+16</c:v>
                </c:pt>
                <c:pt idx="4245">
                  <c:v>8.1086E+16</c:v>
                </c:pt>
                <c:pt idx="4246">
                  <c:v>8.1086E+16</c:v>
                </c:pt>
                <c:pt idx="4247">
                  <c:v>8.1086E+16</c:v>
                </c:pt>
                <c:pt idx="4248">
                  <c:v>8.1085E+16</c:v>
                </c:pt>
                <c:pt idx="4249">
                  <c:v>8.1085E+16</c:v>
                </c:pt>
                <c:pt idx="4250">
                  <c:v>8.1085E+16</c:v>
                </c:pt>
                <c:pt idx="4251">
                  <c:v>8.1085E+16</c:v>
                </c:pt>
                <c:pt idx="4252">
                  <c:v>8.1086E+16</c:v>
                </c:pt>
                <c:pt idx="4253">
                  <c:v>8.1086E+16</c:v>
                </c:pt>
                <c:pt idx="4254">
                  <c:v>8.1086E+16</c:v>
                </c:pt>
                <c:pt idx="4255">
                  <c:v>8.1086E+16</c:v>
                </c:pt>
                <c:pt idx="4256">
                  <c:v>8.1086E+16</c:v>
                </c:pt>
                <c:pt idx="4257">
                  <c:v>8.1087E+16</c:v>
                </c:pt>
                <c:pt idx="4258">
                  <c:v>8.1087E+16</c:v>
                </c:pt>
                <c:pt idx="4259">
                  <c:v>8.1088E+16</c:v>
                </c:pt>
                <c:pt idx="4260">
                  <c:v>8.1088E+16</c:v>
                </c:pt>
                <c:pt idx="4261">
                  <c:v>8.1089E+16</c:v>
                </c:pt>
                <c:pt idx="4262">
                  <c:v>8.109E+16</c:v>
                </c:pt>
                <c:pt idx="4263">
                  <c:v>8.1092E+16</c:v>
                </c:pt>
                <c:pt idx="4264">
                  <c:v>8.1094E+16</c:v>
                </c:pt>
                <c:pt idx="4265">
                  <c:v>8.1096E+16</c:v>
                </c:pt>
                <c:pt idx="4266">
                  <c:v>8.1099E+16</c:v>
                </c:pt>
                <c:pt idx="4267">
                  <c:v>8.1104E+16</c:v>
                </c:pt>
                <c:pt idx="4268">
                  <c:v>8.1109E+16</c:v>
                </c:pt>
                <c:pt idx="4269">
                  <c:v>8.1115E+16</c:v>
                </c:pt>
                <c:pt idx="4270">
                  <c:v>8.1124E+16</c:v>
                </c:pt>
                <c:pt idx="4271">
                  <c:v>8.1134E+16</c:v>
                </c:pt>
                <c:pt idx="4272">
                  <c:v>8.1148E+16</c:v>
                </c:pt>
                <c:pt idx="4273">
                  <c:v>8.1165E+16</c:v>
                </c:pt>
                <c:pt idx="4274">
                  <c:v>8.1187E+16</c:v>
                </c:pt>
                <c:pt idx="4275">
                  <c:v>8.1215E+16</c:v>
                </c:pt>
                <c:pt idx="4276">
                  <c:v>8.1251E+16</c:v>
                </c:pt>
                <c:pt idx="4277">
                  <c:v>8.1297E+16</c:v>
                </c:pt>
                <c:pt idx="4278">
                  <c:v>8.1356E+16</c:v>
                </c:pt>
                <c:pt idx="4279">
                  <c:v>8.143E+16</c:v>
                </c:pt>
                <c:pt idx="4280">
                  <c:v>8.1525E+16</c:v>
                </c:pt>
                <c:pt idx="4281">
                  <c:v>8.1646E+16</c:v>
                </c:pt>
                <c:pt idx="4282">
                  <c:v>8.18E+16</c:v>
                </c:pt>
                <c:pt idx="4283">
                  <c:v>8.1997E+16</c:v>
                </c:pt>
                <c:pt idx="4284">
                  <c:v>8.2248E+16</c:v>
                </c:pt>
                <c:pt idx="4285">
                  <c:v>8.2569E+16</c:v>
                </c:pt>
                <c:pt idx="4286">
                  <c:v>8.2977E+16</c:v>
                </c:pt>
                <c:pt idx="4287">
                  <c:v>8.3497E+16</c:v>
                </c:pt>
                <c:pt idx="4288">
                  <c:v>8.4161E+16</c:v>
                </c:pt>
                <c:pt idx="4289">
                  <c:v>8.5007E+16</c:v>
                </c:pt>
                <c:pt idx="4290">
                  <c:v>8.6086E+16</c:v>
                </c:pt>
                <c:pt idx="4291">
                  <c:v>8.7462E+16</c:v>
                </c:pt>
                <c:pt idx="4292">
                  <c:v>8.9217E+16</c:v>
                </c:pt>
                <c:pt idx="4293">
                  <c:v>9.1454E+16</c:v>
                </c:pt>
                <c:pt idx="4294">
                  <c:v>9.4307E+16</c:v>
                </c:pt>
                <c:pt idx="4295">
                  <c:v>9.7945E+16</c:v>
                </c:pt>
                <c:pt idx="4296">
                  <c:v>1.0258E+17</c:v>
                </c:pt>
                <c:pt idx="4297">
                  <c:v>1.085E+17</c:v>
                </c:pt>
                <c:pt idx="4298">
                  <c:v>1.1604E+17</c:v>
                </c:pt>
                <c:pt idx="4299">
                  <c:v>1.2566E+17</c:v>
                </c:pt>
                <c:pt idx="4300">
                  <c:v>1.2566E+17</c:v>
                </c:pt>
                <c:pt idx="4301">
                  <c:v>1.2652E+17</c:v>
                </c:pt>
                <c:pt idx="4302">
                  <c:v>1.2734E+17</c:v>
                </c:pt>
                <c:pt idx="4303">
                  <c:v>1.2813E+17</c:v>
                </c:pt>
                <c:pt idx="4304">
                  <c:v>1.2887E+17</c:v>
                </c:pt>
                <c:pt idx="4305">
                  <c:v>1.2958E+17</c:v>
                </c:pt>
                <c:pt idx="4306">
                  <c:v>1.3024E+17</c:v>
                </c:pt>
                <c:pt idx="4307">
                  <c:v>1.3087E+17</c:v>
                </c:pt>
                <c:pt idx="4308">
                  <c:v>1.3146E+17</c:v>
                </c:pt>
                <c:pt idx="4309">
                  <c:v>1.3201E+17</c:v>
                </c:pt>
                <c:pt idx="4310">
                  <c:v>1.3253E+17</c:v>
                </c:pt>
                <c:pt idx="4311">
                  <c:v>1.33E+17</c:v>
                </c:pt>
                <c:pt idx="4312">
                  <c:v>1.3343E+17</c:v>
                </c:pt>
                <c:pt idx="4313">
                  <c:v>1.3383E+17</c:v>
                </c:pt>
                <c:pt idx="4314">
                  <c:v>1.3419E+17</c:v>
                </c:pt>
                <c:pt idx="4315">
                  <c:v>1.345E+17</c:v>
                </c:pt>
                <c:pt idx="4316">
                  <c:v>1.3478E+17</c:v>
                </c:pt>
                <c:pt idx="4317">
                  <c:v>1.3502E+17</c:v>
                </c:pt>
                <c:pt idx="4318">
                  <c:v>1.3522E+17</c:v>
                </c:pt>
                <c:pt idx="4319">
                  <c:v>1.3539E+17</c:v>
                </c:pt>
                <c:pt idx="4320">
                  <c:v>1.3551E+17</c:v>
                </c:pt>
                <c:pt idx="4321">
                  <c:v>1.3559E+17</c:v>
                </c:pt>
                <c:pt idx="4322">
                  <c:v>1.3564E+17</c:v>
                </c:pt>
                <c:pt idx="4323">
                  <c:v>1.3565E+17</c:v>
                </c:pt>
                <c:pt idx="4324">
                  <c:v>1.3561E+17</c:v>
                </c:pt>
                <c:pt idx="4325">
                  <c:v>1.3554E+17</c:v>
                </c:pt>
                <c:pt idx="4326">
                  <c:v>1.3543E+17</c:v>
                </c:pt>
                <c:pt idx="4327">
                  <c:v>1.3529E+17</c:v>
                </c:pt>
                <c:pt idx="4328">
                  <c:v>1.351E+17</c:v>
                </c:pt>
                <c:pt idx="4329">
                  <c:v>1.3487E+17</c:v>
                </c:pt>
                <c:pt idx="4330">
                  <c:v>1.3461E+17</c:v>
                </c:pt>
                <c:pt idx="4331">
                  <c:v>1.343E+17</c:v>
                </c:pt>
                <c:pt idx="4332">
                  <c:v>1.3396E+17</c:v>
                </c:pt>
                <c:pt idx="4333">
                  <c:v>1.3358E+17</c:v>
                </c:pt>
                <c:pt idx="4334">
                  <c:v>1.3316E+17</c:v>
                </c:pt>
                <c:pt idx="4335">
                  <c:v>1.327E+17</c:v>
                </c:pt>
                <c:pt idx="4336">
                  <c:v>1.322E+17</c:v>
                </c:pt>
                <c:pt idx="4337">
                  <c:v>1.3167E+17</c:v>
                </c:pt>
                <c:pt idx="4338">
                  <c:v>1.3109E+17</c:v>
                </c:pt>
                <c:pt idx="4339">
                  <c:v>1.3047E+17</c:v>
                </c:pt>
                <c:pt idx="4340">
                  <c:v>1.2982E+17</c:v>
                </c:pt>
                <c:pt idx="4341">
                  <c:v>1.2913E+17</c:v>
                </c:pt>
                <c:pt idx="4342">
                  <c:v>1.284E+17</c:v>
                </c:pt>
                <c:pt idx="4343">
                  <c:v>1.2763E+17</c:v>
                </c:pt>
                <c:pt idx="4344">
                  <c:v>1.2682E+17</c:v>
                </c:pt>
                <c:pt idx="4345">
                  <c:v>1.2597E+17</c:v>
                </c:pt>
                <c:pt idx="4346">
                  <c:v>1.2509E+17</c:v>
                </c:pt>
                <c:pt idx="4347">
                  <c:v>1.2416E+17</c:v>
                </c:pt>
                <c:pt idx="4348">
                  <c:v>1.232E+17</c:v>
                </c:pt>
                <c:pt idx="4349">
                  <c:v>1.2219E+17</c:v>
                </c:pt>
                <c:pt idx="4350">
                  <c:v>1.2219E+17</c:v>
                </c:pt>
                <c:pt idx="4351">
                  <c:v>1.1872E+17</c:v>
                </c:pt>
                <c:pt idx="4352">
                  <c:v>1.1554E+17</c:v>
                </c:pt>
                <c:pt idx="4353">
                  <c:v>1.1264E+17</c:v>
                </c:pt>
                <c:pt idx="4354">
                  <c:v>1.1E+17</c:v>
                </c:pt>
                <c:pt idx="4355">
                  <c:v>1.0758E+17</c:v>
                </c:pt>
                <c:pt idx="4356">
                  <c:v>1.0538E+17</c:v>
                </c:pt>
                <c:pt idx="4357">
                  <c:v>1.0337E+17</c:v>
                </c:pt>
                <c:pt idx="4358">
                  <c:v>1.0154E+17</c:v>
                </c:pt>
                <c:pt idx="4359">
                  <c:v>9.988E+16</c:v>
                </c:pt>
                <c:pt idx="4360">
                  <c:v>9.8366E+16</c:v>
                </c:pt>
                <c:pt idx="4361">
                  <c:v>9.6991E+16</c:v>
                </c:pt>
                <c:pt idx="4362">
                  <c:v>9.5743E+16</c:v>
                </c:pt>
                <c:pt idx="4363">
                  <c:v>9.4612E+16</c:v>
                </c:pt>
                <c:pt idx="4364">
                  <c:v>9.359E+16</c:v>
                </c:pt>
                <c:pt idx="4365">
                  <c:v>9.2668E+16</c:v>
                </c:pt>
                <c:pt idx="4366">
                  <c:v>9.1839E+16</c:v>
                </c:pt>
                <c:pt idx="4367">
                  <c:v>9.1096E+16</c:v>
                </c:pt>
                <c:pt idx="4368">
                  <c:v>9.0433E+16</c:v>
                </c:pt>
                <c:pt idx="4369">
                  <c:v>8.9845E+16</c:v>
                </c:pt>
                <c:pt idx="4370">
                  <c:v>8.9327E+16</c:v>
                </c:pt>
                <c:pt idx="4371">
                  <c:v>8.8876E+16</c:v>
                </c:pt>
                <c:pt idx="4372">
                  <c:v>8.8487E+16</c:v>
                </c:pt>
                <c:pt idx="4373">
                  <c:v>8.8157E+16</c:v>
                </c:pt>
                <c:pt idx="4374">
                  <c:v>8.7884E+16</c:v>
                </c:pt>
                <c:pt idx="4375">
                  <c:v>8.7665E+16</c:v>
                </c:pt>
                <c:pt idx="4376">
                  <c:v>8.7499E+16</c:v>
                </c:pt>
                <c:pt idx="4377">
                  <c:v>8.7384E+16</c:v>
                </c:pt>
                <c:pt idx="4378">
                  <c:v>8.732E+16</c:v>
                </c:pt>
                <c:pt idx="4379">
                  <c:v>8.7306E+16</c:v>
                </c:pt>
                <c:pt idx="4380">
                  <c:v>8.7342E+16</c:v>
                </c:pt>
                <c:pt idx="4381">
                  <c:v>8.7428E+16</c:v>
                </c:pt>
                <c:pt idx="4382">
                  <c:v>8.7565E+16</c:v>
                </c:pt>
                <c:pt idx="4383">
                  <c:v>8.7753E+16</c:v>
                </c:pt>
                <c:pt idx="4384">
                  <c:v>8.7995E+16</c:v>
                </c:pt>
                <c:pt idx="4385">
                  <c:v>8.8293E+16</c:v>
                </c:pt>
                <c:pt idx="4386">
                  <c:v>8.8648E+16</c:v>
                </c:pt>
                <c:pt idx="4387">
                  <c:v>8.9064E+16</c:v>
                </c:pt>
                <c:pt idx="4388">
                  <c:v>8.9543E+16</c:v>
                </c:pt>
                <c:pt idx="4389">
                  <c:v>9.0091E+16</c:v>
                </c:pt>
                <c:pt idx="4390">
                  <c:v>9.0711E+16</c:v>
                </c:pt>
                <c:pt idx="4391">
                  <c:v>9.1407E+16</c:v>
                </c:pt>
                <c:pt idx="4392">
                  <c:v>9.2187E+16</c:v>
                </c:pt>
                <c:pt idx="4393">
                  <c:v>9.3056E+16</c:v>
                </c:pt>
                <c:pt idx="4394">
                  <c:v>9.402E+16</c:v>
                </c:pt>
                <c:pt idx="4395">
                  <c:v>9.5088E+16</c:v>
                </c:pt>
                <c:pt idx="4396">
                  <c:v>9.6268E+16</c:v>
                </c:pt>
                <c:pt idx="4397">
                  <c:v>9.757E+16</c:v>
                </c:pt>
                <c:pt idx="4398">
                  <c:v>9.9005E+16</c:v>
                </c:pt>
                <c:pt idx="4399">
                  <c:v>1.0058E+17</c:v>
                </c:pt>
                <c:pt idx="4400">
                  <c:v>1.0058E+17</c:v>
                </c:pt>
                <c:pt idx="4401">
                  <c:v>1.0072E+17</c:v>
                </c:pt>
                <c:pt idx="4402">
                  <c:v>1.0086E+17</c:v>
                </c:pt>
                <c:pt idx="4403">
                  <c:v>1.0099E+17</c:v>
                </c:pt>
                <c:pt idx="4404">
                  <c:v>1.0111E+17</c:v>
                </c:pt>
                <c:pt idx="4405">
                  <c:v>1.0122E+17</c:v>
                </c:pt>
                <c:pt idx="4406">
                  <c:v>1.0134E+17</c:v>
                </c:pt>
                <c:pt idx="4407">
                  <c:v>1.0144E+17</c:v>
                </c:pt>
                <c:pt idx="4408">
                  <c:v>1.0154E+17</c:v>
                </c:pt>
                <c:pt idx="4409">
                  <c:v>1.0163E+17</c:v>
                </c:pt>
                <c:pt idx="4410">
                  <c:v>1.0172E+17</c:v>
                </c:pt>
                <c:pt idx="4411">
                  <c:v>1.018E+17</c:v>
                </c:pt>
                <c:pt idx="4412">
                  <c:v>1.0187E+17</c:v>
                </c:pt>
                <c:pt idx="4413">
                  <c:v>1.0194E+17</c:v>
                </c:pt>
                <c:pt idx="4414">
                  <c:v>1.02E+17</c:v>
                </c:pt>
                <c:pt idx="4415">
                  <c:v>1.0206E+17</c:v>
                </c:pt>
                <c:pt idx="4416">
                  <c:v>1.0211E+17</c:v>
                </c:pt>
                <c:pt idx="4417">
                  <c:v>1.0216E+17</c:v>
                </c:pt>
                <c:pt idx="4418">
                  <c:v>1.0219E+17</c:v>
                </c:pt>
                <c:pt idx="4419">
                  <c:v>1.0223E+17</c:v>
                </c:pt>
                <c:pt idx="4420">
                  <c:v>1.0225E+17</c:v>
                </c:pt>
                <c:pt idx="4421">
                  <c:v>1.0227E+17</c:v>
                </c:pt>
                <c:pt idx="4422">
                  <c:v>1.0229E+17</c:v>
                </c:pt>
                <c:pt idx="4423">
                  <c:v>1.023E+17</c:v>
                </c:pt>
                <c:pt idx="4424">
                  <c:v>1.023E+17</c:v>
                </c:pt>
                <c:pt idx="4425">
                  <c:v>1.023E+17</c:v>
                </c:pt>
                <c:pt idx="4426">
                  <c:v>1.0229E+17</c:v>
                </c:pt>
                <c:pt idx="4427">
                  <c:v>1.0227E+17</c:v>
                </c:pt>
                <c:pt idx="4428">
                  <c:v>1.0225E+17</c:v>
                </c:pt>
                <c:pt idx="4429">
                  <c:v>1.0222E+17</c:v>
                </c:pt>
                <c:pt idx="4430">
                  <c:v>1.0219E+17</c:v>
                </c:pt>
                <c:pt idx="4431">
                  <c:v>1.0215E+17</c:v>
                </c:pt>
                <c:pt idx="4432">
                  <c:v>1.0211E+17</c:v>
                </c:pt>
                <c:pt idx="4433">
                  <c:v>1.0205E+17</c:v>
                </c:pt>
                <c:pt idx="4434">
                  <c:v>1.02E+17</c:v>
                </c:pt>
                <c:pt idx="4435">
                  <c:v>1.0193E+17</c:v>
                </c:pt>
                <c:pt idx="4436">
                  <c:v>1.0186E+17</c:v>
                </c:pt>
                <c:pt idx="4437">
                  <c:v>1.0179E+17</c:v>
                </c:pt>
                <c:pt idx="4438">
                  <c:v>1.0171E+17</c:v>
                </c:pt>
                <c:pt idx="4439">
                  <c:v>1.0162E+17</c:v>
                </c:pt>
                <c:pt idx="4440">
                  <c:v>1.0153E+17</c:v>
                </c:pt>
                <c:pt idx="4441">
                  <c:v>1.0143E+17</c:v>
                </c:pt>
                <c:pt idx="4442">
                  <c:v>1.0132E+17</c:v>
                </c:pt>
                <c:pt idx="4443">
                  <c:v>1.0121E+17</c:v>
                </c:pt>
                <c:pt idx="4444">
                  <c:v>1.011E+17</c:v>
                </c:pt>
                <c:pt idx="4445">
                  <c:v>1.0097E+17</c:v>
                </c:pt>
                <c:pt idx="4446">
                  <c:v>1.0084E+17</c:v>
                </c:pt>
                <c:pt idx="4447">
                  <c:v>1.0071E+17</c:v>
                </c:pt>
                <c:pt idx="4448">
                  <c:v>1.0057E+17</c:v>
                </c:pt>
                <c:pt idx="4449">
                  <c:v>1.0042E+17</c:v>
                </c:pt>
                <c:pt idx="4450">
                  <c:v>1.0042E+17</c:v>
                </c:pt>
                <c:pt idx="4451">
                  <c:v>9.6811E+16</c:v>
                </c:pt>
                <c:pt idx="4452">
                  <c:v>9.3876E+16</c:v>
                </c:pt>
                <c:pt idx="4453">
                  <c:v>9.1489E+16</c:v>
                </c:pt>
                <c:pt idx="4454">
                  <c:v>8.9547E+16</c:v>
                </c:pt>
                <c:pt idx="4455">
                  <c:v>8.7968E+16</c:v>
                </c:pt>
                <c:pt idx="4456">
                  <c:v>8.6683E+16</c:v>
                </c:pt>
                <c:pt idx="4457">
                  <c:v>8.5638E+16</c:v>
                </c:pt>
                <c:pt idx="4458">
                  <c:v>8.4789E+16</c:v>
                </c:pt>
                <c:pt idx="4459">
                  <c:v>8.4097E+16</c:v>
                </c:pt>
                <c:pt idx="4460">
                  <c:v>8.3535E+16</c:v>
                </c:pt>
                <c:pt idx="4461">
                  <c:v>8.3078E+16</c:v>
                </c:pt>
                <c:pt idx="4462">
                  <c:v>8.2706E+16</c:v>
                </c:pt>
                <c:pt idx="4463">
                  <c:v>8.2403E+16</c:v>
                </c:pt>
                <c:pt idx="4464">
                  <c:v>8.2157E+16</c:v>
                </c:pt>
                <c:pt idx="4465">
                  <c:v>8.1957E+16</c:v>
                </c:pt>
                <c:pt idx="4466">
                  <c:v>8.1794E+16</c:v>
                </c:pt>
                <c:pt idx="4467">
                  <c:v>8.1662E+16</c:v>
                </c:pt>
                <c:pt idx="4468">
                  <c:v>8.1554E+16</c:v>
                </c:pt>
                <c:pt idx="4469">
                  <c:v>8.1467E+16</c:v>
                </c:pt>
                <c:pt idx="4470">
                  <c:v>8.1395E+16</c:v>
                </c:pt>
                <c:pt idx="4471">
                  <c:v>8.1337E+16</c:v>
                </c:pt>
                <c:pt idx="4472">
                  <c:v>8.129E+16</c:v>
                </c:pt>
                <c:pt idx="4473">
                  <c:v>8.1252E+16</c:v>
                </c:pt>
                <c:pt idx="4474">
                  <c:v>8.1221E+16</c:v>
                </c:pt>
                <c:pt idx="4475">
                  <c:v>8.1195E+16</c:v>
                </c:pt>
                <c:pt idx="4476">
                  <c:v>8.1175E+16</c:v>
                </c:pt>
                <c:pt idx="4477">
                  <c:v>8.1158E+16</c:v>
                </c:pt>
                <c:pt idx="4478">
                  <c:v>8.1144E+16</c:v>
                </c:pt>
                <c:pt idx="4479">
                  <c:v>8.1133E+16</c:v>
                </c:pt>
                <c:pt idx="4480">
                  <c:v>8.1124E+16</c:v>
                </c:pt>
                <c:pt idx="4481">
                  <c:v>8.1117E+16</c:v>
                </c:pt>
                <c:pt idx="4482">
                  <c:v>8.1111E+16</c:v>
                </c:pt>
                <c:pt idx="4483">
                  <c:v>8.1106E+16</c:v>
                </c:pt>
                <c:pt idx="4484">
                  <c:v>8.1102E+16</c:v>
                </c:pt>
                <c:pt idx="4485">
                  <c:v>8.1099E+16</c:v>
                </c:pt>
                <c:pt idx="4486">
                  <c:v>8.1096E+16</c:v>
                </c:pt>
                <c:pt idx="4487">
                  <c:v>8.1094E+16</c:v>
                </c:pt>
                <c:pt idx="4488">
                  <c:v>8.1093E+16</c:v>
                </c:pt>
                <c:pt idx="4489">
                  <c:v>8.1091E+16</c:v>
                </c:pt>
                <c:pt idx="4490">
                  <c:v>8.109E+16</c:v>
                </c:pt>
                <c:pt idx="4491">
                  <c:v>8.1089E+16</c:v>
                </c:pt>
                <c:pt idx="4492">
                  <c:v>8.1088E+16</c:v>
                </c:pt>
                <c:pt idx="4493">
                  <c:v>8.1088E+16</c:v>
                </c:pt>
                <c:pt idx="4494">
                  <c:v>8.1088E+16</c:v>
                </c:pt>
                <c:pt idx="4495">
                  <c:v>8.1087E+16</c:v>
                </c:pt>
                <c:pt idx="4496">
                  <c:v>8.1087E+16</c:v>
                </c:pt>
                <c:pt idx="4497">
                  <c:v>8.1087E+16</c:v>
                </c:pt>
                <c:pt idx="4498">
                  <c:v>8.1087E+16</c:v>
                </c:pt>
                <c:pt idx="4499">
                  <c:v>8.1087E+16</c:v>
                </c:pt>
                <c:pt idx="4500">
                  <c:v>8.1087E+16</c:v>
                </c:pt>
                <c:pt idx="4501">
                  <c:v>8.1087E+16</c:v>
                </c:pt>
                <c:pt idx="4502">
                  <c:v>8.1088E+16</c:v>
                </c:pt>
                <c:pt idx="4503">
                  <c:v>8.1088E+16</c:v>
                </c:pt>
                <c:pt idx="4504">
                  <c:v>8.1089E+16</c:v>
                </c:pt>
                <c:pt idx="4505">
                  <c:v>8.1089E+16</c:v>
                </c:pt>
                <c:pt idx="4506">
                  <c:v>8.109E+16</c:v>
                </c:pt>
                <c:pt idx="4507">
                  <c:v>8.1091E+16</c:v>
                </c:pt>
                <c:pt idx="4508">
                  <c:v>8.1093E+16</c:v>
                </c:pt>
                <c:pt idx="4509">
                  <c:v>8.1095E+16</c:v>
                </c:pt>
                <c:pt idx="4510">
                  <c:v>8.1097E+16</c:v>
                </c:pt>
                <c:pt idx="4511">
                  <c:v>8.11E+16</c:v>
                </c:pt>
                <c:pt idx="4512">
                  <c:v>8.1103E+16</c:v>
                </c:pt>
                <c:pt idx="4513">
                  <c:v>8.1107E+16</c:v>
                </c:pt>
                <c:pt idx="4514">
                  <c:v>8.1112E+16</c:v>
                </c:pt>
                <c:pt idx="4515">
                  <c:v>8.1119E+16</c:v>
                </c:pt>
                <c:pt idx="4516">
                  <c:v>8.1126E+16</c:v>
                </c:pt>
                <c:pt idx="4517">
                  <c:v>8.1136E+16</c:v>
                </c:pt>
                <c:pt idx="4518">
                  <c:v>8.1147E+16</c:v>
                </c:pt>
                <c:pt idx="4519">
                  <c:v>8.1162E+16</c:v>
                </c:pt>
                <c:pt idx="4520">
                  <c:v>8.1179E+16</c:v>
                </c:pt>
                <c:pt idx="4521">
                  <c:v>8.1201E+16</c:v>
                </c:pt>
                <c:pt idx="4522">
                  <c:v>8.1228E+16</c:v>
                </c:pt>
                <c:pt idx="4523">
                  <c:v>8.1261E+16</c:v>
                </c:pt>
                <c:pt idx="4524">
                  <c:v>8.1301E+16</c:v>
                </c:pt>
                <c:pt idx="4525">
                  <c:v>8.1351E+16</c:v>
                </c:pt>
                <c:pt idx="4526">
                  <c:v>8.1412E+16</c:v>
                </c:pt>
                <c:pt idx="4527">
                  <c:v>8.1487E+16</c:v>
                </c:pt>
                <c:pt idx="4528">
                  <c:v>8.1579E+16</c:v>
                </c:pt>
                <c:pt idx="4529">
                  <c:v>8.1692E+16</c:v>
                </c:pt>
                <c:pt idx="4530">
                  <c:v>8.1832E+16</c:v>
                </c:pt>
                <c:pt idx="4531">
                  <c:v>8.2003E+16</c:v>
                </c:pt>
                <c:pt idx="4532">
                  <c:v>8.2214E+16</c:v>
                </c:pt>
                <c:pt idx="4533">
                  <c:v>8.2473E+16</c:v>
                </c:pt>
                <c:pt idx="4534">
                  <c:v>8.2791E+16</c:v>
                </c:pt>
                <c:pt idx="4535">
                  <c:v>8.3183E+16</c:v>
                </c:pt>
                <c:pt idx="4536">
                  <c:v>8.3664E+16</c:v>
                </c:pt>
                <c:pt idx="4537">
                  <c:v>8.4256E+16</c:v>
                </c:pt>
                <c:pt idx="4538">
                  <c:v>8.4983E+16</c:v>
                </c:pt>
                <c:pt idx="4539">
                  <c:v>8.5878E+16</c:v>
                </c:pt>
                <c:pt idx="4540">
                  <c:v>8.6978E+16</c:v>
                </c:pt>
                <c:pt idx="4541">
                  <c:v>8.833E+16</c:v>
                </c:pt>
                <c:pt idx="4542">
                  <c:v>8.9992E+16</c:v>
                </c:pt>
                <c:pt idx="4543">
                  <c:v>9.2036E+16</c:v>
                </c:pt>
                <c:pt idx="4544">
                  <c:v>9.4549E+16</c:v>
                </c:pt>
                <c:pt idx="4545">
                  <c:v>9.7638E+16</c:v>
                </c:pt>
                <c:pt idx="4546">
                  <c:v>1.0144E+17</c:v>
                </c:pt>
                <c:pt idx="4547">
                  <c:v>1.0611E+17</c:v>
                </c:pt>
                <c:pt idx="4548">
                  <c:v>1.1185E+17</c:v>
                </c:pt>
                <c:pt idx="4549">
                  <c:v>1.1891E+17</c:v>
                </c:pt>
                <c:pt idx="4550">
                  <c:v>1.1891E+17</c:v>
                </c:pt>
                <c:pt idx="4551">
                  <c:v>1.192E+17</c:v>
                </c:pt>
                <c:pt idx="4552">
                  <c:v>1.1948E+17</c:v>
                </c:pt>
                <c:pt idx="4553">
                  <c:v>1.1976E+17</c:v>
                </c:pt>
                <c:pt idx="4554">
                  <c:v>1.2003E+17</c:v>
                </c:pt>
                <c:pt idx="4555">
                  <c:v>1.203E+17</c:v>
                </c:pt>
                <c:pt idx="4556">
                  <c:v>1.2056E+17</c:v>
                </c:pt>
                <c:pt idx="4557">
                  <c:v>1.2081E+17</c:v>
                </c:pt>
                <c:pt idx="4558">
                  <c:v>1.2106E+17</c:v>
                </c:pt>
                <c:pt idx="4559">
                  <c:v>1.2131E+17</c:v>
                </c:pt>
                <c:pt idx="4560">
                  <c:v>1.2154E+17</c:v>
                </c:pt>
                <c:pt idx="4561">
                  <c:v>1.2177E+17</c:v>
                </c:pt>
                <c:pt idx="4562">
                  <c:v>1.22E+17</c:v>
                </c:pt>
                <c:pt idx="4563">
                  <c:v>1.2222E+17</c:v>
                </c:pt>
                <c:pt idx="4564">
                  <c:v>1.2243E+17</c:v>
                </c:pt>
                <c:pt idx="4565">
                  <c:v>1.2264E+17</c:v>
                </c:pt>
                <c:pt idx="4566">
                  <c:v>1.2284E+17</c:v>
                </c:pt>
                <c:pt idx="4567">
                  <c:v>1.2303E+17</c:v>
                </c:pt>
                <c:pt idx="4568">
                  <c:v>1.2322E+17</c:v>
                </c:pt>
                <c:pt idx="4569">
                  <c:v>1.234E+17</c:v>
                </c:pt>
                <c:pt idx="4570">
                  <c:v>1.2358E+17</c:v>
                </c:pt>
                <c:pt idx="4571">
                  <c:v>1.2375E+17</c:v>
                </c:pt>
                <c:pt idx="4572">
                  <c:v>1.2392E+17</c:v>
                </c:pt>
                <c:pt idx="4573">
                  <c:v>1.2407E+17</c:v>
                </c:pt>
                <c:pt idx="4574">
                  <c:v>1.2423E+17</c:v>
                </c:pt>
                <c:pt idx="4575">
                  <c:v>1.2437E+17</c:v>
                </c:pt>
                <c:pt idx="4576">
                  <c:v>1.2451E+17</c:v>
                </c:pt>
                <c:pt idx="4577">
                  <c:v>1.2465E+17</c:v>
                </c:pt>
                <c:pt idx="4578">
                  <c:v>1.2478E+17</c:v>
                </c:pt>
                <c:pt idx="4579">
                  <c:v>1.249E+17</c:v>
                </c:pt>
                <c:pt idx="4580">
                  <c:v>1.2502E+17</c:v>
                </c:pt>
                <c:pt idx="4581">
                  <c:v>1.2513E+17</c:v>
                </c:pt>
                <c:pt idx="4582">
                  <c:v>1.2523E+17</c:v>
                </c:pt>
                <c:pt idx="4583">
                  <c:v>1.2533E+17</c:v>
                </c:pt>
                <c:pt idx="4584">
                  <c:v>1.2543E+17</c:v>
                </c:pt>
                <c:pt idx="4585">
                  <c:v>1.2551E+17</c:v>
                </c:pt>
                <c:pt idx="4586">
                  <c:v>1.2559E+17</c:v>
                </c:pt>
                <c:pt idx="4587">
                  <c:v>1.2567E+17</c:v>
                </c:pt>
                <c:pt idx="4588">
                  <c:v>1.2574E+17</c:v>
                </c:pt>
                <c:pt idx="4589">
                  <c:v>1.258E+17</c:v>
                </c:pt>
                <c:pt idx="4590">
                  <c:v>1.2586E+17</c:v>
                </c:pt>
                <c:pt idx="4591">
                  <c:v>1.2591E+17</c:v>
                </c:pt>
                <c:pt idx="4592">
                  <c:v>1.2595E+17</c:v>
                </c:pt>
                <c:pt idx="4593">
                  <c:v>1.2599E+17</c:v>
                </c:pt>
                <c:pt idx="4594">
                  <c:v>1.2602E+17</c:v>
                </c:pt>
                <c:pt idx="4595">
                  <c:v>1.2605E+17</c:v>
                </c:pt>
                <c:pt idx="4596">
                  <c:v>1.2607E+17</c:v>
                </c:pt>
                <c:pt idx="4597">
                  <c:v>1.2609E+17</c:v>
                </c:pt>
                <c:pt idx="4598">
                  <c:v>1.261E+17</c:v>
                </c:pt>
                <c:pt idx="4599">
                  <c:v>1.261E+17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DynE1e18!$E$6:$E$4805</c:f>
              <c:numCache>
                <c:formatCode>0.00E+00</c:formatCode>
                <c:ptCount val="4800"/>
                <c:pt idx="0">
                  <c:v>2285200000000000</c:v>
                </c:pt>
                <c:pt idx="1">
                  <c:v>2285200000000000</c:v>
                </c:pt>
                <c:pt idx="2">
                  <c:v>2285200000000000</c:v>
                </c:pt>
                <c:pt idx="3">
                  <c:v>2285200000000000</c:v>
                </c:pt>
                <c:pt idx="4">
                  <c:v>2285200000000000</c:v>
                </c:pt>
                <c:pt idx="5">
                  <c:v>2285200000000000</c:v>
                </c:pt>
                <c:pt idx="6">
                  <c:v>2285200000000000</c:v>
                </c:pt>
                <c:pt idx="7">
                  <c:v>2285200000000000</c:v>
                </c:pt>
                <c:pt idx="8">
                  <c:v>2285200000000000</c:v>
                </c:pt>
                <c:pt idx="9">
                  <c:v>2285200000000000</c:v>
                </c:pt>
                <c:pt idx="10">
                  <c:v>2285200000000000</c:v>
                </c:pt>
                <c:pt idx="11">
                  <c:v>2285200000000000</c:v>
                </c:pt>
                <c:pt idx="12">
                  <c:v>2285200000000000</c:v>
                </c:pt>
                <c:pt idx="13">
                  <c:v>2285200000000000</c:v>
                </c:pt>
                <c:pt idx="14">
                  <c:v>2285200000000000</c:v>
                </c:pt>
                <c:pt idx="15">
                  <c:v>2285200000000000</c:v>
                </c:pt>
                <c:pt idx="16">
                  <c:v>2285200000000000</c:v>
                </c:pt>
                <c:pt idx="17">
                  <c:v>2285200000000000</c:v>
                </c:pt>
                <c:pt idx="18">
                  <c:v>2285200000000000</c:v>
                </c:pt>
                <c:pt idx="19">
                  <c:v>2285200000000000</c:v>
                </c:pt>
                <c:pt idx="20">
                  <c:v>2285200000000000</c:v>
                </c:pt>
                <c:pt idx="21">
                  <c:v>2285200000000000</c:v>
                </c:pt>
                <c:pt idx="22">
                  <c:v>2285200000000000</c:v>
                </c:pt>
                <c:pt idx="23">
                  <c:v>2285200000000000</c:v>
                </c:pt>
                <c:pt idx="24">
                  <c:v>2285200000000000</c:v>
                </c:pt>
                <c:pt idx="25">
                  <c:v>2285200000000000</c:v>
                </c:pt>
                <c:pt idx="26">
                  <c:v>2285200000000000</c:v>
                </c:pt>
                <c:pt idx="27">
                  <c:v>2285100000000000</c:v>
                </c:pt>
                <c:pt idx="28">
                  <c:v>2285100000000000</c:v>
                </c:pt>
                <c:pt idx="29">
                  <c:v>2285100000000000</c:v>
                </c:pt>
                <c:pt idx="30">
                  <c:v>2285100000000000</c:v>
                </c:pt>
                <c:pt idx="31">
                  <c:v>2285100000000000</c:v>
                </c:pt>
                <c:pt idx="32">
                  <c:v>2285100000000000</c:v>
                </c:pt>
                <c:pt idx="33">
                  <c:v>2285100000000000</c:v>
                </c:pt>
                <c:pt idx="34">
                  <c:v>2285100000000000</c:v>
                </c:pt>
                <c:pt idx="35">
                  <c:v>2285100000000000</c:v>
                </c:pt>
                <c:pt idx="36">
                  <c:v>2285100000000000</c:v>
                </c:pt>
                <c:pt idx="37">
                  <c:v>2285100000000000</c:v>
                </c:pt>
                <c:pt idx="38">
                  <c:v>2285100000000000</c:v>
                </c:pt>
                <c:pt idx="39">
                  <c:v>2285100000000000</c:v>
                </c:pt>
                <c:pt idx="40">
                  <c:v>2285100000000000</c:v>
                </c:pt>
                <c:pt idx="41">
                  <c:v>2285100000000000</c:v>
                </c:pt>
                <c:pt idx="42">
                  <c:v>2285100000000000</c:v>
                </c:pt>
                <c:pt idx="43">
                  <c:v>2285100000000000</c:v>
                </c:pt>
                <c:pt idx="44">
                  <c:v>2285100000000000</c:v>
                </c:pt>
                <c:pt idx="45">
                  <c:v>2285000000000000</c:v>
                </c:pt>
                <c:pt idx="46">
                  <c:v>2285000000000000</c:v>
                </c:pt>
                <c:pt idx="47">
                  <c:v>2285000000000000</c:v>
                </c:pt>
                <c:pt idx="48">
                  <c:v>2285000000000000</c:v>
                </c:pt>
                <c:pt idx="49">
                  <c:v>2285000000000000</c:v>
                </c:pt>
                <c:pt idx="50">
                  <c:v>2285000000000000</c:v>
                </c:pt>
                <c:pt idx="51">
                  <c:v>2284800000000000</c:v>
                </c:pt>
                <c:pt idx="52">
                  <c:v>2284500000000000</c:v>
                </c:pt>
                <c:pt idx="53">
                  <c:v>2284200000000000</c:v>
                </c:pt>
                <c:pt idx="54">
                  <c:v>2284000000000000</c:v>
                </c:pt>
                <c:pt idx="55">
                  <c:v>2283700000000000</c:v>
                </c:pt>
                <c:pt idx="56">
                  <c:v>2283400000000000</c:v>
                </c:pt>
                <c:pt idx="57">
                  <c:v>2283200000000000</c:v>
                </c:pt>
                <c:pt idx="58">
                  <c:v>2283000000000000</c:v>
                </c:pt>
                <c:pt idx="59">
                  <c:v>2282800000000000</c:v>
                </c:pt>
                <c:pt idx="60">
                  <c:v>2282600000000000</c:v>
                </c:pt>
                <c:pt idx="61">
                  <c:v>2282400000000000</c:v>
                </c:pt>
                <c:pt idx="62">
                  <c:v>2282300000000000</c:v>
                </c:pt>
                <c:pt idx="63">
                  <c:v>2282200000000000</c:v>
                </c:pt>
                <c:pt idx="64">
                  <c:v>2282100000000000</c:v>
                </c:pt>
                <c:pt idx="65">
                  <c:v>2282000000000000</c:v>
                </c:pt>
                <c:pt idx="66">
                  <c:v>2281900000000000</c:v>
                </c:pt>
                <c:pt idx="67">
                  <c:v>2281800000000000</c:v>
                </c:pt>
                <c:pt idx="68">
                  <c:v>2281800000000000</c:v>
                </c:pt>
                <c:pt idx="69">
                  <c:v>2281700000000000</c:v>
                </c:pt>
                <c:pt idx="70">
                  <c:v>2281700000000000</c:v>
                </c:pt>
                <c:pt idx="71">
                  <c:v>2281600000000000</c:v>
                </c:pt>
                <c:pt idx="72">
                  <c:v>2281600000000000</c:v>
                </c:pt>
                <c:pt idx="73">
                  <c:v>2281600000000000</c:v>
                </c:pt>
                <c:pt idx="74">
                  <c:v>2281500000000000</c:v>
                </c:pt>
                <c:pt idx="75">
                  <c:v>2281500000000000</c:v>
                </c:pt>
                <c:pt idx="76">
                  <c:v>2281500000000000</c:v>
                </c:pt>
                <c:pt idx="77">
                  <c:v>2281500000000000</c:v>
                </c:pt>
                <c:pt idx="78">
                  <c:v>2281500000000000</c:v>
                </c:pt>
                <c:pt idx="79">
                  <c:v>2281500000000000</c:v>
                </c:pt>
                <c:pt idx="80">
                  <c:v>2281500000000000</c:v>
                </c:pt>
                <c:pt idx="81">
                  <c:v>2281500000000000</c:v>
                </c:pt>
                <c:pt idx="82">
                  <c:v>2281500000000000</c:v>
                </c:pt>
                <c:pt idx="83">
                  <c:v>2281400000000000</c:v>
                </c:pt>
                <c:pt idx="84">
                  <c:v>2281400000000000</c:v>
                </c:pt>
                <c:pt idx="85">
                  <c:v>2281400000000000</c:v>
                </c:pt>
                <c:pt idx="86">
                  <c:v>2281400000000000</c:v>
                </c:pt>
                <c:pt idx="87">
                  <c:v>2281400000000000</c:v>
                </c:pt>
                <c:pt idx="88">
                  <c:v>2281400000000000</c:v>
                </c:pt>
                <c:pt idx="89">
                  <c:v>2281400000000000</c:v>
                </c:pt>
                <c:pt idx="90">
                  <c:v>2281400000000000</c:v>
                </c:pt>
                <c:pt idx="91">
                  <c:v>2281400000000000</c:v>
                </c:pt>
                <c:pt idx="92">
                  <c:v>2281400000000000</c:v>
                </c:pt>
                <c:pt idx="93">
                  <c:v>2281400000000000</c:v>
                </c:pt>
                <c:pt idx="94">
                  <c:v>2281400000000000</c:v>
                </c:pt>
                <c:pt idx="95">
                  <c:v>2281400000000000</c:v>
                </c:pt>
                <c:pt idx="96">
                  <c:v>2281400000000000</c:v>
                </c:pt>
                <c:pt idx="97">
                  <c:v>2281400000000000</c:v>
                </c:pt>
                <c:pt idx="98">
                  <c:v>2281400000000000</c:v>
                </c:pt>
                <c:pt idx="99">
                  <c:v>2281400000000000</c:v>
                </c:pt>
                <c:pt idx="100">
                  <c:v>2281400000000000</c:v>
                </c:pt>
                <c:pt idx="101">
                  <c:v>2281400000000000</c:v>
                </c:pt>
                <c:pt idx="102">
                  <c:v>2281400000000000</c:v>
                </c:pt>
                <c:pt idx="103">
                  <c:v>2281400000000000</c:v>
                </c:pt>
                <c:pt idx="104">
                  <c:v>2281400000000000</c:v>
                </c:pt>
                <c:pt idx="105">
                  <c:v>2281400000000000</c:v>
                </c:pt>
                <c:pt idx="106">
                  <c:v>2281400000000000</c:v>
                </c:pt>
                <c:pt idx="107">
                  <c:v>2281400000000000</c:v>
                </c:pt>
                <c:pt idx="108">
                  <c:v>2281400000000000</c:v>
                </c:pt>
                <c:pt idx="109">
                  <c:v>2281400000000000</c:v>
                </c:pt>
                <c:pt idx="110">
                  <c:v>2281400000000000</c:v>
                </c:pt>
                <c:pt idx="111">
                  <c:v>2281400000000000</c:v>
                </c:pt>
                <c:pt idx="112">
                  <c:v>2281400000000000</c:v>
                </c:pt>
                <c:pt idx="113">
                  <c:v>2281400000000000</c:v>
                </c:pt>
                <c:pt idx="114">
                  <c:v>2281400000000000</c:v>
                </c:pt>
                <c:pt idx="115">
                  <c:v>2281400000000000</c:v>
                </c:pt>
                <c:pt idx="116">
                  <c:v>2281500000000000</c:v>
                </c:pt>
                <c:pt idx="117">
                  <c:v>2281500000000000</c:v>
                </c:pt>
                <c:pt idx="118">
                  <c:v>2281500000000000</c:v>
                </c:pt>
                <c:pt idx="119">
                  <c:v>2281500000000000</c:v>
                </c:pt>
                <c:pt idx="120">
                  <c:v>2281500000000000</c:v>
                </c:pt>
                <c:pt idx="121">
                  <c:v>2281500000000000</c:v>
                </c:pt>
                <c:pt idx="122">
                  <c:v>2281500000000000</c:v>
                </c:pt>
                <c:pt idx="123">
                  <c:v>2281500000000000</c:v>
                </c:pt>
                <c:pt idx="124">
                  <c:v>2281500000000000</c:v>
                </c:pt>
                <c:pt idx="125">
                  <c:v>2281600000000000</c:v>
                </c:pt>
                <c:pt idx="126">
                  <c:v>2281600000000000</c:v>
                </c:pt>
                <c:pt idx="127">
                  <c:v>2281600000000000</c:v>
                </c:pt>
                <c:pt idx="128">
                  <c:v>2281700000000000</c:v>
                </c:pt>
                <c:pt idx="129">
                  <c:v>2281700000000000</c:v>
                </c:pt>
                <c:pt idx="130">
                  <c:v>2281700000000000</c:v>
                </c:pt>
                <c:pt idx="131">
                  <c:v>2281800000000000</c:v>
                </c:pt>
                <c:pt idx="132">
                  <c:v>2281900000000000</c:v>
                </c:pt>
                <c:pt idx="133">
                  <c:v>2281900000000000</c:v>
                </c:pt>
                <c:pt idx="134">
                  <c:v>2282000000000000</c:v>
                </c:pt>
                <c:pt idx="135">
                  <c:v>2282100000000000</c:v>
                </c:pt>
                <c:pt idx="136">
                  <c:v>2282200000000000</c:v>
                </c:pt>
                <c:pt idx="137">
                  <c:v>2282400000000000</c:v>
                </c:pt>
                <c:pt idx="138">
                  <c:v>2282500000000000</c:v>
                </c:pt>
                <c:pt idx="139">
                  <c:v>2282700000000000</c:v>
                </c:pt>
                <c:pt idx="140">
                  <c:v>2282900000000000</c:v>
                </c:pt>
                <c:pt idx="141">
                  <c:v>2283100000000000</c:v>
                </c:pt>
                <c:pt idx="142">
                  <c:v>2283400000000000</c:v>
                </c:pt>
                <c:pt idx="143">
                  <c:v>2283700000000000</c:v>
                </c:pt>
                <c:pt idx="144">
                  <c:v>2283900000000000</c:v>
                </c:pt>
                <c:pt idx="145">
                  <c:v>2284300000000000</c:v>
                </c:pt>
                <c:pt idx="146">
                  <c:v>2284600000000000</c:v>
                </c:pt>
                <c:pt idx="147">
                  <c:v>2284900000000000</c:v>
                </c:pt>
                <c:pt idx="148">
                  <c:v>2285200000000000</c:v>
                </c:pt>
                <c:pt idx="149">
                  <c:v>2285500000000000</c:v>
                </c:pt>
                <c:pt idx="150">
                  <c:v>2285500000000000</c:v>
                </c:pt>
                <c:pt idx="151">
                  <c:v>2285500000000000</c:v>
                </c:pt>
                <c:pt idx="152">
                  <c:v>2285500000000000</c:v>
                </c:pt>
                <c:pt idx="153">
                  <c:v>2285600000000000</c:v>
                </c:pt>
                <c:pt idx="154">
                  <c:v>2285600000000000</c:v>
                </c:pt>
                <c:pt idx="155">
                  <c:v>2285600000000000</c:v>
                </c:pt>
                <c:pt idx="156">
                  <c:v>2285600000000000</c:v>
                </c:pt>
                <c:pt idx="157">
                  <c:v>2285600000000000</c:v>
                </c:pt>
                <c:pt idx="158">
                  <c:v>2285600000000000</c:v>
                </c:pt>
                <c:pt idx="159">
                  <c:v>2285700000000000</c:v>
                </c:pt>
                <c:pt idx="160">
                  <c:v>2285700000000000</c:v>
                </c:pt>
                <c:pt idx="161">
                  <c:v>2285700000000000</c:v>
                </c:pt>
                <c:pt idx="162">
                  <c:v>2285700000000000</c:v>
                </c:pt>
                <c:pt idx="163">
                  <c:v>2285700000000000</c:v>
                </c:pt>
                <c:pt idx="164">
                  <c:v>2285700000000000</c:v>
                </c:pt>
                <c:pt idx="165">
                  <c:v>2285700000000000</c:v>
                </c:pt>
                <c:pt idx="166">
                  <c:v>2285700000000000</c:v>
                </c:pt>
                <c:pt idx="167">
                  <c:v>2285700000000000</c:v>
                </c:pt>
                <c:pt idx="168">
                  <c:v>2285800000000000</c:v>
                </c:pt>
                <c:pt idx="169">
                  <c:v>2285800000000000</c:v>
                </c:pt>
                <c:pt idx="170">
                  <c:v>2285800000000000</c:v>
                </c:pt>
                <c:pt idx="171">
                  <c:v>2285800000000000</c:v>
                </c:pt>
                <c:pt idx="172">
                  <c:v>2285800000000000</c:v>
                </c:pt>
                <c:pt idx="173">
                  <c:v>2285800000000000</c:v>
                </c:pt>
                <c:pt idx="174">
                  <c:v>2285800000000000</c:v>
                </c:pt>
                <c:pt idx="175">
                  <c:v>2285800000000000</c:v>
                </c:pt>
                <c:pt idx="176">
                  <c:v>2285800000000000</c:v>
                </c:pt>
                <c:pt idx="177">
                  <c:v>2285800000000000</c:v>
                </c:pt>
                <c:pt idx="178">
                  <c:v>2285800000000000</c:v>
                </c:pt>
                <c:pt idx="179">
                  <c:v>2285800000000000</c:v>
                </c:pt>
                <c:pt idx="180">
                  <c:v>2285800000000000</c:v>
                </c:pt>
                <c:pt idx="181">
                  <c:v>2285800000000000</c:v>
                </c:pt>
                <c:pt idx="182">
                  <c:v>2285800000000000</c:v>
                </c:pt>
                <c:pt idx="183">
                  <c:v>2285800000000000</c:v>
                </c:pt>
                <c:pt idx="184">
                  <c:v>2285800000000000</c:v>
                </c:pt>
                <c:pt idx="185">
                  <c:v>2285800000000000</c:v>
                </c:pt>
                <c:pt idx="186">
                  <c:v>2285800000000000</c:v>
                </c:pt>
                <c:pt idx="187">
                  <c:v>2285800000000000</c:v>
                </c:pt>
                <c:pt idx="188">
                  <c:v>2285800000000000</c:v>
                </c:pt>
                <c:pt idx="189">
                  <c:v>2285800000000000</c:v>
                </c:pt>
                <c:pt idx="190">
                  <c:v>2285800000000000</c:v>
                </c:pt>
                <c:pt idx="191">
                  <c:v>2285800000000000</c:v>
                </c:pt>
                <c:pt idx="192">
                  <c:v>2285700000000000</c:v>
                </c:pt>
                <c:pt idx="193">
                  <c:v>2285700000000000</c:v>
                </c:pt>
                <c:pt idx="194">
                  <c:v>2285700000000000</c:v>
                </c:pt>
                <c:pt idx="195">
                  <c:v>2285700000000000</c:v>
                </c:pt>
                <c:pt idx="196">
                  <c:v>2285700000000000</c:v>
                </c:pt>
                <c:pt idx="197">
                  <c:v>2285700000000000</c:v>
                </c:pt>
                <c:pt idx="198">
                  <c:v>2285700000000000</c:v>
                </c:pt>
                <c:pt idx="199">
                  <c:v>2285700000000000</c:v>
                </c:pt>
                <c:pt idx="200">
                  <c:v>2285700000000000</c:v>
                </c:pt>
                <c:pt idx="201">
                  <c:v>2285500000000000</c:v>
                </c:pt>
                <c:pt idx="202">
                  <c:v>2285400000000000</c:v>
                </c:pt>
                <c:pt idx="203">
                  <c:v>2285200000000000</c:v>
                </c:pt>
                <c:pt idx="204">
                  <c:v>2285100000000000</c:v>
                </c:pt>
                <c:pt idx="205">
                  <c:v>2284900000000000</c:v>
                </c:pt>
                <c:pt idx="206">
                  <c:v>2284700000000000</c:v>
                </c:pt>
                <c:pt idx="207">
                  <c:v>2284600000000000</c:v>
                </c:pt>
                <c:pt idx="208">
                  <c:v>2284400000000000</c:v>
                </c:pt>
                <c:pt idx="209">
                  <c:v>2284300000000000</c:v>
                </c:pt>
                <c:pt idx="210">
                  <c:v>2284100000000000</c:v>
                </c:pt>
                <c:pt idx="211">
                  <c:v>2284000000000000</c:v>
                </c:pt>
                <c:pt idx="212">
                  <c:v>2283900000000000</c:v>
                </c:pt>
                <c:pt idx="213">
                  <c:v>2283700000000000</c:v>
                </c:pt>
                <c:pt idx="214">
                  <c:v>2283600000000000</c:v>
                </c:pt>
                <c:pt idx="215">
                  <c:v>2283500000000000</c:v>
                </c:pt>
                <c:pt idx="216">
                  <c:v>2283400000000000</c:v>
                </c:pt>
                <c:pt idx="217">
                  <c:v>2283400000000000</c:v>
                </c:pt>
                <c:pt idx="218">
                  <c:v>2283300000000000</c:v>
                </c:pt>
                <c:pt idx="219">
                  <c:v>2283200000000000</c:v>
                </c:pt>
                <c:pt idx="220">
                  <c:v>2283200000000000</c:v>
                </c:pt>
                <c:pt idx="221">
                  <c:v>2283100000000000</c:v>
                </c:pt>
                <c:pt idx="222">
                  <c:v>2283100000000000</c:v>
                </c:pt>
                <c:pt idx="223">
                  <c:v>2283100000000000</c:v>
                </c:pt>
                <c:pt idx="224">
                  <c:v>2283100000000000</c:v>
                </c:pt>
                <c:pt idx="225">
                  <c:v>2283100000000000</c:v>
                </c:pt>
                <c:pt idx="226">
                  <c:v>2283100000000000</c:v>
                </c:pt>
                <c:pt idx="227">
                  <c:v>2283200000000000</c:v>
                </c:pt>
                <c:pt idx="228">
                  <c:v>2283200000000000</c:v>
                </c:pt>
                <c:pt idx="229">
                  <c:v>2283300000000000</c:v>
                </c:pt>
                <c:pt idx="230">
                  <c:v>2283300000000000</c:v>
                </c:pt>
                <c:pt idx="231">
                  <c:v>2283400000000000</c:v>
                </c:pt>
                <c:pt idx="232">
                  <c:v>2283500000000000</c:v>
                </c:pt>
                <c:pt idx="233">
                  <c:v>2283600000000000</c:v>
                </c:pt>
                <c:pt idx="234">
                  <c:v>2283700000000000</c:v>
                </c:pt>
                <c:pt idx="235">
                  <c:v>2283800000000000</c:v>
                </c:pt>
                <c:pt idx="236">
                  <c:v>2284000000000000</c:v>
                </c:pt>
                <c:pt idx="237">
                  <c:v>2284100000000000</c:v>
                </c:pt>
                <c:pt idx="238">
                  <c:v>2284300000000000</c:v>
                </c:pt>
                <c:pt idx="239">
                  <c:v>2284400000000000</c:v>
                </c:pt>
                <c:pt idx="240">
                  <c:v>2284600000000000</c:v>
                </c:pt>
                <c:pt idx="241">
                  <c:v>2284800000000000</c:v>
                </c:pt>
                <c:pt idx="242">
                  <c:v>2285000000000000</c:v>
                </c:pt>
                <c:pt idx="243">
                  <c:v>2285200000000000</c:v>
                </c:pt>
                <c:pt idx="244">
                  <c:v>2285400000000000</c:v>
                </c:pt>
                <c:pt idx="245">
                  <c:v>2285600000000000</c:v>
                </c:pt>
                <c:pt idx="246">
                  <c:v>2285800000000000</c:v>
                </c:pt>
                <c:pt idx="247">
                  <c:v>2286000000000000</c:v>
                </c:pt>
                <c:pt idx="248">
                  <c:v>2286200000000000</c:v>
                </c:pt>
                <c:pt idx="249">
                  <c:v>2286400000000000</c:v>
                </c:pt>
                <c:pt idx="250">
                  <c:v>2286400000000000</c:v>
                </c:pt>
                <c:pt idx="251">
                  <c:v>2286400000000000</c:v>
                </c:pt>
                <c:pt idx="252">
                  <c:v>2286400000000000</c:v>
                </c:pt>
                <c:pt idx="253">
                  <c:v>2286400000000000</c:v>
                </c:pt>
                <c:pt idx="254">
                  <c:v>2286500000000000</c:v>
                </c:pt>
                <c:pt idx="255">
                  <c:v>2286500000000000</c:v>
                </c:pt>
                <c:pt idx="256">
                  <c:v>2286500000000000</c:v>
                </c:pt>
                <c:pt idx="257">
                  <c:v>2286500000000000</c:v>
                </c:pt>
                <c:pt idx="258">
                  <c:v>2286500000000000</c:v>
                </c:pt>
                <c:pt idx="259">
                  <c:v>2286600000000000</c:v>
                </c:pt>
                <c:pt idx="260">
                  <c:v>2286600000000000</c:v>
                </c:pt>
                <c:pt idx="261">
                  <c:v>2286600000000000</c:v>
                </c:pt>
                <c:pt idx="262">
                  <c:v>2286600000000000</c:v>
                </c:pt>
                <c:pt idx="263">
                  <c:v>2286600000000000</c:v>
                </c:pt>
                <c:pt idx="264">
                  <c:v>2286700000000000</c:v>
                </c:pt>
                <c:pt idx="265">
                  <c:v>2286700000000000</c:v>
                </c:pt>
                <c:pt idx="266">
                  <c:v>2286700000000000</c:v>
                </c:pt>
                <c:pt idx="267">
                  <c:v>2286700000000000</c:v>
                </c:pt>
                <c:pt idx="268">
                  <c:v>2286700000000000</c:v>
                </c:pt>
                <c:pt idx="269">
                  <c:v>2286700000000000</c:v>
                </c:pt>
                <c:pt idx="270">
                  <c:v>2286700000000000</c:v>
                </c:pt>
                <c:pt idx="271">
                  <c:v>2286700000000000</c:v>
                </c:pt>
                <c:pt idx="272">
                  <c:v>2286700000000000</c:v>
                </c:pt>
                <c:pt idx="273">
                  <c:v>2286700000000000</c:v>
                </c:pt>
                <c:pt idx="274">
                  <c:v>2286700000000000</c:v>
                </c:pt>
                <c:pt idx="275">
                  <c:v>2286700000000000</c:v>
                </c:pt>
                <c:pt idx="276">
                  <c:v>2286700000000000</c:v>
                </c:pt>
                <c:pt idx="277">
                  <c:v>2286700000000000</c:v>
                </c:pt>
                <c:pt idx="278">
                  <c:v>2286700000000000</c:v>
                </c:pt>
                <c:pt idx="279">
                  <c:v>2286700000000000</c:v>
                </c:pt>
                <c:pt idx="280">
                  <c:v>2286700000000000</c:v>
                </c:pt>
                <c:pt idx="281">
                  <c:v>2286700000000000</c:v>
                </c:pt>
                <c:pt idx="282">
                  <c:v>2286700000000000</c:v>
                </c:pt>
                <c:pt idx="283">
                  <c:v>2286700000000000</c:v>
                </c:pt>
                <c:pt idx="284">
                  <c:v>2286600000000000</c:v>
                </c:pt>
                <c:pt idx="285">
                  <c:v>2286600000000000</c:v>
                </c:pt>
                <c:pt idx="286">
                  <c:v>2286600000000000</c:v>
                </c:pt>
                <c:pt idx="287">
                  <c:v>2286600000000000</c:v>
                </c:pt>
                <c:pt idx="288">
                  <c:v>2286600000000000</c:v>
                </c:pt>
                <c:pt idx="289">
                  <c:v>2286600000000000</c:v>
                </c:pt>
                <c:pt idx="290">
                  <c:v>2286500000000000</c:v>
                </c:pt>
                <c:pt idx="291">
                  <c:v>2286500000000000</c:v>
                </c:pt>
                <c:pt idx="292">
                  <c:v>2286500000000000</c:v>
                </c:pt>
                <c:pt idx="293">
                  <c:v>2286500000000000</c:v>
                </c:pt>
                <c:pt idx="294">
                  <c:v>2286400000000000</c:v>
                </c:pt>
                <c:pt idx="295">
                  <c:v>2286400000000000</c:v>
                </c:pt>
                <c:pt idx="296">
                  <c:v>2286400000000000</c:v>
                </c:pt>
                <c:pt idx="297">
                  <c:v>2286400000000000</c:v>
                </c:pt>
                <c:pt idx="298">
                  <c:v>2286300000000000</c:v>
                </c:pt>
                <c:pt idx="299">
                  <c:v>2286300000000000</c:v>
                </c:pt>
                <c:pt idx="300">
                  <c:v>2286300000000000</c:v>
                </c:pt>
                <c:pt idx="301">
                  <c:v>2285900000000000</c:v>
                </c:pt>
                <c:pt idx="302">
                  <c:v>2285400000000000</c:v>
                </c:pt>
                <c:pt idx="303">
                  <c:v>2285000000000000</c:v>
                </c:pt>
                <c:pt idx="304">
                  <c:v>2284500000000000</c:v>
                </c:pt>
                <c:pt idx="305">
                  <c:v>2284100000000000</c:v>
                </c:pt>
                <c:pt idx="306">
                  <c:v>2283700000000000</c:v>
                </c:pt>
                <c:pt idx="307">
                  <c:v>2283400000000000</c:v>
                </c:pt>
                <c:pt idx="308">
                  <c:v>2283100000000000</c:v>
                </c:pt>
                <c:pt idx="309">
                  <c:v>2282800000000000</c:v>
                </c:pt>
                <c:pt idx="310">
                  <c:v>2282600000000000</c:v>
                </c:pt>
                <c:pt idx="311">
                  <c:v>2282400000000000</c:v>
                </c:pt>
                <c:pt idx="312">
                  <c:v>2282200000000000</c:v>
                </c:pt>
                <c:pt idx="313">
                  <c:v>2282100000000000</c:v>
                </c:pt>
                <c:pt idx="314">
                  <c:v>2282000000000000</c:v>
                </c:pt>
                <c:pt idx="315">
                  <c:v>2281900000000000</c:v>
                </c:pt>
                <c:pt idx="316">
                  <c:v>2281800000000000</c:v>
                </c:pt>
                <c:pt idx="317">
                  <c:v>2281700000000000</c:v>
                </c:pt>
                <c:pt idx="318">
                  <c:v>2281700000000000</c:v>
                </c:pt>
                <c:pt idx="319">
                  <c:v>2281600000000000</c:v>
                </c:pt>
                <c:pt idx="320">
                  <c:v>2281600000000000</c:v>
                </c:pt>
                <c:pt idx="321">
                  <c:v>2281600000000000</c:v>
                </c:pt>
                <c:pt idx="322">
                  <c:v>2281500000000000</c:v>
                </c:pt>
                <c:pt idx="323">
                  <c:v>2281500000000000</c:v>
                </c:pt>
                <c:pt idx="324">
                  <c:v>2281500000000000</c:v>
                </c:pt>
                <c:pt idx="325">
                  <c:v>2281500000000000</c:v>
                </c:pt>
                <c:pt idx="326">
                  <c:v>2281500000000000</c:v>
                </c:pt>
                <c:pt idx="327">
                  <c:v>2281500000000000</c:v>
                </c:pt>
                <c:pt idx="328">
                  <c:v>2281500000000000</c:v>
                </c:pt>
                <c:pt idx="329">
                  <c:v>2281500000000000</c:v>
                </c:pt>
                <c:pt idx="330">
                  <c:v>2281400000000000</c:v>
                </c:pt>
                <c:pt idx="331">
                  <c:v>2281400000000000</c:v>
                </c:pt>
                <c:pt idx="332">
                  <c:v>2281400000000000</c:v>
                </c:pt>
                <c:pt idx="333">
                  <c:v>2281400000000000</c:v>
                </c:pt>
                <c:pt idx="334">
                  <c:v>2281400000000000</c:v>
                </c:pt>
                <c:pt idx="335">
                  <c:v>2281400000000000</c:v>
                </c:pt>
                <c:pt idx="336">
                  <c:v>2281400000000000</c:v>
                </c:pt>
                <c:pt idx="337">
                  <c:v>2281400000000000</c:v>
                </c:pt>
                <c:pt idx="338">
                  <c:v>2281400000000000</c:v>
                </c:pt>
                <c:pt idx="339">
                  <c:v>2281400000000000</c:v>
                </c:pt>
                <c:pt idx="340">
                  <c:v>2281400000000000</c:v>
                </c:pt>
                <c:pt idx="341">
                  <c:v>2281400000000000</c:v>
                </c:pt>
                <c:pt idx="342">
                  <c:v>2281400000000000</c:v>
                </c:pt>
                <c:pt idx="343">
                  <c:v>2281400000000000</c:v>
                </c:pt>
                <c:pt idx="344">
                  <c:v>2281400000000000</c:v>
                </c:pt>
                <c:pt idx="345">
                  <c:v>2281400000000000</c:v>
                </c:pt>
                <c:pt idx="346">
                  <c:v>2281400000000000</c:v>
                </c:pt>
                <c:pt idx="347">
                  <c:v>2281400000000000</c:v>
                </c:pt>
                <c:pt idx="348">
                  <c:v>2281400000000000</c:v>
                </c:pt>
                <c:pt idx="349">
                  <c:v>2281400000000000</c:v>
                </c:pt>
                <c:pt idx="350">
                  <c:v>2281400000000000</c:v>
                </c:pt>
                <c:pt idx="351">
                  <c:v>2281400000000000</c:v>
                </c:pt>
                <c:pt idx="352">
                  <c:v>2281400000000000</c:v>
                </c:pt>
                <c:pt idx="353">
                  <c:v>2281400000000000</c:v>
                </c:pt>
                <c:pt idx="354">
                  <c:v>2281400000000000</c:v>
                </c:pt>
                <c:pt idx="355">
                  <c:v>2281400000000000</c:v>
                </c:pt>
                <c:pt idx="356">
                  <c:v>2281400000000000</c:v>
                </c:pt>
                <c:pt idx="357">
                  <c:v>2281400000000000</c:v>
                </c:pt>
                <c:pt idx="358">
                  <c:v>2281400000000000</c:v>
                </c:pt>
                <c:pt idx="359">
                  <c:v>2281400000000000</c:v>
                </c:pt>
                <c:pt idx="360">
                  <c:v>2281400000000000</c:v>
                </c:pt>
                <c:pt idx="361">
                  <c:v>2281400000000000</c:v>
                </c:pt>
                <c:pt idx="362">
                  <c:v>2281400000000000</c:v>
                </c:pt>
                <c:pt idx="363">
                  <c:v>2281400000000000</c:v>
                </c:pt>
                <c:pt idx="364">
                  <c:v>2281400000000000</c:v>
                </c:pt>
                <c:pt idx="365">
                  <c:v>2281400000000000</c:v>
                </c:pt>
                <c:pt idx="366">
                  <c:v>2281400000000000</c:v>
                </c:pt>
                <c:pt idx="367">
                  <c:v>2281400000000000</c:v>
                </c:pt>
                <c:pt idx="368">
                  <c:v>2281400000000000</c:v>
                </c:pt>
                <c:pt idx="369">
                  <c:v>2281400000000000</c:v>
                </c:pt>
                <c:pt idx="370">
                  <c:v>2281500000000000</c:v>
                </c:pt>
                <c:pt idx="371">
                  <c:v>2281500000000000</c:v>
                </c:pt>
                <c:pt idx="372">
                  <c:v>2281500000000000</c:v>
                </c:pt>
                <c:pt idx="373">
                  <c:v>2281500000000000</c:v>
                </c:pt>
                <c:pt idx="374">
                  <c:v>2281500000000000</c:v>
                </c:pt>
                <c:pt idx="375">
                  <c:v>2281500000000000</c:v>
                </c:pt>
                <c:pt idx="376">
                  <c:v>2281500000000000</c:v>
                </c:pt>
                <c:pt idx="377">
                  <c:v>2281500000000000</c:v>
                </c:pt>
                <c:pt idx="378">
                  <c:v>2281600000000000</c:v>
                </c:pt>
                <c:pt idx="379">
                  <c:v>2281600000000000</c:v>
                </c:pt>
                <c:pt idx="380">
                  <c:v>2281600000000000</c:v>
                </c:pt>
                <c:pt idx="381">
                  <c:v>2281700000000000</c:v>
                </c:pt>
                <c:pt idx="382">
                  <c:v>2281700000000000</c:v>
                </c:pt>
                <c:pt idx="383">
                  <c:v>2281800000000000</c:v>
                </c:pt>
                <c:pt idx="384">
                  <c:v>2281900000000000</c:v>
                </c:pt>
                <c:pt idx="385">
                  <c:v>2282000000000000</c:v>
                </c:pt>
                <c:pt idx="386">
                  <c:v>2282100000000000</c:v>
                </c:pt>
                <c:pt idx="387">
                  <c:v>2282200000000000</c:v>
                </c:pt>
                <c:pt idx="388">
                  <c:v>2282400000000000</c:v>
                </c:pt>
                <c:pt idx="389">
                  <c:v>2282600000000000</c:v>
                </c:pt>
                <c:pt idx="390">
                  <c:v>2282800000000000</c:v>
                </c:pt>
                <c:pt idx="391">
                  <c:v>2283100000000000</c:v>
                </c:pt>
                <c:pt idx="392">
                  <c:v>2283400000000000</c:v>
                </c:pt>
                <c:pt idx="393">
                  <c:v>2283700000000000</c:v>
                </c:pt>
                <c:pt idx="394">
                  <c:v>2284100000000000</c:v>
                </c:pt>
                <c:pt idx="395">
                  <c:v>2284500000000000</c:v>
                </c:pt>
                <c:pt idx="396">
                  <c:v>2284900000000000</c:v>
                </c:pt>
                <c:pt idx="397">
                  <c:v>2285400000000000</c:v>
                </c:pt>
                <c:pt idx="398">
                  <c:v>2285900000000000</c:v>
                </c:pt>
                <c:pt idx="399">
                  <c:v>2286300000000000</c:v>
                </c:pt>
                <c:pt idx="400">
                  <c:v>2286300000000000</c:v>
                </c:pt>
                <c:pt idx="401">
                  <c:v>2286300000000000</c:v>
                </c:pt>
                <c:pt idx="402">
                  <c:v>2286300000000000</c:v>
                </c:pt>
                <c:pt idx="403">
                  <c:v>2286400000000000</c:v>
                </c:pt>
                <c:pt idx="404">
                  <c:v>2286400000000000</c:v>
                </c:pt>
                <c:pt idx="405">
                  <c:v>2286400000000000</c:v>
                </c:pt>
                <c:pt idx="406">
                  <c:v>2286400000000000</c:v>
                </c:pt>
                <c:pt idx="407">
                  <c:v>2286500000000000</c:v>
                </c:pt>
                <c:pt idx="408">
                  <c:v>2286500000000000</c:v>
                </c:pt>
                <c:pt idx="409">
                  <c:v>2286500000000000</c:v>
                </c:pt>
                <c:pt idx="410">
                  <c:v>2286500000000000</c:v>
                </c:pt>
                <c:pt idx="411">
                  <c:v>2286500000000000</c:v>
                </c:pt>
                <c:pt idx="412">
                  <c:v>2286500000000000</c:v>
                </c:pt>
                <c:pt idx="413">
                  <c:v>2286600000000000</c:v>
                </c:pt>
                <c:pt idx="414">
                  <c:v>2286600000000000</c:v>
                </c:pt>
                <c:pt idx="415">
                  <c:v>2286600000000000</c:v>
                </c:pt>
                <c:pt idx="416">
                  <c:v>2286600000000000</c:v>
                </c:pt>
                <c:pt idx="417">
                  <c:v>2286600000000000</c:v>
                </c:pt>
                <c:pt idx="418">
                  <c:v>2286600000000000</c:v>
                </c:pt>
                <c:pt idx="419">
                  <c:v>2286600000000000</c:v>
                </c:pt>
                <c:pt idx="420">
                  <c:v>2286600000000000</c:v>
                </c:pt>
                <c:pt idx="421">
                  <c:v>2286600000000000</c:v>
                </c:pt>
                <c:pt idx="422">
                  <c:v>2286700000000000</c:v>
                </c:pt>
                <c:pt idx="423">
                  <c:v>2286700000000000</c:v>
                </c:pt>
                <c:pt idx="424">
                  <c:v>2286700000000000</c:v>
                </c:pt>
                <c:pt idx="425">
                  <c:v>2286700000000000</c:v>
                </c:pt>
                <c:pt idx="426">
                  <c:v>2286700000000000</c:v>
                </c:pt>
                <c:pt idx="427">
                  <c:v>2286700000000000</c:v>
                </c:pt>
                <c:pt idx="428">
                  <c:v>2286600000000000</c:v>
                </c:pt>
                <c:pt idx="429">
                  <c:v>2286600000000000</c:v>
                </c:pt>
                <c:pt idx="430">
                  <c:v>2286600000000000</c:v>
                </c:pt>
                <c:pt idx="431">
                  <c:v>2286600000000000</c:v>
                </c:pt>
                <c:pt idx="432">
                  <c:v>2286600000000000</c:v>
                </c:pt>
                <c:pt idx="433">
                  <c:v>2286600000000000</c:v>
                </c:pt>
                <c:pt idx="434">
                  <c:v>2286600000000000</c:v>
                </c:pt>
                <c:pt idx="435">
                  <c:v>2286600000000000</c:v>
                </c:pt>
                <c:pt idx="436">
                  <c:v>2286600000000000</c:v>
                </c:pt>
                <c:pt idx="437">
                  <c:v>2286500000000000</c:v>
                </c:pt>
                <c:pt idx="438">
                  <c:v>2286500000000000</c:v>
                </c:pt>
                <c:pt idx="439">
                  <c:v>2286500000000000</c:v>
                </c:pt>
                <c:pt idx="440">
                  <c:v>2286500000000000</c:v>
                </c:pt>
                <c:pt idx="441">
                  <c:v>2286500000000000</c:v>
                </c:pt>
                <c:pt idx="442">
                  <c:v>2286500000000000</c:v>
                </c:pt>
                <c:pt idx="443">
                  <c:v>2286400000000000</c:v>
                </c:pt>
                <c:pt idx="444">
                  <c:v>2286400000000000</c:v>
                </c:pt>
                <c:pt idx="445">
                  <c:v>2286400000000000</c:v>
                </c:pt>
                <c:pt idx="446">
                  <c:v>2286400000000000</c:v>
                </c:pt>
                <c:pt idx="447">
                  <c:v>2286300000000000</c:v>
                </c:pt>
                <c:pt idx="448">
                  <c:v>2286300000000000</c:v>
                </c:pt>
                <c:pt idx="449">
                  <c:v>2286300000000000</c:v>
                </c:pt>
                <c:pt idx="450">
                  <c:v>2286300000000000</c:v>
                </c:pt>
                <c:pt idx="451">
                  <c:v>2285700000000000</c:v>
                </c:pt>
                <c:pt idx="452">
                  <c:v>2285100000000000</c:v>
                </c:pt>
                <c:pt idx="453">
                  <c:v>2284500000000000</c:v>
                </c:pt>
                <c:pt idx="454">
                  <c:v>2284000000000000</c:v>
                </c:pt>
                <c:pt idx="455">
                  <c:v>2283500000000000</c:v>
                </c:pt>
                <c:pt idx="456">
                  <c:v>2283100000000000</c:v>
                </c:pt>
                <c:pt idx="457">
                  <c:v>2282800000000000</c:v>
                </c:pt>
                <c:pt idx="458">
                  <c:v>2282500000000000</c:v>
                </c:pt>
                <c:pt idx="459">
                  <c:v>2282300000000000</c:v>
                </c:pt>
                <c:pt idx="460">
                  <c:v>2282100000000000</c:v>
                </c:pt>
                <c:pt idx="461">
                  <c:v>2281900000000000</c:v>
                </c:pt>
                <c:pt idx="462">
                  <c:v>2281800000000000</c:v>
                </c:pt>
                <c:pt idx="463">
                  <c:v>2281700000000000</c:v>
                </c:pt>
                <c:pt idx="464">
                  <c:v>2281700000000000</c:v>
                </c:pt>
                <c:pt idx="465">
                  <c:v>2281600000000000</c:v>
                </c:pt>
                <c:pt idx="466">
                  <c:v>2281600000000000</c:v>
                </c:pt>
                <c:pt idx="467">
                  <c:v>2281500000000000</c:v>
                </c:pt>
                <c:pt idx="468">
                  <c:v>2281500000000000</c:v>
                </c:pt>
                <c:pt idx="469">
                  <c:v>2281500000000000</c:v>
                </c:pt>
                <c:pt idx="470">
                  <c:v>2281500000000000</c:v>
                </c:pt>
                <c:pt idx="471">
                  <c:v>2281500000000000</c:v>
                </c:pt>
                <c:pt idx="472">
                  <c:v>2281500000000000</c:v>
                </c:pt>
                <c:pt idx="473">
                  <c:v>2281400000000000</c:v>
                </c:pt>
                <c:pt idx="474">
                  <c:v>2281400000000000</c:v>
                </c:pt>
                <c:pt idx="475">
                  <c:v>2281400000000000</c:v>
                </c:pt>
                <c:pt idx="476">
                  <c:v>2281400000000000</c:v>
                </c:pt>
                <c:pt idx="477">
                  <c:v>2281400000000000</c:v>
                </c:pt>
                <c:pt idx="478">
                  <c:v>2281400000000000</c:v>
                </c:pt>
                <c:pt idx="479">
                  <c:v>2281400000000000</c:v>
                </c:pt>
                <c:pt idx="480">
                  <c:v>2281400000000000</c:v>
                </c:pt>
                <c:pt idx="481">
                  <c:v>2281400000000000</c:v>
                </c:pt>
                <c:pt idx="482">
                  <c:v>2281400000000000</c:v>
                </c:pt>
                <c:pt idx="483">
                  <c:v>2281400000000000</c:v>
                </c:pt>
                <c:pt idx="484">
                  <c:v>2281400000000000</c:v>
                </c:pt>
                <c:pt idx="485">
                  <c:v>2281400000000000</c:v>
                </c:pt>
                <c:pt idx="486">
                  <c:v>2281400000000000</c:v>
                </c:pt>
                <c:pt idx="487">
                  <c:v>2281400000000000</c:v>
                </c:pt>
                <c:pt idx="488">
                  <c:v>2281400000000000</c:v>
                </c:pt>
                <c:pt idx="489">
                  <c:v>2281400000000000</c:v>
                </c:pt>
                <c:pt idx="490">
                  <c:v>2281400000000000</c:v>
                </c:pt>
                <c:pt idx="491">
                  <c:v>2281400000000000</c:v>
                </c:pt>
                <c:pt idx="492">
                  <c:v>2281400000000000</c:v>
                </c:pt>
                <c:pt idx="493">
                  <c:v>2281400000000000</c:v>
                </c:pt>
                <c:pt idx="494">
                  <c:v>2281400000000000</c:v>
                </c:pt>
                <c:pt idx="495">
                  <c:v>2281400000000000</c:v>
                </c:pt>
                <c:pt idx="496">
                  <c:v>2281400000000000</c:v>
                </c:pt>
                <c:pt idx="497">
                  <c:v>2281400000000000</c:v>
                </c:pt>
                <c:pt idx="498">
                  <c:v>2281400000000000</c:v>
                </c:pt>
                <c:pt idx="499">
                  <c:v>2281400000000000</c:v>
                </c:pt>
                <c:pt idx="500">
                  <c:v>2281400000000000</c:v>
                </c:pt>
                <c:pt idx="501">
                  <c:v>2281400000000000</c:v>
                </c:pt>
                <c:pt idx="502">
                  <c:v>2281400000000000</c:v>
                </c:pt>
                <c:pt idx="503">
                  <c:v>2281400000000000</c:v>
                </c:pt>
                <c:pt idx="504">
                  <c:v>2281400000000000</c:v>
                </c:pt>
                <c:pt idx="505">
                  <c:v>2281400000000000</c:v>
                </c:pt>
                <c:pt idx="506">
                  <c:v>2281400000000000</c:v>
                </c:pt>
                <c:pt idx="507">
                  <c:v>2281400000000000</c:v>
                </c:pt>
                <c:pt idx="508">
                  <c:v>2281400000000000</c:v>
                </c:pt>
                <c:pt idx="509">
                  <c:v>2281400000000000</c:v>
                </c:pt>
                <c:pt idx="510">
                  <c:v>2281400000000000</c:v>
                </c:pt>
                <c:pt idx="511">
                  <c:v>2281400000000000</c:v>
                </c:pt>
                <c:pt idx="512">
                  <c:v>2281400000000000</c:v>
                </c:pt>
                <c:pt idx="513">
                  <c:v>2281400000000000</c:v>
                </c:pt>
                <c:pt idx="514">
                  <c:v>2281400000000000</c:v>
                </c:pt>
                <c:pt idx="515">
                  <c:v>2281400000000000</c:v>
                </c:pt>
                <c:pt idx="516">
                  <c:v>2281400000000000</c:v>
                </c:pt>
                <c:pt idx="517">
                  <c:v>2281400000000000</c:v>
                </c:pt>
                <c:pt idx="518">
                  <c:v>2281400000000000</c:v>
                </c:pt>
                <c:pt idx="519">
                  <c:v>2281400000000000</c:v>
                </c:pt>
                <c:pt idx="520">
                  <c:v>2281400000000000</c:v>
                </c:pt>
                <c:pt idx="521">
                  <c:v>2281400000000000</c:v>
                </c:pt>
                <c:pt idx="522">
                  <c:v>2281400000000000</c:v>
                </c:pt>
                <c:pt idx="523">
                  <c:v>2281400000000000</c:v>
                </c:pt>
                <c:pt idx="524">
                  <c:v>2281400000000000</c:v>
                </c:pt>
                <c:pt idx="525">
                  <c:v>2281400000000000</c:v>
                </c:pt>
                <c:pt idx="526">
                  <c:v>2281400000000000</c:v>
                </c:pt>
                <c:pt idx="527">
                  <c:v>2281500000000000</c:v>
                </c:pt>
                <c:pt idx="528">
                  <c:v>2281500000000000</c:v>
                </c:pt>
                <c:pt idx="529">
                  <c:v>2281500000000000</c:v>
                </c:pt>
                <c:pt idx="530">
                  <c:v>2281500000000000</c:v>
                </c:pt>
                <c:pt idx="531">
                  <c:v>2281500000000000</c:v>
                </c:pt>
                <c:pt idx="532">
                  <c:v>2281500000000000</c:v>
                </c:pt>
                <c:pt idx="533">
                  <c:v>2281600000000000</c:v>
                </c:pt>
                <c:pt idx="534">
                  <c:v>2281600000000000</c:v>
                </c:pt>
                <c:pt idx="535">
                  <c:v>2281700000000000</c:v>
                </c:pt>
                <c:pt idx="536">
                  <c:v>2281800000000000</c:v>
                </c:pt>
                <c:pt idx="537">
                  <c:v>2281900000000000</c:v>
                </c:pt>
                <c:pt idx="538">
                  <c:v>2282000000000000</c:v>
                </c:pt>
                <c:pt idx="539">
                  <c:v>2282100000000000</c:v>
                </c:pt>
                <c:pt idx="540">
                  <c:v>2282300000000000</c:v>
                </c:pt>
                <c:pt idx="541">
                  <c:v>2282600000000000</c:v>
                </c:pt>
                <c:pt idx="542">
                  <c:v>2282900000000000</c:v>
                </c:pt>
                <c:pt idx="543">
                  <c:v>2283300000000000</c:v>
                </c:pt>
                <c:pt idx="544">
                  <c:v>2283700000000000</c:v>
                </c:pt>
                <c:pt idx="545">
                  <c:v>2284300000000000</c:v>
                </c:pt>
                <c:pt idx="546">
                  <c:v>2284900000000000</c:v>
                </c:pt>
                <c:pt idx="547">
                  <c:v>2285500000000000</c:v>
                </c:pt>
                <c:pt idx="548">
                  <c:v>2286200000000000</c:v>
                </c:pt>
                <c:pt idx="549">
                  <c:v>2286900000000000</c:v>
                </c:pt>
                <c:pt idx="550">
                  <c:v>2286900000000000</c:v>
                </c:pt>
                <c:pt idx="551">
                  <c:v>2286900000000000</c:v>
                </c:pt>
                <c:pt idx="552">
                  <c:v>2287000000000000</c:v>
                </c:pt>
                <c:pt idx="553">
                  <c:v>2287000000000000</c:v>
                </c:pt>
                <c:pt idx="554">
                  <c:v>2287000000000000</c:v>
                </c:pt>
                <c:pt idx="555">
                  <c:v>2287000000000000</c:v>
                </c:pt>
                <c:pt idx="556">
                  <c:v>2287100000000000</c:v>
                </c:pt>
                <c:pt idx="557">
                  <c:v>2287100000000000</c:v>
                </c:pt>
                <c:pt idx="558">
                  <c:v>2287100000000000</c:v>
                </c:pt>
                <c:pt idx="559">
                  <c:v>2287200000000000</c:v>
                </c:pt>
                <c:pt idx="560">
                  <c:v>2287200000000000</c:v>
                </c:pt>
                <c:pt idx="561">
                  <c:v>2287200000000000</c:v>
                </c:pt>
                <c:pt idx="562">
                  <c:v>2287200000000000</c:v>
                </c:pt>
                <c:pt idx="563">
                  <c:v>2287300000000000</c:v>
                </c:pt>
                <c:pt idx="564">
                  <c:v>2287300000000000</c:v>
                </c:pt>
                <c:pt idx="565">
                  <c:v>2287300000000000</c:v>
                </c:pt>
                <c:pt idx="566">
                  <c:v>2287300000000000</c:v>
                </c:pt>
                <c:pt idx="567">
                  <c:v>2287300000000000</c:v>
                </c:pt>
                <c:pt idx="568">
                  <c:v>2287300000000000</c:v>
                </c:pt>
                <c:pt idx="569">
                  <c:v>2287400000000000</c:v>
                </c:pt>
                <c:pt idx="570">
                  <c:v>2287400000000000</c:v>
                </c:pt>
                <c:pt idx="571">
                  <c:v>2287400000000000</c:v>
                </c:pt>
                <c:pt idx="572">
                  <c:v>2287400000000000</c:v>
                </c:pt>
                <c:pt idx="573">
                  <c:v>2287400000000000</c:v>
                </c:pt>
                <c:pt idx="574">
                  <c:v>2287400000000000</c:v>
                </c:pt>
                <c:pt idx="575">
                  <c:v>2287400000000000</c:v>
                </c:pt>
                <c:pt idx="576">
                  <c:v>2287400000000000</c:v>
                </c:pt>
                <c:pt idx="577">
                  <c:v>2287400000000000</c:v>
                </c:pt>
                <c:pt idx="578">
                  <c:v>2287400000000000</c:v>
                </c:pt>
                <c:pt idx="579">
                  <c:v>2287400000000000</c:v>
                </c:pt>
                <c:pt idx="580">
                  <c:v>2287400000000000</c:v>
                </c:pt>
                <c:pt idx="581">
                  <c:v>2287400000000000</c:v>
                </c:pt>
                <c:pt idx="582">
                  <c:v>2287400000000000</c:v>
                </c:pt>
                <c:pt idx="583">
                  <c:v>2287400000000000</c:v>
                </c:pt>
                <c:pt idx="584">
                  <c:v>2287400000000000</c:v>
                </c:pt>
                <c:pt idx="585">
                  <c:v>2287400000000000</c:v>
                </c:pt>
                <c:pt idx="586">
                  <c:v>2287400000000000</c:v>
                </c:pt>
                <c:pt idx="587">
                  <c:v>2287400000000000</c:v>
                </c:pt>
                <c:pt idx="588">
                  <c:v>2287400000000000</c:v>
                </c:pt>
                <c:pt idx="589">
                  <c:v>2287300000000000</c:v>
                </c:pt>
                <c:pt idx="590">
                  <c:v>2287300000000000</c:v>
                </c:pt>
                <c:pt idx="591">
                  <c:v>2287300000000000</c:v>
                </c:pt>
                <c:pt idx="592">
                  <c:v>2287300000000000</c:v>
                </c:pt>
                <c:pt idx="593">
                  <c:v>2287300000000000</c:v>
                </c:pt>
                <c:pt idx="594">
                  <c:v>2287200000000000</c:v>
                </c:pt>
                <c:pt idx="595">
                  <c:v>2287200000000000</c:v>
                </c:pt>
                <c:pt idx="596">
                  <c:v>2287200000000000</c:v>
                </c:pt>
                <c:pt idx="597">
                  <c:v>2287200000000000</c:v>
                </c:pt>
                <c:pt idx="598">
                  <c:v>2287200000000000</c:v>
                </c:pt>
                <c:pt idx="599">
                  <c:v>2287100000000000</c:v>
                </c:pt>
                <c:pt idx="600">
                  <c:v>2287100000000000</c:v>
                </c:pt>
                <c:pt idx="601">
                  <c:v>2286600000000000</c:v>
                </c:pt>
                <c:pt idx="602">
                  <c:v>2286100000000000</c:v>
                </c:pt>
                <c:pt idx="603">
                  <c:v>2285500000000000</c:v>
                </c:pt>
                <c:pt idx="604">
                  <c:v>2285000000000000</c:v>
                </c:pt>
                <c:pt idx="605">
                  <c:v>2284500000000000</c:v>
                </c:pt>
                <c:pt idx="606">
                  <c:v>2284100000000000</c:v>
                </c:pt>
                <c:pt idx="607">
                  <c:v>2283700000000000</c:v>
                </c:pt>
                <c:pt idx="608">
                  <c:v>2283300000000000</c:v>
                </c:pt>
                <c:pt idx="609">
                  <c:v>2283000000000000</c:v>
                </c:pt>
                <c:pt idx="610">
                  <c:v>2282700000000000</c:v>
                </c:pt>
                <c:pt idx="611">
                  <c:v>2282500000000000</c:v>
                </c:pt>
                <c:pt idx="612">
                  <c:v>2282300000000000</c:v>
                </c:pt>
                <c:pt idx="613">
                  <c:v>2282200000000000</c:v>
                </c:pt>
                <c:pt idx="614">
                  <c:v>2282000000000000</c:v>
                </c:pt>
                <c:pt idx="615">
                  <c:v>2281900000000000</c:v>
                </c:pt>
                <c:pt idx="616">
                  <c:v>2281800000000000</c:v>
                </c:pt>
                <c:pt idx="617">
                  <c:v>2281800000000000</c:v>
                </c:pt>
                <c:pt idx="618">
                  <c:v>2281700000000000</c:v>
                </c:pt>
                <c:pt idx="619">
                  <c:v>2281700000000000</c:v>
                </c:pt>
                <c:pt idx="620">
                  <c:v>2281600000000000</c:v>
                </c:pt>
                <c:pt idx="621">
                  <c:v>2281600000000000</c:v>
                </c:pt>
                <c:pt idx="622">
                  <c:v>2281500000000000</c:v>
                </c:pt>
                <c:pt idx="623">
                  <c:v>2281500000000000</c:v>
                </c:pt>
                <c:pt idx="624">
                  <c:v>2281500000000000</c:v>
                </c:pt>
                <c:pt idx="625">
                  <c:v>2281500000000000</c:v>
                </c:pt>
                <c:pt idx="626">
                  <c:v>2281500000000000</c:v>
                </c:pt>
                <c:pt idx="627">
                  <c:v>2281500000000000</c:v>
                </c:pt>
                <c:pt idx="628">
                  <c:v>2281500000000000</c:v>
                </c:pt>
                <c:pt idx="629">
                  <c:v>2281500000000000</c:v>
                </c:pt>
                <c:pt idx="630">
                  <c:v>2281400000000000</c:v>
                </c:pt>
                <c:pt idx="631">
                  <c:v>2281400000000000</c:v>
                </c:pt>
                <c:pt idx="632">
                  <c:v>2281400000000000</c:v>
                </c:pt>
                <c:pt idx="633">
                  <c:v>2281400000000000</c:v>
                </c:pt>
                <c:pt idx="634">
                  <c:v>2281400000000000</c:v>
                </c:pt>
                <c:pt idx="635">
                  <c:v>2281400000000000</c:v>
                </c:pt>
                <c:pt idx="636">
                  <c:v>2281400000000000</c:v>
                </c:pt>
                <c:pt idx="637">
                  <c:v>2281400000000000</c:v>
                </c:pt>
                <c:pt idx="638">
                  <c:v>2281400000000000</c:v>
                </c:pt>
                <c:pt idx="639">
                  <c:v>2281400000000000</c:v>
                </c:pt>
                <c:pt idx="640">
                  <c:v>2281400000000000</c:v>
                </c:pt>
                <c:pt idx="641">
                  <c:v>2281400000000000</c:v>
                </c:pt>
                <c:pt idx="642">
                  <c:v>2281400000000000</c:v>
                </c:pt>
                <c:pt idx="643">
                  <c:v>2281400000000000</c:v>
                </c:pt>
                <c:pt idx="644">
                  <c:v>2281400000000000</c:v>
                </c:pt>
                <c:pt idx="645">
                  <c:v>2281400000000000</c:v>
                </c:pt>
                <c:pt idx="646">
                  <c:v>2281400000000000</c:v>
                </c:pt>
                <c:pt idx="647">
                  <c:v>2281400000000000</c:v>
                </c:pt>
                <c:pt idx="648">
                  <c:v>2281400000000000</c:v>
                </c:pt>
                <c:pt idx="649">
                  <c:v>2281400000000000</c:v>
                </c:pt>
                <c:pt idx="650">
                  <c:v>2281400000000000</c:v>
                </c:pt>
                <c:pt idx="651">
                  <c:v>2281400000000000</c:v>
                </c:pt>
                <c:pt idx="652">
                  <c:v>2281400000000000</c:v>
                </c:pt>
                <c:pt idx="653">
                  <c:v>2281400000000000</c:v>
                </c:pt>
                <c:pt idx="654">
                  <c:v>2281400000000000</c:v>
                </c:pt>
                <c:pt idx="655">
                  <c:v>2281400000000000</c:v>
                </c:pt>
                <c:pt idx="656">
                  <c:v>2281400000000000</c:v>
                </c:pt>
                <c:pt idx="657">
                  <c:v>2281400000000000</c:v>
                </c:pt>
                <c:pt idx="658">
                  <c:v>2281400000000000</c:v>
                </c:pt>
                <c:pt idx="659">
                  <c:v>2281400000000000</c:v>
                </c:pt>
                <c:pt idx="660">
                  <c:v>2281400000000000</c:v>
                </c:pt>
                <c:pt idx="661">
                  <c:v>2281400000000000</c:v>
                </c:pt>
                <c:pt idx="662">
                  <c:v>2281400000000000</c:v>
                </c:pt>
                <c:pt idx="663">
                  <c:v>2281400000000000</c:v>
                </c:pt>
                <c:pt idx="664">
                  <c:v>2281400000000000</c:v>
                </c:pt>
                <c:pt idx="665">
                  <c:v>2281300000000000</c:v>
                </c:pt>
                <c:pt idx="666">
                  <c:v>2281300000000000</c:v>
                </c:pt>
                <c:pt idx="667">
                  <c:v>2281300000000000</c:v>
                </c:pt>
                <c:pt idx="668">
                  <c:v>2281300000000000</c:v>
                </c:pt>
                <c:pt idx="669">
                  <c:v>2281200000000000</c:v>
                </c:pt>
                <c:pt idx="670">
                  <c:v>2281200000000000</c:v>
                </c:pt>
                <c:pt idx="671">
                  <c:v>2281100000000000</c:v>
                </c:pt>
                <c:pt idx="672">
                  <c:v>2281000000000000</c:v>
                </c:pt>
                <c:pt idx="673">
                  <c:v>2280900000000000</c:v>
                </c:pt>
                <c:pt idx="674">
                  <c:v>2280800000000000</c:v>
                </c:pt>
                <c:pt idx="675">
                  <c:v>2280600000000000</c:v>
                </c:pt>
                <c:pt idx="676">
                  <c:v>2280500000000000</c:v>
                </c:pt>
                <c:pt idx="677">
                  <c:v>2280200000000000</c:v>
                </c:pt>
                <c:pt idx="678">
                  <c:v>2280000000000000</c:v>
                </c:pt>
                <c:pt idx="679">
                  <c:v>2279600000000000</c:v>
                </c:pt>
                <c:pt idx="680">
                  <c:v>2279200000000000</c:v>
                </c:pt>
                <c:pt idx="681">
                  <c:v>2278700000000000</c:v>
                </c:pt>
                <c:pt idx="682">
                  <c:v>2278100000000000</c:v>
                </c:pt>
                <c:pt idx="683">
                  <c:v>2277400000000000</c:v>
                </c:pt>
                <c:pt idx="684">
                  <c:v>2276500000000000</c:v>
                </c:pt>
                <c:pt idx="685">
                  <c:v>2275400000000000</c:v>
                </c:pt>
                <c:pt idx="686">
                  <c:v>2274200000000000</c:v>
                </c:pt>
                <c:pt idx="687">
                  <c:v>2272700000000000</c:v>
                </c:pt>
                <c:pt idx="688">
                  <c:v>2271000000000000</c:v>
                </c:pt>
                <c:pt idx="689">
                  <c:v>2269000000000000</c:v>
                </c:pt>
                <c:pt idx="690">
                  <c:v>2266600000000000</c:v>
                </c:pt>
                <c:pt idx="691">
                  <c:v>2264000000000000</c:v>
                </c:pt>
                <c:pt idx="692">
                  <c:v>2261000000000000</c:v>
                </c:pt>
                <c:pt idx="693">
                  <c:v>2257700000000000</c:v>
                </c:pt>
                <c:pt idx="694">
                  <c:v>2254200000000000</c:v>
                </c:pt>
                <c:pt idx="695">
                  <c:v>2250500000000000</c:v>
                </c:pt>
                <c:pt idx="696">
                  <c:v>2247000000000000</c:v>
                </c:pt>
                <c:pt idx="697">
                  <c:v>2244000000000000</c:v>
                </c:pt>
                <c:pt idx="698">
                  <c:v>2241900000000000</c:v>
                </c:pt>
                <c:pt idx="699">
                  <c:v>2241700000000000</c:v>
                </c:pt>
                <c:pt idx="700">
                  <c:v>2241700000000000</c:v>
                </c:pt>
                <c:pt idx="701">
                  <c:v>2241700000000000</c:v>
                </c:pt>
                <c:pt idx="702">
                  <c:v>2241800000000000</c:v>
                </c:pt>
                <c:pt idx="703">
                  <c:v>2241900000000000</c:v>
                </c:pt>
                <c:pt idx="704">
                  <c:v>2242000000000000</c:v>
                </c:pt>
                <c:pt idx="705">
                  <c:v>2242000000000000</c:v>
                </c:pt>
                <c:pt idx="706">
                  <c:v>2242200000000000</c:v>
                </c:pt>
                <c:pt idx="707">
                  <c:v>2242300000000000</c:v>
                </c:pt>
                <c:pt idx="708">
                  <c:v>2242400000000000</c:v>
                </c:pt>
                <c:pt idx="709">
                  <c:v>2242600000000000</c:v>
                </c:pt>
                <c:pt idx="710">
                  <c:v>2242700000000000</c:v>
                </c:pt>
                <c:pt idx="711">
                  <c:v>2242900000000000</c:v>
                </c:pt>
                <c:pt idx="712">
                  <c:v>2243100000000000</c:v>
                </c:pt>
                <c:pt idx="713">
                  <c:v>2243200000000000</c:v>
                </c:pt>
                <c:pt idx="714">
                  <c:v>2243500000000000</c:v>
                </c:pt>
                <c:pt idx="715">
                  <c:v>2243700000000000</c:v>
                </c:pt>
                <c:pt idx="716">
                  <c:v>2243900000000000</c:v>
                </c:pt>
                <c:pt idx="717">
                  <c:v>2244100000000000</c:v>
                </c:pt>
                <c:pt idx="718">
                  <c:v>2244400000000000</c:v>
                </c:pt>
                <c:pt idx="719">
                  <c:v>2244700000000000</c:v>
                </c:pt>
                <c:pt idx="720">
                  <c:v>2245000000000000</c:v>
                </c:pt>
                <c:pt idx="721">
                  <c:v>2245300000000000</c:v>
                </c:pt>
                <c:pt idx="722">
                  <c:v>2245600000000000</c:v>
                </c:pt>
                <c:pt idx="723">
                  <c:v>2245900000000000</c:v>
                </c:pt>
                <c:pt idx="724">
                  <c:v>2246300000000000</c:v>
                </c:pt>
                <c:pt idx="725">
                  <c:v>2246700000000000</c:v>
                </c:pt>
                <c:pt idx="726">
                  <c:v>2247100000000000</c:v>
                </c:pt>
                <c:pt idx="727">
                  <c:v>2247500000000000</c:v>
                </c:pt>
                <c:pt idx="728">
                  <c:v>2247900000000000</c:v>
                </c:pt>
                <c:pt idx="729">
                  <c:v>2248300000000000</c:v>
                </c:pt>
                <c:pt idx="730">
                  <c:v>2248800000000000</c:v>
                </c:pt>
                <c:pt idx="731">
                  <c:v>2249300000000000</c:v>
                </c:pt>
                <c:pt idx="732">
                  <c:v>2249800000000000</c:v>
                </c:pt>
                <c:pt idx="733">
                  <c:v>2250300000000000</c:v>
                </c:pt>
                <c:pt idx="734">
                  <c:v>2250900000000000</c:v>
                </c:pt>
                <c:pt idx="735">
                  <c:v>2251400000000000</c:v>
                </c:pt>
                <c:pt idx="736">
                  <c:v>2252000000000000</c:v>
                </c:pt>
                <c:pt idx="737">
                  <c:v>2252600000000000</c:v>
                </c:pt>
                <c:pt idx="738">
                  <c:v>2253300000000000</c:v>
                </c:pt>
                <c:pt idx="739">
                  <c:v>2253900000000000</c:v>
                </c:pt>
                <c:pt idx="740">
                  <c:v>2254600000000000</c:v>
                </c:pt>
                <c:pt idx="741">
                  <c:v>2255300000000000</c:v>
                </c:pt>
                <c:pt idx="742">
                  <c:v>2256000000000000</c:v>
                </c:pt>
                <c:pt idx="743">
                  <c:v>2256800000000000</c:v>
                </c:pt>
                <c:pt idx="744">
                  <c:v>2257600000000000</c:v>
                </c:pt>
                <c:pt idx="745">
                  <c:v>2258400000000000</c:v>
                </c:pt>
                <c:pt idx="746">
                  <c:v>2259200000000000</c:v>
                </c:pt>
                <c:pt idx="747">
                  <c:v>2260100000000000</c:v>
                </c:pt>
                <c:pt idx="748">
                  <c:v>2261000000000000</c:v>
                </c:pt>
                <c:pt idx="749">
                  <c:v>2261900000000000</c:v>
                </c:pt>
                <c:pt idx="750">
                  <c:v>2261900000000000</c:v>
                </c:pt>
                <c:pt idx="751">
                  <c:v>2269500000000000</c:v>
                </c:pt>
                <c:pt idx="752">
                  <c:v>2276900000000000</c:v>
                </c:pt>
                <c:pt idx="753">
                  <c:v>2284200000000000</c:v>
                </c:pt>
                <c:pt idx="754">
                  <c:v>2291300000000000</c:v>
                </c:pt>
                <c:pt idx="755">
                  <c:v>2298300000000000</c:v>
                </c:pt>
                <c:pt idx="756">
                  <c:v>2305200000000000</c:v>
                </c:pt>
                <c:pt idx="757">
                  <c:v>2312000000000000</c:v>
                </c:pt>
                <c:pt idx="758">
                  <c:v>2318600000000000</c:v>
                </c:pt>
                <c:pt idx="759">
                  <c:v>2325100000000000</c:v>
                </c:pt>
                <c:pt idx="760">
                  <c:v>2331400000000000</c:v>
                </c:pt>
                <c:pt idx="761">
                  <c:v>2337700000000000</c:v>
                </c:pt>
                <c:pt idx="762">
                  <c:v>2343800000000000</c:v>
                </c:pt>
                <c:pt idx="763">
                  <c:v>2349700000000000</c:v>
                </c:pt>
                <c:pt idx="764">
                  <c:v>2355500000000000</c:v>
                </c:pt>
                <c:pt idx="765">
                  <c:v>2361200000000000</c:v>
                </c:pt>
                <c:pt idx="766">
                  <c:v>2366800000000000</c:v>
                </c:pt>
                <c:pt idx="767">
                  <c:v>2372300000000000</c:v>
                </c:pt>
                <c:pt idx="768">
                  <c:v>2377600000000000</c:v>
                </c:pt>
                <c:pt idx="769">
                  <c:v>2382700000000000</c:v>
                </c:pt>
                <c:pt idx="770">
                  <c:v>2387800000000000</c:v>
                </c:pt>
                <c:pt idx="771">
                  <c:v>2392700000000000</c:v>
                </c:pt>
                <c:pt idx="772">
                  <c:v>2397500000000000</c:v>
                </c:pt>
                <c:pt idx="773">
                  <c:v>2402100000000000</c:v>
                </c:pt>
                <c:pt idx="774">
                  <c:v>2406600000000000</c:v>
                </c:pt>
                <c:pt idx="775">
                  <c:v>2411000000000000</c:v>
                </c:pt>
                <c:pt idx="776">
                  <c:v>2415300000000000</c:v>
                </c:pt>
                <c:pt idx="777">
                  <c:v>2419400000000000</c:v>
                </c:pt>
                <c:pt idx="778">
                  <c:v>2423400000000000</c:v>
                </c:pt>
                <c:pt idx="779">
                  <c:v>2427200000000000</c:v>
                </c:pt>
                <c:pt idx="780">
                  <c:v>2431000000000000</c:v>
                </c:pt>
                <c:pt idx="781">
                  <c:v>2434600000000000</c:v>
                </c:pt>
                <c:pt idx="782">
                  <c:v>2438000000000000</c:v>
                </c:pt>
                <c:pt idx="783">
                  <c:v>2441400000000000</c:v>
                </c:pt>
                <c:pt idx="784">
                  <c:v>2444600000000000</c:v>
                </c:pt>
                <c:pt idx="785">
                  <c:v>2447600000000000</c:v>
                </c:pt>
                <c:pt idx="786">
                  <c:v>2450600000000000</c:v>
                </c:pt>
                <c:pt idx="787">
                  <c:v>2453400000000000</c:v>
                </c:pt>
                <c:pt idx="788">
                  <c:v>2456100000000000</c:v>
                </c:pt>
                <c:pt idx="789">
                  <c:v>2458600000000000</c:v>
                </c:pt>
                <c:pt idx="790">
                  <c:v>2461000000000000</c:v>
                </c:pt>
                <c:pt idx="791">
                  <c:v>2463300000000000</c:v>
                </c:pt>
                <c:pt idx="792">
                  <c:v>2465500000000000</c:v>
                </c:pt>
                <c:pt idx="793">
                  <c:v>2467500000000000</c:v>
                </c:pt>
                <c:pt idx="794">
                  <c:v>2469400000000000</c:v>
                </c:pt>
                <c:pt idx="795">
                  <c:v>2471100000000000</c:v>
                </c:pt>
                <c:pt idx="796">
                  <c:v>2472800000000000</c:v>
                </c:pt>
                <c:pt idx="797">
                  <c:v>2474300000000000</c:v>
                </c:pt>
                <c:pt idx="798">
                  <c:v>2475600000000000</c:v>
                </c:pt>
                <c:pt idx="799">
                  <c:v>2476900000000000</c:v>
                </c:pt>
                <c:pt idx="800">
                  <c:v>2476900000000000</c:v>
                </c:pt>
                <c:pt idx="801">
                  <c:v>2477600000000000</c:v>
                </c:pt>
                <c:pt idx="802">
                  <c:v>2478300000000000</c:v>
                </c:pt>
                <c:pt idx="803">
                  <c:v>2478900000000000</c:v>
                </c:pt>
                <c:pt idx="804">
                  <c:v>2479500000000000</c:v>
                </c:pt>
                <c:pt idx="805">
                  <c:v>2480000000000000</c:v>
                </c:pt>
                <c:pt idx="806">
                  <c:v>2480500000000000</c:v>
                </c:pt>
                <c:pt idx="807">
                  <c:v>2480900000000000</c:v>
                </c:pt>
                <c:pt idx="808">
                  <c:v>2481200000000000</c:v>
                </c:pt>
                <c:pt idx="809">
                  <c:v>2481500000000000</c:v>
                </c:pt>
                <c:pt idx="810">
                  <c:v>2481800000000000</c:v>
                </c:pt>
                <c:pt idx="811">
                  <c:v>2481900000000000</c:v>
                </c:pt>
                <c:pt idx="812">
                  <c:v>2482100000000000</c:v>
                </c:pt>
                <c:pt idx="813">
                  <c:v>2482200000000000</c:v>
                </c:pt>
                <c:pt idx="814">
                  <c:v>2482200000000000</c:v>
                </c:pt>
                <c:pt idx="815">
                  <c:v>2482200000000000</c:v>
                </c:pt>
                <c:pt idx="816">
                  <c:v>2482100000000000</c:v>
                </c:pt>
                <c:pt idx="817">
                  <c:v>2481900000000000</c:v>
                </c:pt>
                <c:pt idx="818">
                  <c:v>2481700000000000</c:v>
                </c:pt>
                <c:pt idx="819">
                  <c:v>2481500000000000</c:v>
                </c:pt>
                <c:pt idx="820">
                  <c:v>2481200000000000</c:v>
                </c:pt>
                <c:pt idx="821">
                  <c:v>2480800000000000</c:v>
                </c:pt>
                <c:pt idx="822">
                  <c:v>2480400000000000</c:v>
                </c:pt>
                <c:pt idx="823">
                  <c:v>2479900000000000</c:v>
                </c:pt>
                <c:pt idx="824">
                  <c:v>2479400000000000</c:v>
                </c:pt>
                <c:pt idx="825">
                  <c:v>2478800000000000</c:v>
                </c:pt>
                <c:pt idx="826">
                  <c:v>2478200000000000</c:v>
                </c:pt>
                <c:pt idx="827">
                  <c:v>2477500000000000</c:v>
                </c:pt>
                <c:pt idx="828">
                  <c:v>2476800000000000</c:v>
                </c:pt>
                <c:pt idx="829">
                  <c:v>2476000000000000</c:v>
                </c:pt>
                <c:pt idx="830">
                  <c:v>2475200000000000</c:v>
                </c:pt>
                <c:pt idx="831">
                  <c:v>2474300000000000</c:v>
                </c:pt>
                <c:pt idx="832">
                  <c:v>2473300000000000</c:v>
                </c:pt>
                <c:pt idx="833">
                  <c:v>2472300000000000</c:v>
                </c:pt>
                <c:pt idx="834">
                  <c:v>2471200000000000</c:v>
                </c:pt>
                <c:pt idx="835">
                  <c:v>2470100000000000</c:v>
                </c:pt>
                <c:pt idx="836">
                  <c:v>2468900000000000</c:v>
                </c:pt>
                <c:pt idx="837">
                  <c:v>2467700000000000</c:v>
                </c:pt>
                <c:pt idx="838">
                  <c:v>2466400000000000</c:v>
                </c:pt>
                <c:pt idx="839">
                  <c:v>2465100000000000</c:v>
                </c:pt>
                <c:pt idx="840">
                  <c:v>2463700000000000</c:v>
                </c:pt>
                <c:pt idx="841">
                  <c:v>2462300000000000</c:v>
                </c:pt>
                <c:pt idx="842">
                  <c:v>2460800000000000</c:v>
                </c:pt>
                <c:pt idx="843">
                  <c:v>2459200000000000</c:v>
                </c:pt>
                <c:pt idx="844">
                  <c:v>2457600000000000</c:v>
                </c:pt>
                <c:pt idx="845">
                  <c:v>2456000000000000</c:v>
                </c:pt>
                <c:pt idx="846">
                  <c:v>2454200000000000</c:v>
                </c:pt>
                <c:pt idx="847">
                  <c:v>2452500000000000</c:v>
                </c:pt>
                <c:pt idx="848">
                  <c:v>2450700000000000</c:v>
                </c:pt>
                <c:pt idx="849">
                  <c:v>2448800000000000</c:v>
                </c:pt>
                <c:pt idx="850">
                  <c:v>2448800000000000</c:v>
                </c:pt>
                <c:pt idx="851">
                  <c:v>2445500000000000</c:v>
                </c:pt>
                <c:pt idx="852">
                  <c:v>2442200000000000</c:v>
                </c:pt>
                <c:pt idx="853">
                  <c:v>2439000000000000</c:v>
                </c:pt>
                <c:pt idx="854">
                  <c:v>2435700000000000</c:v>
                </c:pt>
                <c:pt idx="855">
                  <c:v>2432400000000000</c:v>
                </c:pt>
                <c:pt idx="856">
                  <c:v>2429100000000000</c:v>
                </c:pt>
                <c:pt idx="857">
                  <c:v>2425900000000000</c:v>
                </c:pt>
                <c:pt idx="858">
                  <c:v>2422600000000000</c:v>
                </c:pt>
                <c:pt idx="859">
                  <c:v>2419300000000000</c:v>
                </c:pt>
                <c:pt idx="860">
                  <c:v>2416000000000000</c:v>
                </c:pt>
                <c:pt idx="861">
                  <c:v>2412800000000000</c:v>
                </c:pt>
                <c:pt idx="862">
                  <c:v>2409500000000000</c:v>
                </c:pt>
                <c:pt idx="863">
                  <c:v>2406200000000000</c:v>
                </c:pt>
                <c:pt idx="864">
                  <c:v>2402900000000000</c:v>
                </c:pt>
                <c:pt idx="865">
                  <c:v>2399700000000000</c:v>
                </c:pt>
                <c:pt idx="866">
                  <c:v>2396400000000000</c:v>
                </c:pt>
                <c:pt idx="867">
                  <c:v>2393100000000000</c:v>
                </c:pt>
                <c:pt idx="868">
                  <c:v>2389800000000000</c:v>
                </c:pt>
                <c:pt idx="869">
                  <c:v>2386600000000000</c:v>
                </c:pt>
                <c:pt idx="870">
                  <c:v>2383300000000000</c:v>
                </c:pt>
                <c:pt idx="871">
                  <c:v>2380000000000000</c:v>
                </c:pt>
                <c:pt idx="872">
                  <c:v>2376700000000000</c:v>
                </c:pt>
                <c:pt idx="873">
                  <c:v>2373500000000000</c:v>
                </c:pt>
                <c:pt idx="874">
                  <c:v>2370200000000000</c:v>
                </c:pt>
                <c:pt idx="875">
                  <c:v>2366900000000000</c:v>
                </c:pt>
                <c:pt idx="876">
                  <c:v>2363600000000000</c:v>
                </c:pt>
                <c:pt idx="877">
                  <c:v>2360400000000000</c:v>
                </c:pt>
                <c:pt idx="878">
                  <c:v>2357100000000000</c:v>
                </c:pt>
                <c:pt idx="879">
                  <c:v>2353800000000000</c:v>
                </c:pt>
                <c:pt idx="880">
                  <c:v>2350500000000000</c:v>
                </c:pt>
                <c:pt idx="881">
                  <c:v>2347300000000000</c:v>
                </c:pt>
                <c:pt idx="882">
                  <c:v>2344000000000000</c:v>
                </c:pt>
                <c:pt idx="883">
                  <c:v>2340700000000000</c:v>
                </c:pt>
                <c:pt idx="884">
                  <c:v>2337400000000000</c:v>
                </c:pt>
                <c:pt idx="885">
                  <c:v>2334100000000000</c:v>
                </c:pt>
                <c:pt idx="886">
                  <c:v>2330900000000000</c:v>
                </c:pt>
                <c:pt idx="887">
                  <c:v>2327600000000000</c:v>
                </c:pt>
                <c:pt idx="888">
                  <c:v>2324300000000000</c:v>
                </c:pt>
                <c:pt idx="889">
                  <c:v>2321000000000000</c:v>
                </c:pt>
                <c:pt idx="890">
                  <c:v>2317800000000000</c:v>
                </c:pt>
                <c:pt idx="891">
                  <c:v>2314500000000000</c:v>
                </c:pt>
                <c:pt idx="892">
                  <c:v>2311200000000000</c:v>
                </c:pt>
                <c:pt idx="893">
                  <c:v>2307900000000000</c:v>
                </c:pt>
                <c:pt idx="894">
                  <c:v>2304700000000000</c:v>
                </c:pt>
                <c:pt idx="895">
                  <c:v>2301400000000000</c:v>
                </c:pt>
                <c:pt idx="896">
                  <c:v>2298100000000000</c:v>
                </c:pt>
                <c:pt idx="897">
                  <c:v>2294800000000000</c:v>
                </c:pt>
                <c:pt idx="898">
                  <c:v>2291500000000000</c:v>
                </c:pt>
                <c:pt idx="899">
                  <c:v>2288300000000000</c:v>
                </c:pt>
                <c:pt idx="900">
                  <c:v>2288300000000000</c:v>
                </c:pt>
                <c:pt idx="901">
                  <c:v>2285000000000000</c:v>
                </c:pt>
                <c:pt idx="902">
                  <c:v>2281700000000000</c:v>
                </c:pt>
                <c:pt idx="903">
                  <c:v>2278400000000000</c:v>
                </c:pt>
                <c:pt idx="904">
                  <c:v>2275200000000000</c:v>
                </c:pt>
                <c:pt idx="905">
                  <c:v>2271900000000000</c:v>
                </c:pt>
                <c:pt idx="906">
                  <c:v>2268600000000000</c:v>
                </c:pt>
                <c:pt idx="907">
                  <c:v>2265300000000000</c:v>
                </c:pt>
                <c:pt idx="908">
                  <c:v>2262000000000000</c:v>
                </c:pt>
                <c:pt idx="909">
                  <c:v>2258800000000000</c:v>
                </c:pt>
                <c:pt idx="910">
                  <c:v>2255500000000000</c:v>
                </c:pt>
                <c:pt idx="911">
                  <c:v>2252200000000000</c:v>
                </c:pt>
                <c:pt idx="912">
                  <c:v>2248900000000000</c:v>
                </c:pt>
                <c:pt idx="913">
                  <c:v>2245600000000000</c:v>
                </c:pt>
                <c:pt idx="914">
                  <c:v>2242400000000000</c:v>
                </c:pt>
                <c:pt idx="915">
                  <c:v>2239100000000000</c:v>
                </c:pt>
                <c:pt idx="916">
                  <c:v>2235800000000000</c:v>
                </c:pt>
                <c:pt idx="917">
                  <c:v>2232500000000000</c:v>
                </c:pt>
                <c:pt idx="918">
                  <c:v>2229300000000000</c:v>
                </c:pt>
                <c:pt idx="919">
                  <c:v>2226000000000000</c:v>
                </c:pt>
                <c:pt idx="920">
                  <c:v>2222700000000000</c:v>
                </c:pt>
                <c:pt idx="921">
                  <c:v>2219400000000000</c:v>
                </c:pt>
                <c:pt idx="922">
                  <c:v>2216100000000000</c:v>
                </c:pt>
                <c:pt idx="923">
                  <c:v>2212900000000000</c:v>
                </c:pt>
                <c:pt idx="924">
                  <c:v>2209600000000000</c:v>
                </c:pt>
                <c:pt idx="925">
                  <c:v>2206300000000000</c:v>
                </c:pt>
                <c:pt idx="926">
                  <c:v>2203000000000000</c:v>
                </c:pt>
                <c:pt idx="927">
                  <c:v>2199700000000000</c:v>
                </c:pt>
                <c:pt idx="928">
                  <c:v>2196500000000000</c:v>
                </c:pt>
                <c:pt idx="929">
                  <c:v>2193200000000000</c:v>
                </c:pt>
                <c:pt idx="930">
                  <c:v>2189900000000000</c:v>
                </c:pt>
                <c:pt idx="931">
                  <c:v>2186600000000000</c:v>
                </c:pt>
                <c:pt idx="932">
                  <c:v>2183300000000000</c:v>
                </c:pt>
                <c:pt idx="933">
                  <c:v>2180100000000000</c:v>
                </c:pt>
                <c:pt idx="934">
                  <c:v>2176800000000000</c:v>
                </c:pt>
                <c:pt idx="935">
                  <c:v>2173500000000000</c:v>
                </c:pt>
                <c:pt idx="936">
                  <c:v>2170200000000000</c:v>
                </c:pt>
                <c:pt idx="937">
                  <c:v>2166900000000000</c:v>
                </c:pt>
                <c:pt idx="938">
                  <c:v>2163700000000000</c:v>
                </c:pt>
                <c:pt idx="939">
                  <c:v>2160400000000000</c:v>
                </c:pt>
                <c:pt idx="940">
                  <c:v>2157100000000000</c:v>
                </c:pt>
                <c:pt idx="941">
                  <c:v>2153800000000000</c:v>
                </c:pt>
                <c:pt idx="942">
                  <c:v>2150500000000000</c:v>
                </c:pt>
                <c:pt idx="943">
                  <c:v>2147300000000000</c:v>
                </c:pt>
                <c:pt idx="944">
                  <c:v>2144000000000000</c:v>
                </c:pt>
                <c:pt idx="945">
                  <c:v>2140700000000000</c:v>
                </c:pt>
                <c:pt idx="946">
                  <c:v>2137400000000000</c:v>
                </c:pt>
                <c:pt idx="947">
                  <c:v>2134100000000000</c:v>
                </c:pt>
                <c:pt idx="948">
                  <c:v>2130900000000000</c:v>
                </c:pt>
                <c:pt idx="949">
                  <c:v>2127600000000000</c:v>
                </c:pt>
                <c:pt idx="950">
                  <c:v>2127600000000000</c:v>
                </c:pt>
                <c:pt idx="951">
                  <c:v>2124300000000000</c:v>
                </c:pt>
                <c:pt idx="952">
                  <c:v>2121000000000000</c:v>
                </c:pt>
                <c:pt idx="953">
                  <c:v>2117700000000000</c:v>
                </c:pt>
                <c:pt idx="954">
                  <c:v>2114500000000000</c:v>
                </c:pt>
                <c:pt idx="955">
                  <c:v>2111200000000000</c:v>
                </c:pt>
                <c:pt idx="956">
                  <c:v>2107900000000000</c:v>
                </c:pt>
                <c:pt idx="957">
                  <c:v>2104600000000000</c:v>
                </c:pt>
                <c:pt idx="958">
                  <c:v>2101300000000000</c:v>
                </c:pt>
                <c:pt idx="959">
                  <c:v>2098100000000000</c:v>
                </c:pt>
                <c:pt idx="960">
                  <c:v>2094800000000000</c:v>
                </c:pt>
                <c:pt idx="961">
                  <c:v>2091500000000000</c:v>
                </c:pt>
                <c:pt idx="962">
                  <c:v>2088200000000000</c:v>
                </c:pt>
                <c:pt idx="963">
                  <c:v>2084900000000000</c:v>
                </c:pt>
                <c:pt idx="964">
                  <c:v>2081700000000000</c:v>
                </c:pt>
                <c:pt idx="965">
                  <c:v>2078400000000000</c:v>
                </c:pt>
                <c:pt idx="966">
                  <c:v>2075100000000000</c:v>
                </c:pt>
                <c:pt idx="967">
                  <c:v>2071800000000000</c:v>
                </c:pt>
                <c:pt idx="968">
                  <c:v>2068500000000000</c:v>
                </c:pt>
                <c:pt idx="969">
                  <c:v>2065200000000000</c:v>
                </c:pt>
                <c:pt idx="970">
                  <c:v>2062000000000000</c:v>
                </c:pt>
                <c:pt idx="971">
                  <c:v>2058700000000000</c:v>
                </c:pt>
                <c:pt idx="972">
                  <c:v>2055400000000000</c:v>
                </c:pt>
                <c:pt idx="973">
                  <c:v>2052100000000000</c:v>
                </c:pt>
                <c:pt idx="974">
                  <c:v>2048800000000000</c:v>
                </c:pt>
                <c:pt idx="975">
                  <c:v>2045600000000000</c:v>
                </c:pt>
                <c:pt idx="976">
                  <c:v>2042300000000000</c:v>
                </c:pt>
                <c:pt idx="977">
                  <c:v>2039000000000000</c:v>
                </c:pt>
                <c:pt idx="978">
                  <c:v>2035700000000000</c:v>
                </c:pt>
                <c:pt idx="979">
                  <c:v>2032400000000000</c:v>
                </c:pt>
                <c:pt idx="980">
                  <c:v>2029100000000000</c:v>
                </c:pt>
                <c:pt idx="981">
                  <c:v>2025900000000000</c:v>
                </c:pt>
                <c:pt idx="982">
                  <c:v>2022600000000000</c:v>
                </c:pt>
                <c:pt idx="983">
                  <c:v>2019300000000000</c:v>
                </c:pt>
                <c:pt idx="984">
                  <c:v>2016000000000000</c:v>
                </c:pt>
                <c:pt idx="985">
                  <c:v>2012700000000000</c:v>
                </c:pt>
                <c:pt idx="986">
                  <c:v>2009500000000000</c:v>
                </c:pt>
                <c:pt idx="987">
                  <c:v>2006200000000000</c:v>
                </c:pt>
                <c:pt idx="988">
                  <c:v>2002900000000000</c:v>
                </c:pt>
                <c:pt idx="989">
                  <c:v>1999600000000000</c:v>
                </c:pt>
                <c:pt idx="990">
                  <c:v>1996300000000000</c:v>
                </c:pt>
                <c:pt idx="991">
                  <c:v>1993000000000000</c:v>
                </c:pt>
                <c:pt idx="992">
                  <c:v>1989800000000000</c:v>
                </c:pt>
                <c:pt idx="993">
                  <c:v>1986500000000000</c:v>
                </c:pt>
                <c:pt idx="994">
                  <c:v>1983200000000000</c:v>
                </c:pt>
                <c:pt idx="995">
                  <c:v>1979900000000000</c:v>
                </c:pt>
                <c:pt idx="996">
                  <c:v>1976600000000000</c:v>
                </c:pt>
                <c:pt idx="997">
                  <c:v>1973300000000000</c:v>
                </c:pt>
                <c:pt idx="998">
                  <c:v>1970100000000000</c:v>
                </c:pt>
                <c:pt idx="999">
                  <c:v>1966800000000000</c:v>
                </c:pt>
                <c:pt idx="1000">
                  <c:v>1966800000000000</c:v>
                </c:pt>
                <c:pt idx="1001">
                  <c:v>1963500000000000</c:v>
                </c:pt>
                <c:pt idx="1002">
                  <c:v>1960200000000000</c:v>
                </c:pt>
                <c:pt idx="1003">
                  <c:v>1956900000000000</c:v>
                </c:pt>
                <c:pt idx="1004">
                  <c:v>1953600000000000</c:v>
                </c:pt>
                <c:pt idx="1005">
                  <c:v>1950400000000000</c:v>
                </c:pt>
                <c:pt idx="1006">
                  <c:v>1947100000000000</c:v>
                </c:pt>
                <c:pt idx="1007">
                  <c:v>1943800000000000</c:v>
                </c:pt>
                <c:pt idx="1008">
                  <c:v>1940500000000000</c:v>
                </c:pt>
                <c:pt idx="1009">
                  <c:v>1937200000000000</c:v>
                </c:pt>
                <c:pt idx="1010">
                  <c:v>1933900000000000</c:v>
                </c:pt>
                <c:pt idx="1011">
                  <c:v>1930700000000000</c:v>
                </c:pt>
                <c:pt idx="1012">
                  <c:v>1927400000000000</c:v>
                </c:pt>
                <c:pt idx="1013">
                  <c:v>1924100000000000</c:v>
                </c:pt>
                <c:pt idx="1014">
                  <c:v>1920800000000000</c:v>
                </c:pt>
                <c:pt idx="1015">
                  <c:v>1917500000000000</c:v>
                </c:pt>
                <c:pt idx="1016">
                  <c:v>1914200000000000</c:v>
                </c:pt>
                <c:pt idx="1017">
                  <c:v>1911000000000000</c:v>
                </c:pt>
                <c:pt idx="1018">
                  <c:v>1907700000000000</c:v>
                </c:pt>
                <c:pt idx="1019">
                  <c:v>1904400000000000</c:v>
                </c:pt>
                <c:pt idx="1020">
                  <c:v>1901100000000000</c:v>
                </c:pt>
                <c:pt idx="1021">
                  <c:v>1897800000000000</c:v>
                </c:pt>
                <c:pt idx="1022">
                  <c:v>1894500000000000</c:v>
                </c:pt>
                <c:pt idx="1023">
                  <c:v>1891200000000000</c:v>
                </c:pt>
                <c:pt idx="1024">
                  <c:v>1888000000000000</c:v>
                </c:pt>
                <c:pt idx="1025">
                  <c:v>1884700000000000</c:v>
                </c:pt>
                <c:pt idx="1026">
                  <c:v>1881400000000000</c:v>
                </c:pt>
                <c:pt idx="1027">
                  <c:v>1878100000000000</c:v>
                </c:pt>
                <c:pt idx="1028">
                  <c:v>1874800000000000</c:v>
                </c:pt>
                <c:pt idx="1029">
                  <c:v>1871500000000000</c:v>
                </c:pt>
                <c:pt idx="1030">
                  <c:v>1868300000000000</c:v>
                </c:pt>
                <c:pt idx="1031">
                  <c:v>1865000000000000</c:v>
                </c:pt>
                <c:pt idx="1032">
                  <c:v>1861700000000000</c:v>
                </c:pt>
                <c:pt idx="1033">
                  <c:v>1858400000000000</c:v>
                </c:pt>
                <c:pt idx="1034">
                  <c:v>1855100000000000</c:v>
                </c:pt>
                <c:pt idx="1035">
                  <c:v>1851800000000000</c:v>
                </c:pt>
                <c:pt idx="1036">
                  <c:v>1848500000000000</c:v>
                </c:pt>
                <c:pt idx="1037">
                  <c:v>1845300000000000</c:v>
                </c:pt>
                <c:pt idx="1038">
                  <c:v>1842000000000000</c:v>
                </c:pt>
                <c:pt idx="1039">
                  <c:v>1838700000000000</c:v>
                </c:pt>
                <c:pt idx="1040">
                  <c:v>1835400000000000</c:v>
                </c:pt>
                <c:pt idx="1041">
                  <c:v>1832100000000000</c:v>
                </c:pt>
                <c:pt idx="1042">
                  <c:v>1828800000000000</c:v>
                </c:pt>
                <c:pt idx="1043">
                  <c:v>1825500000000000</c:v>
                </c:pt>
                <c:pt idx="1044">
                  <c:v>1822300000000000</c:v>
                </c:pt>
                <c:pt idx="1045">
                  <c:v>1819000000000000</c:v>
                </c:pt>
                <c:pt idx="1046">
                  <c:v>1815700000000000</c:v>
                </c:pt>
                <c:pt idx="1047">
                  <c:v>1812400000000000</c:v>
                </c:pt>
                <c:pt idx="1048">
                  <c:v>1809100000000000</c:v>
                </c:pt>
                <c:pt idx="1049">
                  <c:v>1805800000000000</c:v>
                </c:pt>
                <c:pt idx="1050">
                  <c:v>1805800000000000</c:v>
                </c:pt>
                <c:pt idx="1051">
                  <c:v>1818000000000000</c:v>
                </c:pt>
                <c:pt idx="1052">
                  <c:v>1830000000000000</c:v>
                </c:pt>
                <c:pt idx="1053">
                  <c:v>1841600000000000</c:v>
                </c:pt>
                <c:pt idx="1054">
                  <c:v>1852900000000000</c:v>
                </c:pt>
                <c:pt idx="1055">
                  <c:v>1863900000000000</c:v>
                </c:pt>
                <c:pt idx="1056">
                  <c:v>1874600000000000</c:v>
                </c:pt>
                <c:pt idx="1057">
                  <c:v>1885000000000000</c:v>
                </c:pt>
                <c:pt idx="1058">
                  <c:v>1895100000000000</c:v>
                </c:pt>
                <c:pt idx="1059">
                  <c:v>1904900000000000</c:v>
                </c:pt>
                <c:pt idx="1060">
                  <c:v>1914400000000000</c:v>
                </c:pt>
                <c:pt idx="1061">
                  <c:v>1923600000000000</c:v>
                </c:pt>
                <c:pt idx="1062">
                  <c:v>1932500000000000</c:v>
                </c:pt>
                <c:pt idx="1063">
                  <c:v>1941100000000000</c:v>
                </c:pt>
                <c:pt idx="1064">
                  <c:v>1949400000000000</c:v>
                </c:pt>
                <c:pt idx="1065">
                  <c:v>1957400000000000</c:v>
                </c:pt>
                <c:pt idx="1066">
                  <c:v>1965100000000000</c:v>
                </c:pt>
                <c:pt idx="1067">
                  <c:v>1972500000000000</c:v>
                </c:pt>
                <c:pt idx="1068">
                  <c:v>1979600000000000</c:v>
                </c:pt>
                <c:pt idx="1069">
                  <c:v>1986400000000000</c:v>
                </c:pt>
                <c:pt idx="1070">
                  <c:v>1992900000000000</c:v>
                </c:pt>
                <c:pt idx="1071">
                  <c:v>1999100000000000</c:v>
                </c:pt>
                <c:pt idx="1072">
                  <c:v>2005000000000000</c:v>
                </c:pt>
                <c:pt idx="1073">
                  <c:v>2010600000000000</c:v>
                </c:pt>
                <c:pt idx="1074">
                  <c:v>2015900000000000</c:v>
                </c:pt>
                <c:pt idx="1075">
                  <c:v>2020900000000000</c:v>
                </c:pt>
                <c:pt idx="1076">
                  <c:v>2025600000000000</c:v>
                </c:pt>
                <c:pt idx="1077">
                  <c:v>2029900000000000</c:v>
                </c:pt>
                <c:pt idx="1078">
                  <c:v>2034000000000000</c:v>
                </c:pt>
                <c:pt idx="1079">
                  <c:v>2037800000000000</c:v>
                </c:pt>
                <c:pt idx="1080">
                  <c:v>2041300000000000</c:v>
                </c:pt>
                <c:pt idx="1081">
                  <c:v>2044500000000000</c:v>
                </c:pt>
                <c:pt idx="1082">
                  <c:v>2047300000000000</c:v>
                </c:pt>
                <c:pt idx="1083">
                  <c:v>2049900000000000</c:v>
                </c:pt>
                <c:pt idx="1084">
                  <c:v>2052200000000000</c:v>
                </c:pt>
                <c:pt idx="1085">
                  <c:v>2054100000000000</c:v>
                </c:pt>
                <c:pt idx="1086">
                  <c:v>2055800000000000</c:v>
                </c:pt>
                <c:pt idx="1087">
                  <c:v>2057200000000000</c:v>
                </c:pt>
                <c:pt idx="1088">
                  <c:v>2058300000000000</c:v>
                </c:pt>
                <c:pt idx="1089">
                  <c:v>2059000000000000</c:v>
                </c:pt>
                <c:pt idx="1090">
                  <c:v>2059500000000000</c:v>
                </c:pt>
                <c:pt idx="1091">
                  <c:v>2059700000000000</c:v>
                </c:pt>
                <c:pt idx="1092">
                  <c:v>2059500000000000</c:v>
                </c:pt>
                <c:pt idx="1093">
                  <c:v>2059100000000000</c:v>
                </c:pt>
                <c:pt idx="1094">
                  <c:v>2058300000000000</c:v>
                </c:pt>
                <c:pt idx="1095">
                  <c:v>2057300000000000</c:v>
                </c:pt>
                <c:pt idx="1096">
                  <c:v>2056000000000000</c:v>
                </c:pt>
                <c:pt idx="1097">
                  <c:v>2054300000000000</c:v>
                </c:pt>
                <c:pt idx="1098">
                  <c:v>2052400000000000</c:v>
                </c:pt>
                <c:pt idx="1099">
                  <c:v>2050100000000000</c:v>
                </c:pt>
                <c:pt idx="1100">
                  <c:v>2050100000000000</c:v>
                </c:pt>
                <c:pt idx="1101">
                  <c:v>2048000000000000</c:v>
                </c:pt>
                <c:pt idx="1102">
                  <c:v>2045800000000000</c:v>
                </c:pt>
                <c:pt idx="1103">
                  <c:v>2043600000000000</c:v>
                </c:pt>
                <c:pt idx="1104">
                  <c:v>2041400000000000</c:v>
                </c:pt>
                <c:pt idx="1105">
                  <c:v>2039300000000000</c:v>
                </c:pt>
                <c:pt idx="1106">
                  <c:v>2037100000000000</c:v>
                </c:pt>
                <c:pt idx="1107">
                  <c:v>2034900000000000</c:v>
                </c:pt>
                <c:pt idx="1108">
                  <c:v>2032700000000000</c:v>
                </c:pt>
                <c:pt idx="1109">
                  <c:v>2030600000000000</c:v>
                </c:pt>
                <c:pt idx="1110">
                  <c:v>2028400000000000</c:v>
                </c:pt>
                <c:pt idx="1111">
                  <c:v>2026200000000000</c:v>
                </c:pt>
                <c:pt idx="1112">
                  <c:v>2024000000000000</c:v>
                </c:pt>
                <c:pt idx="1113">
                  <c:v>2021900000000000</c:v>
                </c:pt>
                <c:pt idx="1114">
                  <c:v>2019700000000000</c:v>
                </c:pt>
                <c:pt idx="1115">
                  <c:v>2017500000000000</c:v>
                </c:pt>
                <c:pt idx="1116">
                  <c:v>2015300000000000</c:v>
                </c:pt>
                <c:pt idx="1117">
                  <c:v>2013200000000000</c:v>
                </c:pt>
                <c:pt idx="1118">
                  <c:v>2011000000000000</c:v>
                </c:pt>
                <c:pt idx="1119">
                  <c:v>2008800000000000</c:v>
                </c:pt>
                <c:pt idx="1120">
                  <c:v>2006600000000000</c:v>
                </c:pt>
                <c:pt idx="1121">
                  <c:v>2004500000000000</c:v>
                </c:pt>
                <c:pt idx="1122">
                  <c:v>2002300000000000</c:v>
                </c:pt>
                <c:pt idx="1123">
                  <c:v>2000100000000000</c:v>
                </c:pt>
                <c:pt idx="1124">
                  <c:v>1997900000000000</c:v>
                </c:pt>
                <c:pt idx="1125">
                  <c:v>1995800000000000</c:v>
                </c:pt>
                <c:pt idx="1126">
                  <c:v>1993600000000000</c:v>
                </c:pt>
                <c:pt idx="1127">
                  <c:v>1991400000000000</c:v>
                </c:pt>
                <c:pt idx="1128">
                  <c:v>1989200000000000</c:v>
                </c:pt>
                <c:pt idx="1129">
                  <c:v>1987000000000000</c:v>
                </c:pt>
                <c:pt idx="1130">
                  <c:v>1984900000000000</c:v>
                </c:pt>
                <c:pt idx="1131">
                  <c:v>1982700000000000</c:v>
                </c:pt>
                <c:pt idx="1132">
                  <c:v>1980500000000000</c:v>
                </c:pt>
                <c:pt idx="1133">
                  <c:v>1978300000000000</c:v>
                </c:pt>
                <c:pt idx="1134">
                  <c:v>1976200000000000</c:v>
                </c:pt>
                <c:pt idx="1135">
                  <c:v>1974000000000000</c:v>
                </c:pt>
                <c:pt idx="1136">
                  <c:v>1971800000000000</c:v>
                </c:pt>
                <c:pt idx="1137">
                  <c:v>1969600000000000</c:v>
                </c:pt>
                <c:pt idx="1138">
                  <c:v>1967400000000000</c:v>
                </c:pt>
                <c:pt idx="1139">
                  <c:v>1965300000000000</c:v>
                </c:pt>
                <c:pt idx="1140">
                  <c:v>1963100000000000</c:v>
                </c:pt>
                <c:pt idx="1141">
                  <c:v>1960900000000000</c:v>
                </c:pt>
                <c:pt idx="1142">
                  <c:v>1958700000000000</c:v>
                </c:pt>
                <c:pt idx="1143">
                  <c:v>1956600000000000</c:v>
                </c:pt>
                <c:pt idx="1144">
                  <c:v>1954400000000000</c:v>
                </c:pt>
                <c:pt idx="1145">
                  <c:v>1952200000000000</c:v>
                </c:pt>
                <c:pt idx="1146">
                  <c:v>1950000000000000</c:v>
                </c:pt>
                <c:pt idx="1147">
                  <c:v>1947800000000000</c:v>
                </c:pt>
                <c:pt idx="1148">
                  <c:v>1945700000000000</c:v>
                </c:pt>
                <c:pt idx="1149">
                  <c:v>1943500000000000</c:v>
                </c:pt>
                <c:pt idx="1150">
                  <c:v>1943500000000000</c:v>
                </c:pt>
                <c:pt idx="1151">
                  <c:v>1941300000000000</c:v>
                </c:pt>
                <c:pt idx="1152">
                  <c:v>1939100000000000</c:v>
                </c:pt>
                <c:pt idx="1153">
                  <c:v>1936900000000000</c:v>
                </c:pt>
                <c:pt idx="1154">
                  <c:v>1934800000000000</c:v>
                </c:pt>
                <c:pt idx="1155">
                  <c:v>1932600000000000</c:v>
                </c:pt>
                <c:pt idx="1156">
                  <c:v>1930400000000000</c:v>
                </c:pt>
                <c:pt idx="1157">
                  <c:v>1928200000000000</c:v>
                </c:pt>
                <c:pt idx="1158">
                  <c:v>1926000000000000</c:v>
                </c:pt>
                <c:pt idx="1159">
                  <c:v>1923900000000000</c:v>
                </c:pt>
                <c:pt idx="1160">
                  <c:v>1921700000000000</c:v>
                </c:pt>
                <c:pt idx="1161">
                  <c:v>1919500000000000</c:v>
                </c:pt>
                <c:pt idx="1162">
                  <c:v>1917300000000000</c:v>
                </c:pt>
                <c:pt idx="1163">
                  <c:v>1915100000000000</c:v>
                </c:pt>
                <c:pt idx="1164">
                  <c:v>1913000000000000</c:v>
                </c:pt>
                <c:pt idx="1165">
                  <c:v>1910800000000000</c:v>
                </c:pt>
                <c:pt idx="1166">
                  <c:v>1908600000000000</c:v>
                </c:pt>
                <c:pt idx="1167">
                  <c:v>1906400000000000</c:v>
                </c:pt>
                <c:pt idx="1168">
                  <c:v>1904200000000000</c:v>
                </c:pt>
                <c:pt idx="1169">
                  <c:v>1902100000000000</c:v>
                </c:pt>
                <c:pt idx="1170">
                  <c:v>1899900000000000</c:v>
                </c:pt>
                <c:pt idx="1171">
                  <c:v>1897700000000000</c:v>
                </c:pt>
                <c:pt idx="1172">
                  <c:v>1895500000000000</c:v>
                </c:pt>
                <c:pt idx="1173">
                  <c:v>1893300000000000</c:v>
                </c:pt>
                <c:pt idx="1174">
                  <c:v>1891200000000000</c:v>
                </c:pt>
                <c:pt idx="1175">
                  <c:v>1889000000000000</c:v>
                </c:pt>
                <c:pt idx="1176">
                  <c:v>1886800000000000</c:v>
                </c:pt>
                <c:pt idx="1177">
                  <c:v>1884600000000000</c:v>
                </c:pt>
                <c:pt idx="1178">
                  <c:v>1882400000000000</c:v>
                </c:pt>
                <c:pt idx="1179">
                  <c:v>1880300000000000</c:v>
                </c:pt>
                <c:pt idx="1180">
                  <c:v>1878100000000000</c:v>
                </c:pt>
                <c:pt idx="1181">
                  <c:v>1875900000000000</c:v>
                </c:pt>
                <c:pt idx="1182">
                  <c:v>1873700000000000</c:v>
                </c:pt>
                <c:pt idx="1183">
                  <c:v>1871500000000000</c:v>
                </c:pt>
                <c:pt idx="1184">
                  <c:v>1869400000000000</c:v>
                </c:pt>
                <c:pt idx="1185">
                  <c:v>1867200000000000</c:v>
                </c:pt>
                <c:pt idx="1186">
                  <c:v>1865000000000000</c:v>
                </c:pt>
                <c:pt idx="1187">
                  <c:v>1862800000000000</c:v>
                </c:pt>
                <c:pt idx="1188">
                  <c:v>1860600000000000</c:v>
                </c:pt>
                <c:pt idx="1189">
                  <c:v>1858400000000000</c:v>
                </c:pt>
                <c:pt idx="1190">
                  <c:v>1856300000000000</c:v>
                </c:pt>
                <c:pt idx="1191">
                  <c:v>1854100000000000</c:v>
                </c:pt>
                <c:pt idx="1192">
                  <c:v>1851900000000000</c:v>
                </c:pt>
                <c:pt idx="1193">
                  <c:v>1849700000000000</c:v>
                </c:pt>
                <c:pt idx="1194">
                  <c:v>1847500000000000</c:v>
                </c:pt>
                <c:pt idx="1195">
                  <c:v>1845400000000000</c:v>
                </c:pt>
                <c:pt idx="1196">
                  <c:v>1843200000000000</c:v>
                </c:pt>
                <c:pt idx="1197">
                  <c:v>1841000000000000</c:v>
                </c:pt>
                <c:pt idx="1198">
                  <c:v>1838800000000000</c:v>
                </c:pt>
                <c:pt idx="1199">
                  <c:v>1836600000000000</c:v>
                </c:pt>
                <c:pt idx="1200">
                  <c:v>1836600000000000</c:v>
                </c:pt>
                <c:pt idx="1201">
                  <c:v>1834400000000000</c:v>
                </c:pt>
                <c:pt idx="1202">
                  <c:v>1832300000000000</c:v>
                </c:pt>
                <c:pt idx="1203">
                  <c:v>1830100000000000</c:v>
                </c:pt>
                <c:pt idx="1204">
                  <c:v>1827900000000000</c:v>
                </c:pt>
                <c:pt idx="1205">
                  <c:v>1825700000000000</c:v>
                </c:pt>
                <c:pt idx="1206">
                  <c:v>1823500000000000</c:v>
                </c:pt>
                <c:pt idx="1207">
                  <c:v>1821300000000000</c:v>
                </c:pt>
                <c:pt idx="1208">
                  <c:v>1819200000000000</c:v>
                </c:pt>
                <c:pt idx="1209">
                  <c:v>1817000000000000</c:v>
                </c:pt>
                <c:pt idx="1210">
                  <c:v>1814800000000000</c:v>
                </c:pt>
                <c:pt idx="1211">
                  <c:v>1812600000000000</c:v>
                </c:pt>
                <c:pt idx="1212">
                  <c:v>1810400000000000</c:v>
                </c:pt>
                <c:pt idx="1213">
                  <c:v>1808300000000000</c:v>
                </c:pt>
                <c:pt idx="1214">
                  <c:v>1806100000000000</c:v>
                </c:pt>
                <c:pt idx="1215">
                  <c:v>1803900000000000</c:v>
                </c:pt>
                <c:pt idx="1216">
                  <c:v>1801700000000000</c:v>
                </c:pt>
                <c:pt idx="1217">
                  <c:v>1799500000000000</c:v>
                </c:pt>
                <c:pt idx="1218">
                  <c:v>1797300000000000</c:v>
                </c:pt>
                <c:pt idx="1219">
                  <c:v>1795100000000000</c:v>
                </c:pt>
                <c:pt idx="1220">
                  <c:v>1793000000000000</c:v>
                </c:pt>
                <c:pt idx="1221">
                  <c:v>1790800000000000</c:v>
                </c:pt>
                <c:pt idx="1222">
                  <c:v>1788600000000000</c:v>
                </c:pt>
                <c:pt idx="1223">
                  <c:v>1786400000000000</c:v>
                </c:pt>
                <c:pt idx="1224">
                  <c:v>1784200000000000</c:v>
                </c:pt>
                <c:pt idx="1225">
                  <c:v>1782000000000000</c:v>
                </c:pt>
                <c:pt idx="1226">
                  <c:v>1779900000000000</c:v>
                </c:pt>
                <c:pt idx="1227">
                  <c:v>1777700000000000</c:v>
                </c:pt>
                <c:pt idx="1228">
                  <c:v>1775500000000000</c:v>
                </c:pt>
                <c:pt idx="1229">
                  <c:v>1773300000000000</c:v>
                </c:pt>
                <c:pt idx="1230">
                  <c:v>1771100000000000</c:v>
                </c:pt>
                <c:pt idx="1231">
                  <c:v>1768900000000000</c:v>
                </c:pt>
                <c:pt idx="1232">
                  <c:v>1766800000000000</c:v>
                </c:pt>
                <c:pt idx="1233">
                  <c:v>1764600000000000</c:v>
                </c:pt>
                <c:pt idx="1234">
                  <c:v>1762400000000000</c:v>
                </c:pt>
                <c:pt idx="1235">
                  <c:v>1760200000000000</c:v>
                </c:pt>
                <c:pt idx="1236">
                  <c:v>1758000000000000</c:v>
                </c:pt>
                <c:pt idx="1237">
                  <c:v>1755800000000000</c:v>
                </c:pt>
                <c:pt idx="1238">
                  <c:v>1753600000000000</c:v>
                </c:pt>
                <c:pt idx="1239">
                  <c:v>1751500000000000</c:v>
                </c:pt>
                <c:pt idx="1240">
                  <c:v>1749300000000000</c:v>
                </c:pt>
                <c:pt idx="1241">
                  <c:v>1747100000000000</c:v>
                </c:pt>
                <c:pt idx="1242">
                  <c:v>1744900000000000</c:v>
                </c:pt>
                <c:pt idx="1243">
                  <c:v>1742700000000000</c:v>
                </c:pt>
                <c:pt idx="1244">
                  <c:v>1740500000000000</c:v>
                </c:pt>
                <c:pt idx="1245">
                  <c:v>1738300000000000</c:v>
                </c:pt>
                <c:pt idx="1246">
                  <c:v>1736200000000000</c:v>
                </c:pt>
                <c:pt idx="1247">
                  <c:v>1734000000000000</c:v>
                </c:pt>
                <c:pt idx="1248">
                  <c:v>1731800000000000</c:v>
                </c:pt>
                <c:pt idx="1249">
                  <c:v>1729600000000000</c:v>
                </c:pt>
                <c:pt idx="1250">
                  <c:v>1729600000000000</c:v>
                </c:pt>
                <c:pt idx="1251">
                  <c:v>1727400000000000</c:v>
                </c:pt>
                <c:pt idx="1252">
                  <c:v>1725200000000000</c:v>
                </c:pt>
                <c:pt idx="1253">
                  <c:v>1723000000000000</c:v>
                </c:pt>
                <c:pt idx="1254">
                  <c:v>1720900000000000</c:v>
                </c:pt>
                <c:pt idx="1255">
                  <c:v>1718700000000000</c:v>
                </c:pt>
                <c:pt idx="1256">
                  <c:v>1716500000000000</c:v>
                </c:pt>
                <c:pt idx="1257">
                  <c:v>1714300000000000</c:v>
                </c:pt>
                <c:pt idx="1258">
                  <c:v>1712100000000000</c:v>
                </c:pt>
                <c:pt idx="1259">
                  <c:v>1709900000000000</c:v>
                </c:pt>
                <c:pt idx="1260">
                  <c:v>1707700000000000</c:v>
                </c:pt>
                <c:pt idx="1261">
                  <c:v>1705600000000000</c:v>
                </c:pt>
                <c:pt idx="1262">
                  <c:v>1703400000000000</c:v>
                </c:pt>
                <c:pt idx="1263">
                  <c:v>1701200000000000</c:v>
                </c:pt>
                <c:pt idx="1264">
                  <c:v>1699000000000000</c:v>
                </c:pt>
                <c:pt idx="1265">
                  <c:v>1696800000000000</c:v>
                </c:pt>
                <c:pt idx="1266">
                  <c:v>1694600000000000</c:v>
                </c:pt>
                <c:pt idx="1267">
                  <c:v>1692400000000000</c:v>
                </c:pt>
                <c:pt idx="1268">
                  <c:v>1690300000000000</c:v>
                </c:pt>
                <c:pt idx="1269">
                  <c:v>1688100000000000</c:v>
                </c:pt>
                <c:pt idx="1270">
                  <c:v>1685900000000000</c:v>
                </c:pt>
                <c:pt idx="1271">
                  <c:v>1683700000000000</c:v>
                </c:pt>
                <c:pt idx="1272">
                  <c:v>1681500000000000</c:v>
                </c:pt>
                <c:pt idx="1273">
                  <c:v>1679300000000000</c:v>
                </c:pt>
                <c:pt idx="1274">
                  <c:v>1677100000000000</c:v>
                </c:pt>
                <c:pt idx="1275">
                  <c:v>1674900000000000</c:v>
                </c:pt>
                <c:pt idx="1276">
                  <c:v>1672800000000000</c:v>
                </c:pt>
                <c:pt idx="1277">
                  <c:v>1670600000000000</c:v>
                </c:pt>
                <c:pt idx="1278">
                  <c:v>1668400000000000</c:v>
                </c:pt>
                <c:pt idx="1279">
                  <c:v>1666200000000000</c:v>
                </c:pt>
                <c:pt idx="1280">
                  <c:v>1664000000000000</c:v>
                </c:pt>
                <c:pt idx="1281">
                  <c:v>1661800000000000</c:v>
                </c:pt>
                <c:pt idx="1282">
                  <c:v>1659600000000000</c:v>
                </c:pt>
                <c:pt idx="1283">
                  <c:v>1657400000000000</c:v>
                </c:pt>
                <c:pt idx="1284">
                  <c:v>1655300000000000</c:v>
                </c:pt>
                <c:pt idx="1285">
                  <c:v>1653100000000000</c:v>
                </c:pt>
                <c:pt idx="1286">
                  <c:v>1650900000000000</c:v>
                </c:pt>
                <c:pt idx="1287">
                  <c:v>1648700000000000</c:v>
                </c:pt>
                <c:pt idx="1288">
                  <c:v>1646500000000000</c:v>
                </c:pt>
                <c:pt idx="1289">
                  <c:v>1644300000000000</c:v>
                </c:pt>
                <c:pt idx="1290">
                  <c:v>1642100000000000</c:v>
                </c:pt>
                <c:pt idx="1291">
                  <c:v>1639900000000000</c:v>
                </c:pt>
                <c:pt idx="1292">
                  <c:v>1637700000000000</c:v>
                </c:pt>
                <c:pt idx="1293">
                  <c:v>1635600000000000</c:v>
                </c:pt>
                <c:pt idx="1294">
                  <c:v>1633400000000000</c:v>
                </c:pt>
                <c:pt idx="1295">
                  <c:v>1631200000000000</c:v>
                </c:pt>
                <c:pt idx="1296">
                  <c:v>1629000000000000</c:v>
                </c:pt>
                <c:pt idx="1297">
                  <c:v>1626800000000000</c:v>
                </c:pt>
                <c:pt idx="1298">
                  <c:v>1624600000000000</c:v>
                </c:pt>
                <c:pt idx="1299">
                  <c:v>1622400000000000</c:v>
                </c:pt>
                <c:pt idx="1300">
                  <c:v>1622400000000000</c:v>
                </c:pt>
                <c:pt idx="1301">
                  <c:v>1620200000000000</c:v>
                </c:pt>
                <c:pt idx="1302">
                  <c:v>1618000000000000</c:v>
                </c:pt>
                <c:pt idx="1303">
                  <c:v>1615900000000000</c:v>
                </c:pt>
                <c:pt idx="1304">
                  <c:v>1613700000000000</c:v>
                </c:pt>
                <c:pt idx="1305">
                  <c:v>1611500000000000</c:v>
                </c:pt>
                <c:pt idx="1306">
                  <c:v>1609300000000000</c:v>
                </c:pt>
                <c:pt idx="1307">
                  <c:v>1607100000000000</c:v>
                </c:pt>
                <c:pt idx="1308">
                  <c:v>1604900000000000</c:v>
                </c:pt>
                <c:pt idx="1309">
                  <c:v>1602700000000000</c:v>
                </c:pt>
                <c:pt idx="1310">
                  <c:v>1600500000000000</c:v>
                </c:pt>
                <c:pt idx="1311">
                  <c:v>1598300000000000</c:v>
                </c:pt>
                <c:pt idx="1312">
                  <c:v>1596200000000000</c:v>
                </c:pt>
                <c:pt idx="1313">
                  <c:v>1594000000000000</c:v>
                </c:pt>
                <c:pt idx="1314">
                  <c:v>1591800000000000</c:v>
                </c:pt>
                <c:pt idx="1315">
                  <c:v>1589600000000000</c:v>
                </c:pt>
                <c:pt idx="1316">
                  <c:v>1587400000000000</c:v>
                </c:pt>
                <c:pt idx="1317">
                  <c:v>1585200000000000</c:v>
                </c:pt>
                <c:pt idx="1318">
                  <c:v>1583000000000000</c:v>
                </c:pt>
                <c:pt idx="1319">
                  <c:v>1580800000000000</c:v>
                </c:pt>
                <c:pt idx="1320">
                  <c:v>1578600000000000</c:v>
                </c:pt>
                <c:pt idx="1321">
                  <c:v>1576400000000000</c:v>
                </c:pt>
                <c:pt idx="1322">
                  <c:v>1574300000000000</c:v>
                </c:pt>
                <c:pt idx="1323">
                  <c:v>1572100000000000</c:v>
                </c:pt>
                <c:pt idx="1324">
                  <c:v>1569900000000000</c:v>
                </c:pt>
                <c:pt idx="1325">
                  <c:v>1567700000000000</c:v>
                </c:pt>
                <c:pt idx="1326">
                  <c:v>1565500000000000</c:v>
                </c:pt>
                <c:pt idx="1327">
                  <c:v>1563300000000000</c:v>
                </c:pt>
                <c:pt idx="1328">
                  <c:v>1561100000000000</c:v>
                </c:pt>
                <c:pt idx="1329">
                  <c:v>1558900000000000</c:v>
                </c:pt>
                <c:pt idx="1330">
                  <c:v>1556700000000000</c:v>
                </c:pt>
                <c:pt idx="1331">
                  <c:v>1554500000000000</c:v>
                </c:pt>
                <c:pt idx="1332">
                  <c:v>1552300000000000</c:v>
                </c:pt>
                <c:pt idx="1333">
                  <c:v>1550200000000000</c:v>
                </c:pt>
                <c:pt idx="1334">
                  <c:v>1548000000000000</c:v>
                </c:pt>
                <c:pt idx="1335">
                  <c:v>1545800000000000</c:v>
                </c:pt>
                <c:pt idx="1336">
                  <c:v>1543600000000000</c:v>
                </c:pt>
                <c:pt idx="1337">
                  <c:v>1541400000000000</c:v>
                </c:pt>
                <c:pt idx="1338">
                  <c:v>1539200000000000</c:v>
                </c:pt>
                <c:pt idx="1339">
                  <c:v>1537000000000000</c:v>
                </c:pt>
                <c:pt idx="1340">
                  <c:v>1534800000000000</c:v>
                </c:pt>
                <c:pt idx="1341">
                  <c:v>1532600000000000</c:v>
                </c:pt>
                <c:pt idx="1342">
                  <c:v>1530400000000000</c:v>
                </c:pt>
                <c:pt idx="1343">
                  <c:v>1528200000000000</c:v>
                </c:pt>
                <c:pt idx="1344">
                  <c:v>1526100000000000</c:v>
                </c:pt>
                <c:pt idx="1345">
                  <c:v>1523900000000000</c:v>
                </c:pt>
                <c:pt idx="1346">
                  <c:v>1521700000000000</c:v>
                </c:pt>
                <c:pt idx="1347">
                  <c:v>1519500000000000</c:v>
                </c:pt>
                <c:pt idx="1348">
                  <c:v>1517300000000000</c:v>
                </c:pt>
                <c:pt idx="1349">
                  <c:v>1515100000000000</c:v>
                </c:pt>
                <c:pt idx="1350">
                  <c:v>1515100000000000</c:v>
                </c:pt>
                <c:pt idx="1351">
                  <c:v>1512900000000000</c:v>
                </c:pt>
                <c:pt idx="1352">
                  <c:v>1510700000000000</c:v>
                </c:pt>
                <c:pt idx="1353">
                  <c:v>1508500000000000</c:v>
                </c:pt>
                <c:pt idx="1354">
                  <c:v>1506300000000000</c:v>
                </c:pt>
                <c:pt idx="1355">
                  <c:v>1504100000000000</c:v>
                </c:pt>
                <c:pt idx="1356">
                  <c:v>1501900000000000</c:v>
                </c:pt>
                <c:pt idx="1357">
                  <c:v>1499800000000000</c:v>
                </c:pt>
                <c:pt idx="1358">
                  <c:v>1497600000000000</c:v>
                </c:pt>
                <c:pt idx="1359">
                  <c:v>1495400000000000</c:v>
                </c:pt>
                <c:pt idx="1360">
                  <c:v>1493200000000000</c:v>
                </c:pt>
                <c:pt idx="1361">
                  <c:v>1491000000000000</c:v>
                </c:pt>
                <c:pt idx="1362">
                  <c:v>1488800000000000</c:v>
                </c:pt>
                <c:pt idx="1363">
                  <c:v>1486600000000000</c:v>
                </c:pt>
                <c:pt idx="1364">
                  <c:v>1484400000000000</c:v>
                </c:pt>
                <c:pt idx="1365">
                  <c:v>1482200000000000</c:v>
                </c:pt>
                <c:pt idx="1366">
                  <c:v>1480000000000000</c:v>
                </c:pt>
                <c:pt idx="1367">
                  <c:v>1477800000000000</c:v>
                </c:pt>
                <c:pt idx="1368">
                  <c:v>1475600000000000</c:v>
                </c:pt>
                <c:pt idx="1369">
                  <c:v>1473400000000000</c:v>
                </c:pt>
                <c:pt idx="1370">
                  <c:v>1471300000000000</c:v>
                </c:pt>
                <c:pt idx="1371">
                  <c:v>1469100000000000</c:v>
                </c:pt>
                <c:pt idx="1372">
                  <c:v>1466900000000000</c:v>
                </c:pt>
                <c:pt idx="1373">
                  <c:v>1464700000000000</c:v>
                </c:pt>
                <c:pt idx="1374">
                  <c:v>1462500000000000</c:v>
                </c:pt>
                <c:pt idx="1375">
                  <c:v>1460300000000000</c:v>
                </c:pt>
                <c:pt idx="1376">
                  <c:v>1458100000000000</c:v>
                </c:pt>
                <c:pt idx="1377">
                  <c:v>1455900000000000</c:v>
                </c:pt>
                <c:pt idx="1378">
                  <c:v>1453700000000000</c:v>
                </c:pt>
                <c:pt idx="1379">
                  <c:v>1451500000000000</c:v>
                </c:pt>
                <c:pt idx="1380">
                  <c:v>1449300000000000</c:v>
                </c:pt>
                <c:pt idx="1381">
                  <c:v>1447100000000000</c:v>
                </c:pt>
                <c:pt idx="1382">
                  <c:v>1444900000000000</c:v>
                </c:pt>
                <c:pt idx="1383">
                  <c:v>1442700000000000</c:v>
                </c:pt>
                <c:pt idx="1384">
                  <c:v>1440500000000000</c:v>
                </c:pt>
                <c:pt idx="1385">
                  <c:v>1438400000000000</c:v>
                </c:pt>
                <c:pt idx="1386">
                  <c:v>1436200000000000</c:v>
                </c:pt>
                <c:pt idx="1387">
                  <c:v>1434000000000000</c:v>
                </c:pt>
                <c:pt idx="1388">
                  <c:v>1431800000000000</c:v>
                </c:pt>
                <c:pt idx="1389">
                  <c:v>1429600000000000</c:v>
                </c:pt>
                <c:pt idx="1390">
                  <c:v>1427400000000000</c:v>
                </c:pt>
                <c:pt idx="1391">
                  <c:v>1425200000000000</c:v>
                </c:pt>
                <c:pt idx="1392">
                  <c:v>1423000000000000</c:v>
                </c:pt>
                <c:pt idx="1393">
                  <c:v>1420800000000000</c:v>
                </c:pt>
                <c:pt idx="1394">
                  <c:v>1418600000000000</c:v>
                </c:pt>
                <c:pt idx="1395">
                  <c:v>1416400000000000</c:v>
                </c:pt>
                <c:pt idx="1396">
                  <c:v>1414200000000000</c:v>
                </c:pt>
                <c:pt idx="1397">
                  <c:v>1412000000000000</c:v>
                </c:pt>
                <c:pt idx="1398">
                  <c:v>1409800000000000</c:v>
                </c:pt>
                <c:pt idx="1399">
                  <c:v>1407600000000000</c:v>
                </c:pt>
                <c:pt idx="1400">
                  <c:v>1407600000000000</c:v>
                </c:pt>
                <c:pt idx="1401">
                  <c:v>1405400000000000</c:v>
                </c:pt>
                <c:pt idx="1402">
                  <c:v>1403200000000000</c:v>
                </c:pt>
                <c:pt idx="1403">
                  <c:v>1401000000000000</c:v>
                </c:pt>
                <c:pt idx="1404">
                  <c:v>1398900000000000</c:v>
                </c:pt>
                <c:pt idx="1405">
                  <c:v>1396700000000000</c:v>
                </c:pt>
                <c:pt idx="1406">
                  <c:v>1394500000000000</c:v>
                </c:pt>
                <c:pt idx="1407">
                  <c:v>1392300000000000</c:v>
                </c:pt>
                <c:pt idx="1408">
                  <c:v>1390100000000000</c:v>
                </c:pt>
                <c:pt idx="1409">
                  <c:v>1387900000000000</c:v>
                </c:pt>
                <c:pt idx="1410">
                  <c:v>1385700000000000</c:v>
                </c:pt>
                <c:pt idx="1411">
                  <c:v>1383500000000000</c:v>
                </c:pt>
                <c:pt idx="1412">
                  <c:v>1381300000000000</c:v>
                </c:pt>
                <c:pt idx="1413">
                  <c:v>1379100000000000</c:v>
                </c:pt>
                <c:pt idx="1414">
                  <c:v>1376900000000000</c:v>
                </c:pt>
                <c:pt idx="1415">
                  <c:v>1374700000000000</c:v>
                </c:pt>
                <c:pt idx="1416">
                  <c:v>1372500000000000</c:v>
                </c:pt>
                <c:pt idx="1417">
                  <c:v>1370300000000000</c:v>
                </c:pt>
                <c:pt idx="1418">
                  <c:v>1368100000000000</c:v>
                </c:pt>
                <c:pt idx="1419">
                  <c:v>1365900000000000</c:v>
                </c:pt>
                <c:pt idx="1420">
                  <c:v>1363700000000000</c:v>
                </c:pt>
                <c:pt idx="1421">
                  <c:v>1361500000000000</c:v>
                </c:pt>
                <c:pt idx="1422">
                  <c:v>1359300000000000</c:v>
                </c:pt>
                <c:pt idx="1423">
                  <c:v>1357100000000000</c:v>
                </c:pt>
                <c:pt idx="1424">
                  <c:v>1354900000000000</c:v>
                </c:pt>
                <c:pt idx="1425">
                  <c:v>1352800000000000</c:v>
                </c:pt>
                <c:pt idx="1426">
                  <c:v>1350600000000000</c:v>
                </c:pt>
                <c:pt idx="1427">
                  <c:v>1348400000000000</c:v>
                </c:pt>
                <c:pt idx="1428">
                  <c:v>1346200000000000</c:v>
                </c:pt>
                <c:pt idx="1429">
                  <c:v>1344000000000000</c:v>
                </c:pt>
                <c:pt idx="1430">
                  <c:v>1341800000000000</c:v>
                </c:pt>
                <c:pt idx="1431">
                  <c:v>1339600000000000</c:v>
                </c:pt>
                <c:pt idx="1432">
                  <c:v>1337400000000000</c:v>
                </c:pt>
                <c:pt idx="1433">
                  <c:v>1335200000000000</c:v>
                </c:pt>
                <c:pt idx="1434">
                  <c:v>1333000000000000</c:v>
                </c:pt>
                <c:pt idx="1435">
                  <c:v>1330800000000000</c:v>
                </c:pt>
                <c:pt idx="1436">
                  <c:v>1328600000000000</c:v>
                </c:pt>
                <c:pt idx="1437">
                  <c:v>1326400000000000</c:v>
                </c:pt>
                <c:pt idx="1438">
                  <c:v>1324200000000000</c:v>
                </c:pt>
                <c:pt idx="1439">
                  <c:v>1322000000000000</c:v>
                </c:pt>
                <c:pt idx="1440">
                  <c:v>1319800000000000</c:v>
                </c:pt>
                <c:pt idx="1441">
                  <c:v>1317600000000000</c:v>
                </c:pt>
                <c:pt idx="1442">
                  <c:v>1315400000000000</c:v>
                </c:pt>
                <c:pt idx="1443">
                  <c:v>1313200000000000</c:v>
                </c:pt>
                <c:pt idx="1444">
                  <c:v>1311000000000000</c:v>
                </c:pt>
                <c:pt idx="1445">
                  <c:v>1308800000000000</c:v>
                </c:pt>
                <c:pt idx="1446">
                  <c:v>1306600000000000</c:v>
                </c:pt>
                <c:pt idx="1447">
                  <c:v>1304400000000000</c:v>
                </c:pt>
                <c:pt idx="1448">
                  <c:v>1302200000000000</c:v>
                </c:pt>
                <c:pt idx="1449">
                  <c:v>1300000000000000</c:v>
                </c:pt>
                <c:pt idx="1450">
                  <c:v>1300000000000000</c:v>
                </c:pt>
                <c:pt idx="1451">
                  <c:v>1297800000000000</c:v>
                </c:pt>
                <c:pt idx="1452">
                  <c:v>1295600000000000</c:v>
                </c:pt>
                <c:pt idx="1453">
                  <c:v>1293400000000000</c:v>
                </c:pt>
                <c:pt idx="1454">
                  <c:v>1291300000000000</c:v>
                </c:pt>
                <c:pt idx="1455">
                  <c:v>1289100000000000</c:v>
                </c:pt>
                <c:pt idx="1456">
                  <c:v>1286900000000000</c:v>
                </c:pt>
                <c:pt idx="1457">
                  <c:v>1284700000000000</c:v>
                </c:pt>
                <c:pt idx="1458">
                  <c:v>1282500000000000</c:v>
                </c:pt>
                <c:pt idx="1459">
                  <c:v>1280300000000000</c:v>
                </c:pt>
                <c:pt idx="1460">
                  <c:v>1278100000000000</c:v>
                </c:pt>
                <c:pt idx="1461">
                  <c:v>1275900000000000</c:v>
                </c:pt>
                <c:pt idx="1462">
                  <c:v>1273700000000000</c:v>
                </c:pt>
                <c:pt idx="1463">
                  <c:v>1271500000000000</c:v>
                </c:pt>
                <c:pt idx="1464">
                  <c:v>1269300000000000</c:v>
                </c:pt>
                <c:pt idx="1465">
                  <c:v>1267100000000000</c:v>
                </c:pt>
                <c:pt idx="1466">
                  <c:v>1264900000000000</c:v>
                </c:pt>
                <c:pt idx="1467">
                  <c:v>1262700000000000</c:v>
                </c:pt>
                <c:pt idx="1468">
                  <c:v>1260500000000000</c:v>
                </c:pt>
                <c:pt idx="1469">
                  <c:v>1258300000000000</c:v>
                </c:pt>
                <c:pt idx="1470">
                  <c:v>1256100000000000</c:v>
                </c:pt>
                <c:pt idx="1471">
                  <c:v>1253900000000000</c:v>
                </c:pt>
                <c:pt idx="1472">
                  <c:v>1251700000000000</c:v>
                </c:pt>
                <c:pt idx="1473">
                  <c:v>1249500000000000</c:v>
                </c:pt>
                <c:pt idx="1474">
                  <c:v>1247300000000000</c:v>
                </c:pt>
                <c:pt idx="1475">
                  <c:v>1245100000000000</c:v>
                </c:pt>
                <c:pt idx="1476">
                  <c:v>1242900000000000</c:v>
                </c:pt>
                <c:pt idx="1477">
                  <c:v>1240700000000000</c:v>
                </c:pt>
                <c:pt idx="1478">
                  <c:v>1238500000000000</c:v>
                </c:pt>
                <c:pt idx="1479">
                  <c:v>1236300000000000</c:v>
                </c:pt>
                <c:pt idx="1480">
                  <c:v>1234100000000000</c:v>
                </c:pt>
                <c:pt idx="1481">
                  <c:v>1231900000000000</c:v>
                </c:pt>
                <c:pt idx="1482">
                  <c:v>1229700000000000</c:v>
                </c:pt>
                <c:pt idx="1483">
                  <c:v>1227500000000000</c:v>
                </c:pt>
                <c:pt idx="1484">
                  <c:v>1225300000000000</c:v>
                </c:pt>
                <c:pt idx="1485">
                  <c:v>1223100000000000</c:v>
                </c:pt>
                <c:pt idx="1486">
                  <c:v>1220900000000000</c:v>
                </c:pt>
                <c:pt idx="1487">
                  <c:v>1218700000000000</c:v>
                </c:pt>
                <c:pt idx="1488">
                  <c:v>1216500000000000</c:v>
                </c:pt>
                <c:pt idx="1489">
                  <c:v>1214300000000000</c:v>
                </c:pt>
                <c:pt idx="1490">
                  <c:v>1212100000000000</c:v>
                </c:pt>
                <c:pt idx="1491">
                  <c:v>1209900000000000</c:v>
                </c:pt>
                <c:pt idx="1492">
                  <c:v>1207700000000000</c:v>
                </c:pt>
                <c:pt idx="1493">
                  <c:v>1205500000000000</c:v>
                </c:pt>
                <c:pt idx="1494">
                  <c:v>1203300000000000</c:v>
                </c:pt>
                <c:pt idx="1495">
                  <c:v>1201100000000000</c:v>
                </c:pt>
                <c:pt idx="1496">
                  <c:v>1198900000000000</c:v>
                </c:pt>
                <c:pt idx="1497">
                  <c:v>1196700000000000</c:v>
                </c:pt>
                <c:pt idx="1498">
                  <c:v>1194500000000000</c:v>
                </c:pt>
                <c:pt idx="1499">
                  <c:v>1192300000000000</c:v>
                </c:pt>
                <c:pt idx="1500">
                  <c:v>1192300000000000</c:v>
                </c:pt>
                <c:pt idx="1501">
                  <c:v>1190100000000000</c:v>
                </c:pt>
                <c:pt idx="1502">
                  <c:v>1187900000000000</c:v>
                </c:pt>
                <c:pt idx="1503">
                  <c:v>1185700000000000</c:v>
                </c:pt>
                <c:pt idx="1504">
                  <c:v>1183500000000000</c:v>
                </c:pt>
                <c:pt idx="1505">
                  <c:v>1181300000000000</c:v>
                </c:pt>
                <c:pt idx="1506">
                  <c:v>1179100000000000</c:v>
                </c:pt>
                <c:pt idx="1507">
                  <c:v>1176900000000000</c:v>
                </c:pt>
                <c:pt idx="1508">
                  <c:v>1174700000000000</c:v>
                </c:pt>
                <c:pt idx="1509">
                  <c:v>1172500000000000</c:v>
                </c:pt>
                <c:pt idx="1510">
                  <c:v>1170300000000000</c:v>
                </c:pt>
                <c:pt idx="1511">
                  <c:v>1168100000000000</c:v>
                </c:pt>
                <c:pt idx="1512">
                  <c:v>1165900000000000</c:v>
                </c:pt>
                <c:pt idx="1513">
                  <c:v>1163700000000000</c:v>
                </c:pt>
                <c:pt idx="1514">
                  <c:v>1161500000000000</c:v>
                </c:pt>
                <c:pt idx="1515">
                  <c:v>1159300000000000</c:v>
                </c:pt>
                <c:pt idx="1516">
                  <c:v>1157100000000000</c:v>
                </c:pt>
                <c:pt idx="1517">
                  <c:v>1154900000000000</c:v>
                </c:pt>
                <c:pt idx="1518">
                  <c:v>1152700000000000</c:v>
                </c:pt>
                <c:pt idx="1519">
                  <c:v>1150500000000000</c:v>
                </c:pt>
                <c:pt idx="1520">
                  <c:v>1148300000000000</c:v>
                </c:pt>
                <c:pt idx="1521">
                  <c:v>1146100000000000</c:v>
                </c:pt>
                <c:pt idx="1522">
                  <c:v>1143900000000000</c:v>
                </c:pt>
                <c:pt idx="1523">
                  <c:v>1141700000000000</c:v>
                </c:pt>
                <c:pt idx="1524">
                  <c:v>1139500000000000</c:v>
                </c:pt>
                <c:pt idx="1525">
                  <c:v>1137300000000000</c:v>
                </c:pt>
                <c:pt idx="1526">
                  <c:v>1135100000000000</c:v>
                </c:pt>
                <c:pt idx="1527">
                  <c:v>1132900000000000</c:v>
                </c:pt>
                <c:pt idx="1528">
                  <c:v>1130700000000000</c:v>
                </c:pt>
                <c:pt idx="1529">
                  <c:v>1128500000000000</c:v>
                </c:pt>
                <c:pt idx="1530">
                  <c:v>1126300000000000</c:v>
                </c:pt>
                <c:pt idx="1531">
                  <c:v>1124100000000000</c:v>
                </c:pt>
                <c:pt idx="1532">
                  <c:v>1121900000000000</c:v>
                </c:pt>
                <c:pt idx="1533">
                  <c:v>1119700000000000</c:v>
                </c:pt>
                <c:pt idx="1534">
                  <c:v>1117500000000000</c:v>
                </c:pt>
                <c:pt idx="1535">
                  <c:v>1115300000000000</c:v>
                </c:pt>
                <c:pt idx="1536">
                  <c:v>1113100000000000</c:v>
                </c:pt>
                <c:pt idx="1537">
                  <c:v>1110900000000000</c:v>
                </c:pt>
                <c:pt idx="1538">
                  <c:v>1108700000000000</c:v>
                </c:pt>
                <c:pt idx="1539">
                  <c:v>1106500000000000</c:v>
                </c:pt>
                <c:pt idx="1540">
                  <c:v>1104300000000000</c:v>
                </c:pt>
                <c:pt idx="1541">
                  <c:v>1102100000000000</c:v>
                </c:pt>
                <c:pt idx="1542">
                  <c:v>1099900000000000</c:v>
                </c:pt>
                <c:pt idx="1543">
                  <c:v>1097700000000000</c:v>
                </c:pt>
                <c:pt idx="1544">
                  <c:v>1095500000000000</c:v>
                </c:pt>
                <c:pt idx="1545">
                  <c:v>1093300000000000</c:v>
                </c:pt>
                <c:pt idx="1546">
                  <c:v>1091100000000000</c:v>
                </c:pt>
                <c:pt idx="1547">
                  <c:v>1088900000000000</c:v>
                </c:pt>
                <c:pt idx="1548">
                  <c:v>1086700000000000</c:v>
                </c:pt>
                <c:pt idx="1549">
                  <c:v>1084500000000000</c:v>
                </c:pt>
                <c:pt idx="1550">
                  <c:v>1084500000000000</c:v>
                </c:pt>
                <c:pt idx="1551">
                  <c:v>1082300000000000</c:v>
                </c:pt>
                <c:pt idx="1552">
                  <c:v>1080100000000000</c:v>
                </c:pt>
                <c:pt idx="1553">
                  <c:v>1077900000000000</c:v>
                </c:pt>
                <c:pt idx="1554">
                  <c:v>1075700000000000</c:v>
                </c:pt>
                <c:pt idx="1555">
                  <c:v>1073500000000000</c:v>
                </c:pt>
                <c:pt idx="1556">
                  <c:v>1071300000000000</c:v>
                </c:pt>
                <c:pt idx="1557">
                  <c:v>1069100000000000</c:v>
                </c:pt>
                <c:pt idx="1558">
                  <c:v>1066900000000000</c:v>
                </c:pt>
                <c:pt idx="1559">
                  <c:v>1064700000000000</c:v>
                </c:pt>
                <c:pt idx="1560">
                  <c:v>1062500000000000</c:v>
                </c:pt>
                <c:pt idx="1561">
                  <c:v>1060300000000000</c:v>
                </c:pt>
                <c:pt idx="1562">
                  <c:v>1058100000000000</c:v>
                </c:pt>
                <c:pt idx="1563">
                  <c:v>1055900000000000</c:v>
                </c:pt>
                <c:pt idx="1564">
                  <c:v>1053700000000000</c:v>
                </c:pt>
                <c:pt idx="1565">
                  <c:v>1051500000000000</c:v>
                </c:pt>
                <c:pt idx="1566">
                  <c:v>1049300000000000</c:v>
                </c:pt>
                <c:pt idx="1567">
                  <c:v>1047100000000000</c:v>
                </c:pt>
                <c:pt idx="1568">
                  <c:v>1044900000000000</c:v>
                </c:pt>
                <c:pt idx="1569">
                  <c:v>1042700000000000</c:v>
                </c:pt>
                <c:pt idx="1570">
                  <c:v>1040500000000000</c:v>
                </c:pt>
                <c:pt idx="1571">
                  <c:v>1038300000000000</c:v>
                </c:pt>
                <c:pt idx="1572">
                  <c:v>1036100000000000</c:v>
                </c:pt>
                <c:pt idx="1573">
                  <c:v>1033900000000000</c:v>
                </c:pt>
                <c:pt idx="1574">
                  <c:v>1031700000000000</c:v>
                </c:pt>
                <c:pt idx="1575">
                  <c:v>1029500000000000</c:v>
                </c:pt>
                <c:pt idx="1576">
                  <c:v>1027300000000000</c:v>
                </c:pt>
                <c:pt idx="1577">
                  <c:v>1025100000000000</c:v>
                </c:pt>
                <c:pt idx="1578">
                  <c:v>1022900000000000</c:v>
                </c:pt>
                <c:pt idx="1579">
                  <c:v>1020700000000000</c:v>
                </c:pt>
                <c:pt idx="1580">
                  <c:v>1018500000000000</c:v>
                </c:pt>
                <c:pt idx="1581">
                  <c:v>1016200000000000</c:v>
                </c:pt>
                <c:pt idx="1582">
                  <c:v>1014000000000000</c:v>
                </c:pt>
                <c:pt idx="1583">
                  <c:v>1011800000000000</c:v>
                </c:pt>
                <c:pt idx="1584">
                  <c:v>1009600000000000</c:v>
                </c:pt>
                <c:pt idx="1585">
                  <c:v>1007400000000000</c:v>
                </c:pt>
                <c:pt idx="1586">
                  <c:v>1005200000000000</c:v>
                </c:pt>
                <c:pt idx="1587">
                  <c:v>1003000000000000</c:v>
                </c:pt>
                <c:pt idx="1588">
                  <c:v>1000800000000000</c:v>
                </c:pt>
                <c:pt idx="1589">
                  <c:v>998630000000000</c:v>
                </c:pt>
                <c:pt idx="1590">
                  <c:v>996420000000000</c:v>
                </c:pt>
                <c:pt idx="1591">
                  <c:v>994220000000000</c:v>
                </c:pt>
                <c:pt idx="1592">
                  <c:v>992020000000000</c:v>
                </c:pt>
                <c:pt idx="1593">
                  <c:v>989810000000000</c:v>
                </c:pt>
                <c:pt idx="1594">
                  <c:v>987610000000000</c:v>
                </c:pt>
                <c:pt idx="1595">
                  <c:v>985410000000000</c:v>
                </c:pt>
                <c:pt idx="1596">
                  <c:v>983200000000000</c:v>
                </c:pt>
                <c:pt idx="1597">
                  <c:v>981000000000000</c:v>
                </c:pt>
                <c:pt idx="1598">
                  <c:v>978800000000000</c:v>
                </c:pt>
                <c:pt idx="1599">
                  <c:v>976590000000000</c:v>
                </c:pt>
                <c:pt idx="1600">
                  <c:v>976590000000000</c:v>
                </c:pt>
                <c:pt idx="1601">
                  <c:v>974390000000000</c:v>
                </c:pt>
                <c:pt idx="1602">
                  <c:v>972190000000000</c:v>
                </c:pt>
                <c:pt idx="1603">
                  <c:v>969980000000000</c:v>
                </c:pt>
                <c:pt idx="1604">
                  <c:v>967780000000000</c:v>
                </c:pt>
                <c:pt idx="1605">
                  <c:v>965580000000000</c:v>
                </c:pt>
                <c:pt idx="1606">
                  <c:v>963370000000000</c:v>
                </c:pt>
                <c:pt idx="1607">
                  <c:v>961170000000000</c:v>
                </c:pt>
                <c:pt idx="1608">
                  <c:v>958970000000000</c:v>
                </c:pt>
                <c:pt idx="1609">
                  <c:v>956760000000000</c:v>
                </c:pt>
                <c:pt idx="1610">
                  <c:v>954560000000000</c:v>
                </c:pt>
                <c:pt idx="1611">
                  <c:v>952360000000000</c:v>
                </c:pt>
                <c:pt idx="1612">
                  <c:v>950150000000000</c:v>
                </c:pt>
                <c:pt idx="1613">
                  <c:v>947950000000000</c:v>
                </c:pt>
                <c:pt idx="1614">
                  <c:v>945740000000000</c:v>
                </c:pt>
                <c:pt idx="1615">
                  <c:v>943540000000000</c:v>
                </c:pt>
                <c:pt idx="1616">
                  <c:v>941340000000000</c:v>
                </c:pt>
                <c:pt idx="1617">
                  <c:v>939130000000000</c:v>
                </c:pt>
                <c:pt idx="1618">
                  <c:v>936930000000000</c:v>
                </c:pt>
                <c:pt idx="1619">
                  <c:v>934720000000000</c:v>
                </c:pt>
                <c:pt idx="1620">
                  <c:v>932520000000000</c:v>
                </c:pt>
                <c:pt idx="1621">
                  <c:v>930320000000000</c:v>
                </c:pt>
                <c:pt idx="1622">
                  <c:v>928110000000000</c:v>
                </c:pt>
                <c:pt idx="1623">
                  <c:v>925910000000000</c:v>
                </c:pt>
                <c:pt idx="1624">
                  <c:v>923700000000000</c:v>
                </c:pt>
                <c:pt idx="1625">
                  <c:v>921500000000000</c:v>
                </c:pt>
                <c:pt idx="1626">
                  <c:v>919300000000000</c:v>
                </c:pt>
                <c:pt idx="1627">
                  <c:v>917090000000000</c:v>
                </c:pt>
                <c:pt idx="1628">
                  <c:v>914890000000000</c:v>
                </c:pt>
                <c:pt idx="1629">
                  <c:v>912680000000000</c:v>
                </c:pt>
                <c:pt idx="1630">
                  <c:v>910480000000000</c:v>
                </c:pt>
                <c:pt idx="1631">
                  <c:v>908270000000000</c:v>
                </c:pt>
                <c:pt idx="1632">
                  <c:v>906070000000000</c:v>
                </c:pt>
                <c:pt idx="1633">
                  <c:v>903870000000000</c:v>
                </c:pt>
                <c:pt idx="1634">
                  <c:v>901660000000000</c:v>
                </c:pt>
                <c:pt idx="1635">
                  <c:v>899460000000000</c:v>
                </c:pt>
                <c:pt idx="1636">
                  <c:v>897250000000000</c:v>
                </c:pt>
                <c:pt idx="1637">
                  <c:v>895050000000000</c:v>
                </c:pt>
                <c:pt idx="1638">
                  <c:v>892840000000000</c:v>
                </c:pt>
                <c:pt idx="1639">
                  <c:v>890640000000000</c:v>
                </c:pt>
                <c:pt idx="1640">
                  <c:v>888430000000000</c:v>
                </c:pt>
                <c:pt idx="1641">
                  <c:v>886230000000000</c:v>
                </c:pt>
                <c:pt idx="1642">
                  <c:v>884020000000000</c:v>
                </c:pt>
                <c:pt idx="1643">
                  <c:v>881820000000000</c:v>
                </c:pt>
                <c:pt idx="1644">
                  <c:v>879610000000000</c:v>
                </c:pt>
                <c:pt idx="1645">
                  <c:v>877410000000000</c:v>
                </c:pt>
                <c:pt idx="1646">
                  <c:v>875200000000000</c:v>
                </c:pt>
                <c:pt idx="1647">
                  <c:v>873000000000000</c:v>
                </c:pt>
                <c:pt idx="1648">
                  <c:v>870790000000000</c:v>
                </c:pt>
                <c:pt idx="1649">
                  <c:v>868590000000000</c:v>
                </c:pt>
                <c:pt idx="1650">
                  <c:v>868590000000000</c:v>
                </c:pt>
                <c:pt idx="1651">
                  <c:v>866380000000000</c:v>
                </c:pt>
                <c:pt idx="1652">
                  <c:v>864180000000000</c:v>
                </c:pt>
                <c:pt idx="1653">
                  <c:v>861970000000000</c:v>
                </c:pt>
                <c:pt idx="1654">
                  <c:v>859770000000000</c:v>
                </c:pt>
                <c:pt idx="1655">
                  <c:v>857560000000000</c:v>
                </c:pt>
                <c:pt idx="1656">
                  <c:v>855360000000000</c:v>
                </c:pt>
                <c:pt idx="1657">
                  <c:v>853150000000000</c:v>
                </c:pt>
                <c:pt idx="1658">
                  <c:v>850950000000000</c:v>
                </c:pt>
                <c:pt idx="1659">
                  <c:v>848740000000000</c:v>
                </c:pt>
                <c:pt idx="1660">
                  <c:v>846540000000000</c:v>
                </c:pt>
                <c:pt idx="1661">
                  <c:v>844330000000000</c:v>
                </c:pt>
                <c:pt idx="1662">
                  <c:v>842130000000000</c:v>
                </c:pt>
                <c:pt idx="1663">
                  <c:v>839920000000000</c:v>
                </c:pt>
                <c:pt idx="1664">
                  <c:v>837720000000000</c:v>
                </c:pt>
                <c:pt idx="1665">
                  <c:v>835510000000000</c:v>
                </c:pt>
                <c:pt idx="1666">
                  <c:v>833300000000000</c:v>
                </c:pt>
                <c:pt idx="1667">
                  <c:v>831100000000000</c:v>
                </c:pt>
                <c:pt idx="1668">
                  <c:v>828890000000000</c:v>
                </c:pt>
                <c:pt idx="1669">
                  <c:v>826690000000000</c:v>
                </c:pt>
                <c:pt idx="1670">
                  <c:v>824480000000000</c:v>
                </c:pt>
                <c:pt idx="1671">
                  <c:v>822280000000000</c:v>
                </c:pt>
                <c:pt idx="1672">
                  <c:v>820070000000000</c:v>
                </c:pt>
                <c:pt idx="1673">
                  <c:v>817860000000000</c:v>
                </c:pt>
                <c:pt idx="1674">
                  <c:v>815660000000000</c:v>
                </c:pt>
                <c:pt idx="1675">
                  <c:v>813450000000000</c:v>
                </c:pt>
                <c:pt idx="1676">
                  <c:v>811250000000000</c:v>
                </c:pt>
                <c:pt idx="1677">
                  <c:v>809040000000000</c:v>
                </c:pt>
                <c:pt idx="1678">
                  <c:v>806840000000000</c:v>
                </c:pt>
                <c:pt idx="1679">
                  <c:v>804630000000000</c:v>
                </c:pt>
                <c:pt idx="1680">
                  <c:v>802420000000000</c:v>
                </c:pt>
                <c:pt idx="1681">
                  <c:v>800220000000000</c:v>
                </c:pt>
                <c:pt idx="1682">
                  <c:v>798010000000000</c:v>
                </c:pt>
                <c:pt idx="1683">
                  <c:v>795810000000000</c:v>
                </c:pt>
                <c:pt idx="1684">
                  <c:v>793600000000000</c:v>
                </c:pt>
                <c:pt idx="1685">
                  <c:v>791390000000000</c:v>
                </c:pt>
                <c:pt idx="1686">
                  <c:v>789190000000000</c:v>
                </c:pt>
                <c:pt idx="1687">
                  <c:v>786980000000000</c:v>
                </c:pt>
                <c:pt idx="1688">
                  <c:v>784780000000000</c:v>
                </c:pt>
                <c:pt idx="1689">
                  <c:v>782570000000000</c:v>
                </c:pt>
                <c:pt idx="1690">
                  <c:v>780360000000000</c:v>
                </c:pt>
                <c:pt idx="1691">
                  <c:v>778160000000000</c:v>
                </c:pt>
                <c:pt idx="1692">
                  <c:v>775950000000000</c:v>
                </c:pt>
                <c:pt idx="1693">
                  <c:v>773740000000000</c:v>
                </c:pt>
                <c:pt idx="1694">
                  <c:v>771540000000000</c:v>
                </c:pt>
                <c:pt idx="1695">
                  <c:v>769330000000000</c:v>
                </c:pt>
                <c:pt idx="1696">
                  <c:v>767120000000000</c:v>
                </c:pt>
                <c:pt idx="1697">
                  <c:v>764920000000000</c:v>
                </c:pt>
                <c:pt idx="1698">
                  <c:v>762710000000000</c:v>
                </c:pt>
                <c:pt idx="1699">
                  <c:v>760500000000000</c:v>
                </c:pt>
                <c:pt idx="1700">
                  <c:v>760500000000000</c:v>
                </c:pt>
                <c:pt idx="1701">
                  <c:v>758300000000000</c:v>
                </c:pt>
                <c:pt idx="1702">
                  <c:v>756090000000000</c:v>
                </c:pt>
                <c:pt idx="1703">
                  <c:v>753890000000000</c:v>
                </c:pt>
                <c:pt idx="1704">
                  <c:v>751680000000000</c:v>
                </c:pt>
                <c:pt idx="1705">
                  <c:v>749470000000000</c:v>
                </c:pt>
                <c:pt idx="1706">
                  <c:v>747270000000000</c:v>
                </c:pt>
                <c:pt idx="1707">
                  <c:v>745060000000000</c:v>
                </c:pt>
                <c:pt idx="1708">
                  <c:v>742850000000000</c:v>
                </c:pt>
                <c:pt idx="1709">
                  <c:v>740640000000000</c:v>
                </c:pt>
                <c:pt idx="1710">
                  <c:v>738440000000000</c:v>
                </c:pt>
                <c:pt idx="1711">
                  <c:v>736230000000000</c:v>
                </c:pt>
                <c:pt idx="1712">
                  <c:v>734020000000000</c:v>
                </c:pt>
                <c:pt idx="1713">
                  <c:v>731820000000000</c:v>
                </c:pt>
                <c:pt idx="1714">
                  <c:v>729610000000000</c:v>
                </c:pt>
                <c:pt idx="1715">
                  <c:v>727400000000000</c:v>
                </c:pt>
                <c:pt idx="1716">
                  <c:v>725200000000000</c:v>
                </c:pt>
                <c:pt idx="1717">
                  <c:v>722990000000000</c:v>
                </c:pt>
                <c:pt idx="1718">
                  <c:v>720780000000000</c:v>
                </c:pt>
                <c:pt idx="1719">
                  <c:v>718580000000000</c:v>
                </c:pt>
                <c:pt idx="1720">
                  <c:v>716370000000000</c:v>
                </c:pt>
                <c:pt idx="1721">
                  <c:v>714160000000000</c:v>
                </c:pt>
                <c:pt idx="1722">
                  <c:v>711950000000000</c:v>
                </c:pt>
                <c:pt idx="1723">
                  <c:v>709750000000000</c:v>
                </c:pt>
                <c:pt idx="1724">
                  <c:v>707540000000000</c:v>
                </c:pt>
                <c:pt idx="1725">
                  <c:v>705330000000000</c:v>
                </c:pt>
                <c:pt idx="1726">
                  <c:v>703130000000000</c:v>
                </c:pt>
                <c:pt idx="1727">
                  <c:v>700920000000000</c:v>
                </c:pt>
                <c:pt idx="1728">
                  <c:v>698710000000000</c:v>
                </c:pt>
                <c:pt idx="1729">
                  <c:v>696500000000000</c:v>
                </c:pt>
                <c:pt idx="1730">
                  <c:v>694300000000000</c:v>
                </c:pt>
                <c:pt idx="1731">
                  <c:v>692090000000000</c:v>
                </c:pt>
                <c:pt idx="1732">
                  <c:v>689880000000000</c:v>
                </c:pt>
                <c:pt idx="1733">
                  <c:v>687670000000000</c:v>
                </c:pt>
                <c:pt idx="1734">
                  <c:v>685470000000000</c:v>
                </c:pt>
                <c:pt idx="1735">
                  <c:v>683260000000000</c:v>
                </c:pt>
                <c:pt idx="1736">
                  <c:v>681050000000000</c:v>
                </c:pt>
                <c:pt idx="1737">
                  <c:v>678840000000000</c:v>
                </c:pt>
                <c:pt idx="1738">
                  <c:v>676640000000000</c:v>
                </c:pt>
                <c:pt idx="1739">
                  <c:v>674430000000000</c:v>
                </c:pt>
                <c:pt idx="1740">
                  <c:v>672220000000000</c:v>
                </c:pt>
                <c:pt idx="1741">
                  <c:v>670010000000000</c:v>
                </c:pt>
                <c:pt idx="1742">
                  <c:v>667810000000000</c:v>
                </c:pt>
                <c:pt idx="1743">
                  <c:v>665600000000000</c:v>
                </c:pt>
                <c:pt idx="1744">
                  <c:v>663390000000000</c:v>
                </c:pt>
                <c:pt idx="1745">
                  <c:v>661180000000000</c:v>
                </c:pt>
                <c:pt idx="1746">
                  <c:v>658980000000000</c:v>
                </c:pt>
                <c:pt idx="1747">
                  <c:v>656770000000000</c:v>
                </c:pt>
                <c:pt idx="1748">
                  <c:v>654560000000000</c:v>
                </c:pt>
                <c:pt idx="1749">
                  <c:v>652350000000000</c:v>
                </c:pt>
                <c:pt idx="1750">
                  <c:v>652350000000000</c:v>
                </c:pt>
                <c:pt idx="1751">
                  <c:v>650140000000000</c:v>
                </c:pt>
                <c:pt idx="1752">
                  <c:v>647940000000000</c:v>
                </c:pt>
                <c:pt idx="1753">
                  <c:v>645730000000000</c:v>
                </c:pt>
                <c:pt idx="1754">
                  <c:v>643520000000000</c:v>
                </c:pt>
                <c:pt idx="1755">
                  <c:v>641310000000000</c:v>
                </c:pt>
                <c:pt idx="1756">
                  <c:v>639100000000000</c:v>
                </c:pt>
                <c:pt idx="1757">
                  <c:v>636900000000000</c:v>
                </c:pt>
                <c:pt idx="1758">
                  <c:v>634690000000000</c:v>
                </c:pt>
                <c:pt idx="1759">
                  <c:v>632480000000000</c:v>
                </c:pt>
                <c:pt idx="1760">
                  <c:v>630270000000000</c:v>
                </c:pt>
                <c:pt idx="1761">
                  <c:v>628060000000000</c:v>
                </c:pt>
                <c:pt idx="1762">
                  <c:v>625860000000000</c:v>
                </c:pt>
                <c:pt idx="1763">
                  <c:v>623650000000000</c:v>
                </c:pt>
                <c:pt idx="1764">
                  <c:v>621440000000000</c:v>
                </c:pt>
                <c:pt idx="1765">
                  <c:v>619230000000000</c:v>
                </c:pt>
                <c:pt idx="1766">
                  <c:v>617020000000000</c:v>
                </c:pt>
                <c:pt idx="1767">
                  <c:v>614820000000000</c:v>
                </c:pt>
                <c:pt idx="1768">
                  <c:v>612610000000000</c:v>
                </c:pt>
                <c:pt idx="1769">
                  <c:v>610400000000000</c:v>
                </c:pt>
                <c:pt idx="1770">
                  <c:v>608190000000000</c:v>
                </c:pt>
                <c:pt idx="1771">
                  <c:v>605980000000000</c:v>
                </c:pt>
                <c:pt idx="1772">
                  <c:v>603770000000000</c:v>
                </c:pt>
                <c:pt idx="1773">
                  <c:v>601570000000000</c:v>
                </c:pt>
                <c:pt idx="1774">
                  <c:v>599360000000000</c:v>
                </c:pt>
                <c:pt idx="1775">
                  <c:v>597150000000000</c:v>
                </c:pt>
                <c:pt idx="1776">
                  <c:v>594940000000000</c:v>
                </c:pt>
                <c:pt idx="1777">
                  <c:v>592730000000000</c:v>
                </c:pt>
                <c:pt idx="1778">
                  <c:v>590520000000000</c:v>
                </c:pt>
                <c:pt idx="1779">
                  <c:v>588310000000000</c:v>
                </c:pt>
                <c:pt idx="1780">
                  <c:v>586110000000000</c:v>
                </c:pt>
                <c:pt idx="1781">
                  <c:v>583900000000000</c:v>
                </c:pt>
                <c:pt idx="1782">
                  <c:v>581690000000000</c:v>
                </c:pt>
                <c:pt idx="1783">
                  <c:v>579480000000000</c:v>
                </c:pt>
                <c:pt idx="1784">
                  <c:v>577270000000000</c:v>
                </c:pt>
                <c:pt idx="1785">
                  <c:v>575060000000000</c:v>
                </c:pt>
                <c:pt idx="1786">
                  <c:v>572850000000000</c:v>
                </c:pt>
                <c:pt idx="1787">
                  <c:v>570650000000000</c:v>
                </c:pt>
                <c:pt idx="1788">
                  <c:v>568440000000000</c:v>
                </c:pt>
                <c:pt idx="1789">
                  <c:v>566230000000000</c:v>
                </c:pt>
                <c:pt idx="1790">
                  <c:v>564020000000000</c:v>
                </c:pt>
                <c:pt idx="1791">
                  <c:v>561810000000000</c:v>
                </c:pt>
                <c:pt idx="1792">
                  <c:v>559600000000000</c:v>
                </c:pt>
                <c:pt idx="1793">
                  <c:v>557390000000000</c:v>
                </c:pt>
                <c:pt idx="1794">
                  <c:v>555180000000000</c:v>
                </c:pt>
                <c:pt idx="1795">
                  <c:v>552980000000000</c:v>
                </c:pt>
                <c:pt idx="1796">
                  <c:v>550770000000000</c:v>
                </c:pt>
                <c:pt idx="1797">
                  <c:v>548560000000000</c:v>
                </c:pt>
                <c:pt idx="1798">
                  <c:v>546350000000000</c:v>
                </c:pt>
                <c:pt idx="1799">
                  <c:v>544140000000000</c:v>
                </c:pt>
                <c:pt idx="1800">
                  <c:v>544140000000000</c:v>
                </c:pt>
                <c:pt idx="1801">
                  <c:v>541930000000000</c:v>
                </c:pt>
                <c:pt idx="1802">
                  <c:v>539720000000000</c:v>
                </c:pt>
                <c:pt idx="1803">
                  <c:v>537510000000000</c:v>
                </c:pt>
                <c:pt idx="1804">
                  <c:v>535300000000000</c:v>
                </c:pt>
                <c:pt idx="1805">
                  <c:v>533090000000000</c:v>
                </c:pt>
                <c:pt idx="1806">
                  <c:v>530890000000000</c:v>
                </c:pt>
                <c:pt idx="1807">
                  <c:v>528680000000000</c:v>
                </c:pt>
                <c:pt idx="1808">
                  <c:v>526470000000000</c:v>
                </c:pt>
                <c:pt idx="1809">
                  <c:v>524260000000000</c:v>
                </c:pt>
                <c:pt idx="1810">
                  <c:v>522050000000000</c:v>
                </c:pt>
                <c:pt idx="1811">
                  <c:v>519840000000000</c:v>
                </c:pt>
                <c:pt idx="1812">
                  <c:v>517630000000000</c:v>
                </c:pt>
                <c:pt idx="1813">
                  <c:v>515420000000000</c:v>
                </c:pt>
                <c:pt idx="1814">
                  <c:v>513210000000000</c:v>
                </c:pt>
                <c:pt idx="1815">
                  <c:v>511000000000000</c:v>
                </c:pt>
                <c:pt idx="1816">
                  <c:v>508790000000000</c:v>
                </c:pt>
                <c:pt idx="1817">
                  <c:v>506580000000000</c:v>
                </c:pt>
                <c:pt idx="1818">
                  <c:v>504380000000000</c:v>
                </c:pt>
                <c:pt idx="1819">
                  <c:v>502170000000000</c:v>
                </c:pt>
                <c:pt idx="1820">
                  <c:v>499960000000000</c:v>
                </c:pt>
                <c:pt idx="1821">
                  <c:v>497750000000000</c:v>
                </c:pt>
                <c:pt idx="1822">
                  <c:v>495540000000000</c:v>
                </c:pt>
                <c:pt idx="1823">
                  <c:v>493330000000000</c:v>
                </c:pt>
                <c:pt idx="1824">
                  <c:v>491120000000000</c:v>
                </c:pt>
                <c:pt idx="1825">
                  <c:v>488910000000000</c:v>
                </c:pt>
                <c:pt idx="1826">
                  <c:v>486700000000000</c:v>
                </c:pt>
                <c:pt idx="1827">
                  <c:v>484490000000000</c:v>
                </c:pt>
                <c:pt idx="1828">
                  <c:v>482280000000000</c:v>
                </c:pt>
                <c:pt idx="1829">
                  <c:v>480070000000000</c:v>
                </c:pt>
                <c:pt idx="1830">
                  <c:v>477860000000000</c:v>
                </c:pt>
                <c:pt idx="1831">
                  <c:v>475650000000000</c:v>
                </c:pt>
                <c:pt idx="1832">
                  <c:v>473440000000000</c:v>
                </c:pt>
                <c:pt idx="1833">
                  <c:v>471230000000000</c:v>
                </c:pt>
                <c:pt idx="1834">
                  <c:v>469020000000000</c:v>
                </c:pt>
                <c:pt idx="1835">
                  <c:v>466810000000000</c:v>
                </c:pt>
                <c:pt idx="1836">
                  <c:v>464600000000000</c:v>
                </c:pt>
                <c:pt idx="1837">
                  <c:v>462400000000000</c:v>
                </c:pt>
                <c:pt idx="1838">
                  <c:v>460190000000000</c:v>
                </c:pt>
                <c:pt idx="1839">
                  <c:v>457980000000000</c:v>
                </c:pt>
                <c:pt idx="1840">
                  <c:v>455770000000000</c:v>
                </c:pt>
                <c:pt idx="1841">
                  <c:v>453560000000000</c:v>
                </c:pt>
                <c:pt idx="1842">
                  <c:v>451350000000000</c:v>
                </c:pt>
                <c:pt idx="1843">
                  <c:v>449140000000000</c:v>
                </c:pt>
                <c:pt idx="1844">
                  <c:v>446930000000000</c:v>
                </c:pt>
                <c:pt idx="1845">
                  <c:v>444720000000000</c:v>
                </c:pt>
                <c:pt idx="1846">
                  <c:v>442510000000000</c:v>
                </c:pt>
                <c:pt idx="1847">
                  <c:v>440300000000000</c:v>
                </c:pt>
                <c:pt idx="1848">
                  <c:v>438090000000000</c:v>
                </c:pt>
                <c:pt idx="1849">
                  <c:v>435880000000000</c:v>
                </c:pt>
                <c:pt idx="1850">
                  <c:v>435880000000000</c:v>
                </c:pt>
                <c:pt idx="1851">
                  <c:v>433670000000000</c:v>
                </c:pt>
                <c:pt idx="1852">
                  <c:v>431460000000000</c:v>
                </c:pt>
                <c:pt idx="1853">
                  <c:v>429250000000000</c:v>
                </c:pt>
                <c:pt idx="1854">
                  <c:v>427040000000000</c:v>
                </c:pt>
                <c:pt idx="1855">
                  <c:v>424830000000000</c:v>
                </c:pt>
                <c:pt idx="1856">
                  <c:v>422620000000000</c:v>
                </c:pt>
                <c:pt idx="1857">
                  <c:v>420410000000000</c:v>
                </c:pt>
                <c:pt idx="1858">
                  <c:v>418200000000000</c:v>
                </c:pt>
                <c:pt idx="1859">
                  <c:v>415990000000000</c:v>
                </c:pt>
                <c:pt idx="1860">
                  <c:v>413780000000000</c:v>
                </c:pt>
                <c:pt idx="1861">
                  <c:v>411570000000000</c:v>
                </c:pt>
                <c:pt idx="1862">
                  <c:v>409360000000000</c:v>
                </c:pt>
                <c:pt idx="1863">
                  <c:v>407150000000000</c:v>
                </c:pt>
                <c:pt idx="1864">
                  <c:v>404940000000000</c:v>
                </c:pt>
                <c:pt idx="1865">
                  <c:v>402730000000000</c:v>
                </c:pt>
                <c:pt idx="1866">
                  <c:v>400520000000000</c:v>
                </c:pt>
                <c:pt idx="1867">
                  <c:v>398310000000000</c:v>
                </c:pt>
                <c:pt idx="1868">
                  <c:v>396100000000000</c:v>
                </c:pt>
                <c:pt idx="1869">
                  <c:v>393890000000000</c:v>
                </c:pt>
                <c:pt idx="1870">
                  <c:v>391680000000000</c:v>
                </c:pt>
                <c:pt idx="1871">
                  <c:v>389470000000000</c:v>
                </c:pt>
                <c:pt idx="1872">
                  <c:v>387260000000000</c:v>
                </c:pt>
                <c:pt idx="1873">
                  <c:v>385050000000000</c:v>
                </c:pt>
                <c:pt idx="1874">
                  <c:v>382840000000000</c:v>
                </c:pt>
                <c:pt idx="1875">
                  <c:v>380630000000000</c:v>
                </c:pt>
                <c:pt idx="1876">
                  <c:v>378420000000000</c:v>
                </c:pt>
                <c:pt idx="1877">
                  <c:v>376210000000000</c:v>
                </c:pt>
                <c:pt idx="1878">
                  <c:v>374000000000000</c:v>
                </c:pt>
                <c:pt idx="1879">
                  <c:v>371790000000000</c:v>
                </c:pt>
                <c:pt idx="1880">
                  <c:v>369580000000000</c:v>
                </c:pt>
                <c:pt idx="1881">
                  <c:v>367360000000000</c:v>
                </c:pt>
                <c:pt idx="1882">
                  <c:v>365150000000000</c:v>
                </c:pt>
                <c:pt idx="1883">
                  <c:v>362940000000000</c:v>
                </c:pt>
                <c:pt idx="1884">
                  <c:v>360730000000000</c:v>
                </c:pt>
                <c:pt idx="1885">
                  <c:v>358520000000000</c:v>
                </c:pt>
                <c:pt idx="1886">
                  <c:v>356310000000000</c:v>
                </c:pt>
                <c:pt idx="1887">
                  <c:v>354100000000000</c:v>
                </c:pt>
                <c:pt idx="1888">
                  <c:v>351890000000000</c:v>
                </c:pt>
                <c:pt idx="1889">
                  <c:v>349680000000000</c:v>
                </c:pt>
                <c:pt idx="1890">
                  <c:v>347470000000000</c:v>
                </c:pt>
                <c:pt idx="1891">
                  <c:v>345260000000000</c:v>
                </c:pt>
                <c:pt idx="1892">
                  <c:v>343050000000000</c:v>
                </c:pt>
                <c:pt idx="1893">
                  <c:v>340840000000000</c:v>
                </c:pt>
                <c:pt idx="1894">
                  <c:v>338630000000000</c:v>
                </c:pt>
                <c:pt idx="1895">
                  <c:v>336420000000000</c:v>
                </c:pt>
                <c:pt idx="1896">
                  <c:v>334210000000000</c:v>
                </c:pt>
                <c:pt idx="1897">
                  <c:v>332000000000000</c:v>
                </c:pt>
                <c:pt idx="1898">
                  <c:v>329790000000000</c:v>
                </c:pt>
                <c:pt idx="1899">
                  <c:v>327580000000000</c:v>
                </c:pt>
                <c:pt idx="1900">
                  <c:v>327580000000000</c:v>
                </c:pt>
                <c:pt idx="1901">
                  <c:v>327850000000000</c:v>
                </c:pt>
                <c:pt idx="1902">
                  <c:v>328120000000000</c:v>
                </c:pt>
                <c:pt idx="1903">
                  <c:v>328390000000000</c:v>
                </c:pt>
                <c:pt idx="1904">
                  <c:v>328660000000000</c:v>
                </c:pt>
                <c:pt idx="1905">
                  <c:v>328930000000000</c:v>
                </c:pt>
                <c:pt idx="1906">
                  <c:v>329200000000000</c:v>
                </c:pt>
                <c:pt idx="1907">
                  <c:v>329460000000000</c:v>
                </c:pt>
                <c:pt idx="1908">
                  <c:v>329730000000000</c:v>
                </c:pt>
                <c:pt idx="1909">
                  <c:v>330000000000000</c:v>
                </c:pt>
                <c:pt idx="1910">
                  <c:v>330260000000000</c:v>
                </c:pt>
                <c:pt idx="1911">
                  <c:v>330520000000000</c:v>
                </c:pt>
                <c:pt idx="1912">
                  <c:v>330790000000000</c:v>
                </c:pt>
                <c:pt idx="1913">
                  <c:v>331050000000000</c:v>
                </c:pt>
                <c:pt idx="1914">
                  <c:v>331310000000000</c:v>
                </c:pt>
                <c:pt idx="1915">
                  <c:v>331580000000000</c:v>
                </c:pt>
                <c:pt idx="1916">
                  <c:v>331840000000000</c:v>
                </c:pt>
                <c:pt idx="1917">
                  <c:v>332100000000000</c:v>
                </c:pt>
                <c:pt idx="1918">
                  <c:v>332360000000000</c:v>
                </c:pt>
                <c:pt idx="1919">
                  <c:v>332620000000000</c:v>
                </c:pt>
                <c:pt idx="1920">
                  <c:v>332870000000000</c:v>
                </c:pt>
                <c:pt idx="1921">
                  <c:v>333130000000000</c:v>
                </c:pt>
                <c:pt idx="1922">
                  <c:v>333390000000000</c:v>
                </c:pt>
                <c:pt idx="1923">
                  <c:v>333640000000000</c:v>
                </c:pt>
                <c:pt idx="1924">
                  <c:v>333900000000000</c:v>
                </c:pt>
                <c:pt idx="1925">
                  <c:v>334150000000000</c:v>
                </c:pt>
                <c:pt idx="1926">
                  <c:v>334410000000000</c:v>
                </c:pt>
                <c:pt idx="1927">
                  <c:v>334660000000000</c:v>
                </c:pt>
                <c:pt idx="1928">
                  <c:v>334910000000000</c:v>
                </c:pt>
                <c:pt idx="1929">
                  <c:v>335160000000000</c:v>
                </c:pt>
                <c:pt idx="1930">
                  <c:v>335420000000000</c:v>
                </c:pt>
                <c:pt idx="1931">
                  <c:v>335670000000000</c:v>
                </c:pt>
                <c:pt idx="1932">
                  <c:v>335920000000000</c:v>
                </c:pt>
                <c:pt idx="1933">
                  <c:v>336160000000000</c:v>
                </c:pt>
                <c:pt idx="1934">
                  <c:v>336410000000000</c:v>
                </c:pt>
                <c:pt idx="1935">
                  <c:v>336660000000000</c:v>
                </c:pt>
                <c:pt idx="1936">
                  <c:v>336910000000000</c:v>
                </c:pt>
                <c:pt idx="1937">
                  <c:v>337150000000000</c:v>
                </c:pt>
                <c:pt idx="1938">
                  <c:v>337400000000000</c:v>
                </c:pt>
                <c:pt idx="1939">
                  <c:v>337640000000000</c:v>
                </c:pt>
                <c:pt idx="1940">
                  <c:v>337890000000000</c:v>
                </c:pt>
                <c:pt idx="1941">
                  <c:v>338130000000000</c:v>
                </c:pt>
                <c:pt idx="1942">
                  <c:v>338370000000000</c:v>
                </c:pt>
                <c:pt idx="1943">
                  <c:v>338610000000000</c:v>
                </c:pt>
                <c:pt idx="1944">
                  <c:v>338850000000000</c:v>
                </c:pt>
                <c:pt idx="1945">
                  <c:v>339100000000000</c:v>
                </c:pt>
                <c:pt idx="1946">
                  <c:v>339330000000000</c:v>
                </c:pt>
                <c:pt idx="1947">
                  <c:v>339570000000000</c:v>
                </c:pt>
                <c:pt idx="1948">
                  <c:v>339810000000000</c:v>
                </c:pt>
                <c:pt idx="1949">
                  <c:v>340050000000000</c:v>
                </c:pt>
                <c:pt idx="1950">
                  <c:v>340050000000000</c:v>
                </c:pt>
                <c:pt idx="1951">
                  <c:v>340690000000000</c:v>
                </c:pt>
                <c:pt idx="1952">
                  <c:v>341330000000000</c:v>
                </c:pt>
                <c:pt idx="1953">
                  <c:v>341970000000000</c:v>
                </c:pt>
                <c:pt idx="1954">
                  <c:v>342610000000000</c:v>
                </c:pt>
                <c:pt idx="1955">
                  <c:v>343250000000000</c:v>
                </c:pt>
                <c:pt idx="1956">
                  <c:v>343900000000000</c:v>
                </c:pt>
                <c:pt idx="1957">
                  <c:v>344540000000000</c:v>
                </c:pt>
                <c:pt idx="1958">
                  <c:v>345180000000000</c:v>
                </c:pt>
                <c:pt idx="1959">
                  <c:v>345820000000000</c:v>
                </c:pt>
                <c:pt idx="1960">
                  <c:v>346460000000000</c:v>
                </c:pt>
                <c:pt idx="1961">
                  <c:v>347100000000000</c:v>
                </c:pt>
                <c:pt idx="1962">
                  <c:v>347740000000000</c:v>
                </c:pt>
                <c:pt idx="1963">
                  <c:v>348380000000000</c:v>
                </c:pt>
                <c:pt idx="1964">
                  <c:v>349020000000000</c:v>
                </c:pt>
                <c:pt idx="1965">
                  <c:v>349660000000000</c:v>
                </c:pt>
                <c:pt idx="1966">
                  <c:v>350300000000000</c:v>
                </c:pt>
                <c:pt idx="1967">
                  <c:v>350940000000000</c:v>
                </c:pt>
                <c:pt idx="1968">
                  <c:v>351580000000000</c:v>
                </c:pt>
                <c:pt idx="1969">
                  <c:v>352220000000000</c:v>
                </c:pt>
                <c:pt idx="1970">
                  <c:v>352870000000000</c:v>
                </c:pt>
                <c:pt idx="1971">
                  <c:v>353510000000000</c:v>
                </c:pt>
                <c:pt idx="1972">
                  <c:v>354150000000000</c:v>
                </c:pt>
                <c:pt idx="1973">
                  <c:v>354790000000000</c:v>
                </c:pt>
                <c:pt idx="1974">
                  <c:v>355430000000000</c:v>
                </c:pt>
                <c:pt idx="1975">
                  <c:v>356070000000000</c:v>
                </c:pt>
                <c:pt idx="1976">
                  <c:v>356710000000000</c:v>
                </c:pt>
                <c:pt idx="1977">
                  <c:v>357350000000000</c:v>
                </c:pt>
                <c:pt idx="1978">
                  <c:v>357990000000000</c:v>
                </c:pt>
                <c:pt idx="1979">
                  <c:v>358630000000000</c:v>
                </c:pt>
                <c:pt idx="1980">
                  <c:v>359270000000000</c:v>
                </c:pt>
                <c:pt idx="1981">
                  <c:v>359910000000000</c:v>
                </c:pt>
                <c:pt idx="1982">
                  <c:v>360550000000000</c:v>
                </c:pt>
                <c:pt idx="1983">
                  <c:v>361190000000000</c:v>
                </c:pt>
                <c:pt idx="1984">
                  <c:v>361830000000000</c:v>
                </c:pt>
                <c:pt idx="1985">
                  <c:v>362470000000000</c:v>
                </c:pt>
                <c:pt idx="1986">
                  <c:v>363110000000000</c:v>
                </c:pt>
                <c:pt idx="1987">
                  <c:v>363750000000000</c:v>
                </c:pt>
                <c:pt idx="1988">
                  <c:v>364390000000000</c:v>
                </c:pt>
                <c:pt idx="1989">
                  <c:v>365030000000000</c:v>
                </c:pt>
                <c:pt idx="1990">
                  <c:v>365670000000000</c:v>
                </c:pt>
                <c:pt idx="1991">
                  <c:v>366310000000000</c:v>
                </c:pt>
                <c:pt idx="1992">
                  <c:v>366950000000000</c:v>
                </c:pt>
                <c:pt idx="1993">
                  <c:v>367590000000000</c:v>
                </c:pt>
                <c:pt idx="1994">
                  <c:v>368230000000000</c:v>
                </c:pt>
                <c:pt idx="1995">
                  <c:v>368870000000000</c:v>
                </c:pt>
                <c:pt idx="1996">
                  <c:v>369510000000000</c:v>
                </c:pt>
                <c:pt idx="1997">
                  <c:v>370150000000000</c:v>
                </c:pt>
                <c:pt idx="1998">
                  <c:v>370790000000000</c:v>
                </c:pt>
                <c:pt idx="1999">
                  <c:v>371430000000000</c:v>
                </c:pt>
                <c:pt idx="2000">
                  <c:v>371430000000000</c:v>
                </c:pt>
                <c:pt idx="2001">
                  <c:v>372070000000000</c:v>
                </c:pt>
                <c:pt idx="2002">
                  <c:v>372710000000000</c:v>
                </c:pt>
                <c:pt idx="2003">
                  <c:v>373350000000000</c:v>
                </c:pt>
                <c:pt idx="2004">
                  <c:v>373990000000000</c:v>
                </c:pt>
                <c:pt idx="2005">
                  <c:v>374630000000000</c:v>
                </c:pt>
                <c:pt idx="2006">
                  <c:v>375270000000000</c:v>
                </c:pt>
                <c:pt idx="2007">
                  <c:v>375910000000000</c:v>
                </c:pt>
                <c:pt idx="2008">
                  <c:v>376550000000000</c:v>
                </c:pt>
                <c:pt idx="2009">
                  <c:v>377190000000000</c:v>
                </c:pt>
                <c:pt idx="2010">
                  <c:v>377830000000000</c:v>
                </c:pt>
                <c:pt idx="2011">
                  <c:v>378470000000000</c:v>
                </c:pt>
                <c:pt idx="2012">
                  <c:v>379110000000000</c:v>
                </c:pt>
                <c:pt idx="2013">
                  <c:v>379750000000000</c:v>
                </c:pt>
                <c:pt idx="2014">
                  <c:v>380390000000000</c:v>
                </c:pt>
                <c:pt idx="2015">
                  <c:v>381030000000000</c:v>
                </c:pt>
                <c:pt idx="2016">
                  <c:v>381670000000000</c:v>
                </c:pt>
                <c:pt idx="2017">
                  <c:v>382310000000000</c:v>
                </c:pt>
                <c:pt idx="2018">
                  <c:v>382950000000000</c:v>
                </c:pt>
                <c:pt idx="2019">
                  <c:v>383590000000000</c:v>
                </c:pt>
                <c:pt idx="2020">
                  <c:v>384230000000000</c:v>
                </c:pt>
                <c:pt idx="2021">
                  <c:v>384870000000000</c:v>
                </c:pt>
                <c:pt idx="2022">
                  <c:v>385510000000000</c:v>
                </c:pt>
                <c:pt idx="2023">
                  <c:v>386140000000000</c:v>
                </c:pt>
                <c:pt idx="2024">
                  <c:v>386780000000000</c:v>
                </c:pt>
                <c:pt idx="2025">
                  <c:v>387420000000000</c:v>
                </c:pt>
                <c:pt idx="2026">
                  <c:v>388060000000000</c:v>
                </c:pt>
                <c:pt idx="2027">
                  <c:v>388700000000000</c:v>
                </c:pt>
                <c:pt idx="2028">
                  <c:v>389340000000000</c:v>
                </c:pt>
                <c:pt idx="2029">
                  <c:v>389980000000000</c:v>
                </c:pt>
                <c:pt idx="2030">
                  <c:v>390620000000000</c:v>
                </c:pt>
                <c:pt idx="2031">
                  <c:v>391260000000000</c:v>
                </c:pt>
                <c:pt idx="2032">
                  <c:v>391900000000000</c:v>
                </c:pt>
                <c:pt idx="2033">
                  <c:v>392540000000000</c:v>
                </c:pt>
                <c:pt idx="2034">
                  <c:v>393180000000000</c:v>
                </c:pt>
                <c:pt idx="2035">
                  <c:v>393820000000000</c:v>
                </c:pt>
                <c:pt idx="2036">
                  <c:v>394450000000000</c:v>
                </c:pt>
                <c:pt idx="2037">
                  <c:v>395090000000000</c:v>
                </c:pt>
                <c:pt idx="2038">
                  <c:v>395730000000000</c:v>
                </c:pt>
                <c:pt idx="2039">
                  <c:v>396370000000000</c:v>
                </c:pt>
                <c:pt idx="2040">
                  <c:v>397010000000000</c:v>
                </c:pt>
                <c:pt idx="2041">
                  <c:v>397650000000000</c:v>
                </c:pt>
                <c:pt idx="2042">
                  <c:v>398290000000000</c:v>
                </c:pt>
                <c:pt idx="2043">
                  <c:v>398930000000000</c:v>
                </c:pt>
                <c:pt idx="2044">
                  <c:v>399570000000000</c:v>
                </c:pt>
                <c:pt idx="2045">
                  <c:v>400210000000000</c:v>
                </c:pt>
                <c:pt idx="2046">
                  <c:v>400840000000000</c:v>
                </c:pt>
                <c:pt idx="2047">
                  <c:v>401480000000000</c:v>
                </c:pt>
                <c:pt idx="2048">
                  <c:v>402120000000000</c:v>
                </c:pt>
                <c:pt idx="2049">
                  <c:v>402760000000000</c:v>
                </c:pt>
                <c:pt idx="2050">
                  <c:v>402760000000000</c:v>
                </c:pt>
                <c:pt idx="2051">
                  <c:v>403400000000000</c:v>
                </c:pt>
                <c:pt idx="2052">
                  <c:v>404040000000000</c:v>
                </c:pt>
                <c:pt idx="2053">
                  <c:v>404680000000000</c:v>
                </c:pt>
                <c:pt idx="2054">
                  <c:v>405320000000000</c:v>
                </c:pt>
                <c:pt idx="2055">
                  <c:v>405950000000000</c:v>
                </c:pt>
                <c:pt idx="2056">
                  <c:v>406590000000000</c:v>
                </c:pt>
                <c:pt idx="2057">
                  <c:v>407230000000000</c:v>
                </c:pt>
                <c:pt idx="2058">
                  <c:v>407870000000000</c:v>
                </c:pt>
                <c:pt idx="2059">
                  <c:v>408510000000000</c:v>
                </c:pt>
                <c:pt idx="2060">
                  <c:v>409150000000000</c:v>
                </c:pt>
                <c:pt idx="2061">
                  <c:v>409790000000000</c:v>
                </c:pt>
                <c:pt idx="2062">
                  <c:v>410420000000000</c:v>
                </c:pt>
                <c:pt idx="2063">
                  <c:v>411060000000000</c:v>
                </c:pt>
                <c:pt idx="2064">
                  <c:v>411700000000000</c:v>
                </c:pt>
                <c:pt idx="2065">
                  <c:v>412340000000000</c:v>
                </c:pt>
                <c:pt idx="2066">
                  <c:v>412980000000000</c:v>
                </c:pt>
                <c:pt idx="2067">
                  <c:v>413620000000000</c:v>
                </c:pt>
                <c:pt idx="2068">
                  <c:v>414250000000000</c:v>
                </c:pt>
                <c:pt idx="2069">
                  <c:v>414890000000000</c:v>
                </c:pt>
                <c:pt idx="2070">
                  <c:v>415530000000000</c:v>
                </c:pt>
                <c:pt idx="2071">
                  <c:v>416170000000000</c:v>
                </c:pt>
                <c:pt idx="2072">
                  <c:v>416810000000000</c:v>
                </c:pt>
                <c:pt idx="2073">
                  <c:v>417450000000000</c:v>
                </c:pt>
                <c:pt idx="2074">
                  <c:v>418080000000000</c:v>
                </c:pt>
                <c:pt idx="2075">
                  <c:v>418720000000000</c:v>
                </c:pt>
                <c:pt idx="2076">
                  <c:v>419360000000000</c:v>
                </c:pt>
                <c:pt idx="2077">
                  <c:v>420000000000000</c:v>
                </c:pt>
                <c:pt idx="2078">
                  <c:v>420640000000000</c:v>
                </c:pt>
                <c:pt idx="2079">
                  <c:v>421270000000000</c:v>
                </c:pt>
                <c:pt idx="2080">
                  <c:v>421910000000000</c:v>
                </c:pt>
                <c:pt idx="2081">
                  <c:v>422550000000000</c:v>
                </c:pt>
                <c:pt idx="2082">
                  <c:v>423190000000000</c:v>
                </c:pt>
                <c:pt idx="2083">
                  <c:v>423830000000000</c:v>
                </c:pt>
                <c:pt idx="2084">
                  <c:v>424460000000000</c:v>
                </c:pt>
                <c:pt idx="2085">
                  <c:v>425100000000000</c:v>
                </c:pt>
                <c:pt idx="2086">
                  <c:v>425740000000000</c:v>
                </c:pt>
                <c:pt idx="2087">
                  <c:v>426380000000000</c:v>
                </c:pt>
                <c:pt idx="2088">
                  <c:v>427010000000000</c:v>
                </c:pt>
                <c:pt idx="2089">
                  <c:v>427650000000000</c:v>
                </c:pt>
                <c:pt idx="2090">
                  <c:v>428290000000000</c:v>
                </c:pt>
                <c:pt idx="2091">
                  <c:v>428930000000000</c:v>
                </c:pt>
                <c:pt idx="2092">
                  <c:v>429570000000000</c:v>
                </c:pt>
                <c:pt idx="2093">
                  <c:v>430200000000000</c:v>
                </c:pt>
                <c:pt idx="2094">
                  <c:v>430840000000000</c:v>
                </c:pt>
                <c:pt idx="2095">
                  <c:v>431480000000000</c:v>
                </c:pt>
                <c:pt idx="2096">
                  <c:v>432120000000000</c:v>
                </c:pt>
                <c:pt idx="2097">
                  <c:v>432750000000000</c:v>
                </c:pt>
                <c:pt idx="2098">
                  <c:v>433390000000000</c:v>
                </c:pt>
                <c:pt idx="2099">
                  <c:v>434030000000000</c:v>
                </c:pt>
                <c:pt idx="2100">
                  <c:v>434030000000000</c:v>
                </c:pt>
                <c:pt idx="2101">
                  <c:v>434670000000000</c:v>
                </c:pt>
                <c:pt idx="2102">
                  <c:v>435300000000000</c:v>
                </c:pt>
                <c:pt idx="2103">
                  <c:v>435940000000000</c:v>
                </c:pt>
                <c:pt idx="2104">
                  <c:v>436580000000000</c:v>
                </c:pt>
                <c:pt idx="2105">
                  <c:v>437220000000000</c:v>
                </c:pt>
                <c:pt idx="2106">
                  <c:v>437850000000000</c:v>
                </c:pt>
                <c:pt idx="2107">
                  <c:v>438490000000000</c:v>
                </c:pt>
                <c:pt idx="2108">
                  <c:v>439130000000000</c:v>
                </c:pt>
                <c:pt idx="2109">
                  <c:v>439760000000000</c:v>
                </c:pt>
                <c:pt idx="2110">
                  <c:v>440400000000000</c:v>
                </c:pt>
                <c:pt idx="2111">
                  <c:v>441040000000000</c:v>
                </c:pt>
                <c:pt idx="2112">
                  <c:v>441680000000000</c:v>
                </c:pt>
                <c:pt idx="2113">
                  <c:v>442310000000000</c:v>
                </c:pt>
                <c:pt idx="2114">
                  <c:v>442950000000000</c:v>
                </c:pt>
                <c:pt idx="2115">
                  <c:v>443590000000000</c:v>
                </c:pt>
                <c:pt idx="2116">
                  <c:v>444230000000000</c:v>
                </c:pt>
                <c:pt idx="2117">
                  <c:v>444860000000000</c:v>
                </c:pt>
                <c:pt idx="2118">
                  <c:v>445500000000000</c:v>
                </c:pt>
                <c:pt idx="2119">
                  <c:v>446140000000000</c:v>
                </c:pt>
                <c:pt idx="2120">
                  <c:v>446770000000000</c:v>
                </c:pt>
                <c:pt idx="2121">
                  <c:v>447410000000000</c:v>
                </c:pt>
                <c:pt idx="2122">
                  <c:v>448050000000000</c:v>
                </c:pt>
                <c:pt idx="2123">
                  <c:v>448680000000000</c:v>
                </c:pt>
                <c:pt idx="2124">
                  <c:v>449320000000000</c:v>
                </c:pt>
                <c:pt idx="2125">
                  <c:v>449960000000000</c:v>
                </c:pt>
                <c:pt idx="2126">
                  <c:v>450590000000000</c:v>
                </c:pt>
                <c:pt idx="2127">
                  <c:v>451230000000000</c:v>
                </c:pt>
                <c:pt idx="2128">
                  <c:v>451870000000000</c:v>
                </c:pt>
                <c:pt idx="2129">
                  <c:v>452500000000000</c:v>
                </c:pt>
                <c:pt idx="2130">
                  <c:v>453140000000000</c:v>
                </c:pt>
                <c:pt idx="2131">
                  <c:v>453780000000000</c:v>
                </c:pt>
                <c:pt idx="2132">
                  <c:v>454410000000000</c:v>
                </c:pt>
                <c:pt idx="2133">
                  <c:v>455050000000000</c:v>
                </c:pt>
                <c:pt idx="2134">
                  <c:v>455690000000000</c:v>
                </c:pt>
                <c:pt idx="2135">
                  <c:v>456320000000000</c:v>
                </c:pt>
                <c:pt idx="2136">
                  <c:v>456960000000000</c:v>
                </c:pt>
                <c:pt idx="2137">
                  <c:v>457600000000000</c:v>
                </c:pt>
                <c:pt idx="2138">
                  <c:v>458230000000000</c:v>
                </c:pt>
                <c:pt idx="2139">
                  <c:v>458870000000000</c:v>
                </c:pt>
                <c:pt idx="2140">
                  <c:v>459510000000000</c:v>
                </c:pt>
                <c:pt idx="2141">
                  <c:v>460140000000000</c:v>
                </c:pt>
                <c:pt idx="2142">
                  <c:v>460780000000000</c:v>
                </c:pt>
                <c:pt idx="2143">
                  <c:v>461420000000000</c:v>
                </c:pt>
                <c:pt idx="2144">
                  <c:v>462050000000000</c:v>
                </c:pt>
                <c:pt idx="2145">
                  <c:v>462690000000000</c:v>
                </c:pt>
                <c:pt idx="2146">
                  <c:v>463320000000000</c:v>
                </c:pt>
                <c:pt idx="2147">
                  <c:v>463960000000000</c:v>
                </c:pt>
                <c:pt idx="2148">
                  <c:v>464600000000000</c:v>
                </c:pt>
                <c:pt idx="2149">
                  <c:v>465230000000000</c:v>
                </c:pt>
                <c:pt idx="2150">
                  <c:v>465230000000000</c:v>
                </c:pt>
                <c:pt idx="2151">
                  <c:v>466990000000000</c:v>
                </c:pt>
                <c:pt idx="2152">
                  <c:v>468730000000000</c:v>
                </c:pt>
                <c:pt idx="2153">
                  <c:v>470470000000000</c:v>
                </c:pt>
                <c:pt idx="2154">
                  <c:v>472210000000000</c:v>
                </c:pt>
                <c:pt idx="2155">
                  <c:v>473930000000000</c:v>
                </c:pt>
                <c:pt idx="2156">
                  <c:v>475650000000000</c:v>
                </c:pt>
                <c:pt idx="2157">
                  <c:v>477370000000000</c:v>
                </c:pt>
                <c:pt idx="2158">
                  <c:v>479070000000000</c:v>
                </c:pt>
                <c:pt idx="2159">
                  <c:v>480770000000000</c:v>
                </c:pt>
                <c:pt idx="2160">
                  <c:v>482460000000000</c:v>
                </c:pt>
                <c:pt idx="2161">
                  <c:v>484150000000000</c:v>
                </c:pt>
                <c:pt idx="2162">
                  <c:v>485830000000000</c:v>
                </c:pt>
                <c:pt idx="2163">
                  <c:v>487500000000000</c:v>
                </c:pt>
                <c:pt idx="2164">
                  <c:v>489170000000000</c:v>
                </c:pt>
                <c:pt idx="2165">
                  <c:v>490830000000000</c:v>
                </c:pt>
                <c:pt idx="2166">
                  <c:v>492480000000000</c:v>
                </c:pt>
                <c:pt idx="2167">
                  <c:v>494120000000000</c:v>
                </c:pt>
                <c:pt idx="2168">
                  <c:v>495760000000000</c:v>
                </c:pt>
                <c:pt idx="2169">
                  <c:v>497390000000000</c:v>
                </c:pt>
                <c:pt idx="2170">
                  <c:v>499020000000000</c:v>
                </c:pt>
                <c:pt idx="2171">
                  <c:v>500640000000000</c:v>
                </c:pt>
                <c:pt idx="2172">
                  <c:v>502250000000000</c:v>
                </c:pt>
                <c:pt idx="2173">
                  <c:v>503850000000000</c:v>
                </c:pt>
                <c:pt idx="2174">
                  <c:v>505450000000000</c:v>
                </c:pt>
                <c:pt idx="2175">
                  <c:v>507040000000000</c:v>
                </c:pt>
                <c:pt idx="2176">
                  <c:v>508620000000000</c:v>
                </c:pt>
                <c:pt idx="2177">
                  <c:v>510200000000000</c:v>
                </c:pt>
                <c:pt idx="2178">
                  <c:v>511770000000000</c:v>
                </c:pt>
                <c:pt idx="2179">
                  <c:v>513340000000000</c:v>
                </c:pt>
                <c:pt idx="2180">
                  <c:v>514890000000000</c:v>
                </c:pt>
                <c:pt idx="2181">
                  <c:v>516440000000000</c:v>
                </c:pt>
                <c:pt idx="2182">
                  <c:v>517990000000000</c:v>
                </c:pt>
                <c:pt idx="2183">
                  <c:v>519520000000000</c:v>
                </c:pt>
                <c:pt idx="2184">
                  <c:v>521050000000000</c:v>
                </c:pt>
                <c:pt idx="2185">
                  <c:v>522580000000000</c:v>
                </c:pt>
                <c:pt idx="2186">
                  <c:v>524090000000000</c:v>
                </c:pt>
                <c:pt idx="2187">
                  <c:v>525600000000000</c:v>
                </c:pt>
                <c:pt idx="2188">
                  <c:v>527100000000000</c:v>
                </c:pt>
                <c:pt idx="2189">
                  <c:v>528600000000000</c:v>
                </c:pt>
                <c:pt idx="2190">
                  <c:v>530090000000000</c:v>
                </c:pt>
                <c:pt idx="2191">
                  <c:v>531570000000000</c:v>
                </c:pt>
                <c:pt idx="2192">
                  <c:v>533050000000000</c:v>
                </c:pt>
                <c:pt idx="2193">
                  <c:v>534520000000000</c:v>
                </c:pt>
                <c:pt idx="2194">
                  <c:v>535980000000000</c:v>
                </c:pt>
                <c:pt idx="2195">
                  <c:v>537430000000000</c:v>
                </c:pt>
                <c:pt idx="2196">
                  <c:v>538880000000000</c:v>
                </c:pt>
                <c:pt idx="2197">
                  <c:v>540320000000000</c:v>
                </c:pt>
                <c:pt idx="2198">
                  <c:v>541760000000000</c:v>
                </c:pt>
                <c:pt idx="2199">
                  <c:v>543190000000000</c:v>
                </c:pt>
                <c:pt idx="2200">
                  <c:v>543190000000000</c:v>
                </c:pt>
                <c:pt idx="2201">
                  <c:v>544790000000000</c:v>
                </c:pt>
                <c:pt idx="2202">
                  <c:v>546380000000000</c:v>
                </c:pt>
                <c:pt idx="2203">
                  <c:v>547980000000000</c:v>
                </c:pt>
                <c:pt idx="2204">
                  <c:v>549580000000000</c:v>
                </c:pt>
                <c:pt idx="2205">
                  <c:v>551180000000000</c:v>
                </c:pt>
                <c:pt idx="2206">
                  <c:v>552780000000000</c:v>
                </c:pt>
                <c:pt idx="2207">
                  <c:v>554380000000000</c:v>
                </c:pt>
                <c:pt idx="2208">
                  <c:v>555980000000000</c:v>
                </c:pt>
                <c:pt idx="2209">
                  <c:v>557580000000000</c:v>
                </c:pt>
                <c:pt idx="2210">
                  <c:v>559180000000000</c:v>
                </c:pt>
                <c:pt idx="2211">
                  <c:v>560780000000000</c:v>
                </c:pt>
                <c:pt idx="2212">
                  <c:v>562380000000000</c:v>
                </c:pt>
                <c:pt idx="2213">
                  <c:v>563970000000000</c:v>
                </c:pt>
                <c:pt idx="2214">
                  <c:v>565570000000000</c:v>
                </c:pt>
                <c:pt idx="2215">
                  <c:v>567170000000000</c:v>
                </c:pt>
                <c:pt idx="2216">
                  <c:v>568770000000000</c:v>
                </c:pt>
                <c:pt idx="2217">
                  <c:v>570370000000000</c:v>
                </c:pt>
                <c:pt idx="2218">
                  <c:v>571970000000000</c:v>
                </c:pt>
                <c:pt idx="2219">
                  <c:v>573570000000000</c:v>
                </c:pt>
                <c:pt idx="2220">
                  <c:v>575170000000000</c:v>
                </c:pt>
                <c:pt idx="2221">
                  <c:v>576760000000000</c:v>
                </c:pt>
                <c:pt idx="2222">
                  <c:v>578360000000000</c:v>
                </c:pt>
                <c:pt idx="2223">
                  <c:v>579960000000000</c:v>
                </c:pt>
                <c:pt idx="2224">
                  <c:v>581560000000000</c:v>
                </c:pt>
                <c:pt idx="2225">
                  <c:v>583160000000000</c:v>
                </c:pt>
                <c:pt idx="2226">
                  <c:v>584760000000000</c:v>
                </c:pt>
                <c:pt idx="2227">
                  <c:v>586360000000000</c:v>
                </c:pt>
                <c:pt idx="2228">
                  <c:v>587950000000000</c:v>
                </c:pt>
                <c:pt idx="2229">
                  <c:v>589550000000000</c:v>
                </c:pt>
                <c:pt idx="2230">
                  <c:v>591150000000000</c:v>
                </c:pt>
                <c:pt idx="2231">
                  <c:v>592750000000000</c:v>
                </c:pt>
                <c:pt idx="2232">
                  <c:v>594350000000000</c:v>
                </c:pt>
                <c:pt idx="2233">
                  <c:v>595950000000000</c:v>
                </c:pt>
                <c:pt idx="2234">
                  <c:v>597540000000000</c:v>
                </c:pt>
                <c:pt idx="2235">
                  <c:v>599140000000000</c:v>
                </c:pt>
                <c:pt idx="2236">
                  <c:v>600740000000000</c:v>
                </c:pt>
                <c:pt idx="2237">
                  <c:v>602340000000000</c:v>
                </c:pt>
                <c:pt idx="2238">
                  <c:v>603940000000000</c:v>
                </c:pt>
                <c:pt idx="2239">
                  <c:v>605540000000000</c:v>
                </c:pt>
                <c:pt idx="2240">
                  <c:v>607130000000000</c:v>
                </c:pt>
                <c:pt idx="2241">
                  <c:v>608730000000000</c:v>
                </c:pt>
                <c:pt idx="2242">
                  <c:v>610330000000000</c:v>
                </c:pt>
                <c:pt idx="2243">
                  <c:v>611930000000000</c:v>
                </c:pt>
                <c:pt idx="2244">
                  <c:v>613530000000000</c:v>
                </c:pt>
                <c:pt idx="2245">
                  <c:v>615120000000000</c:v>
                </c:pt>
                <c:pt idx="2246">
                  <c:v>616720000000000</c:v>
                </c:pt>
                <c:pt idx="2247">
                  <c:v>618320000000000</c:v>
                </c:pt>
                <c:pt idx="2248">
                  <c:v>619920000000000</c:v>
                </c:pt>
                <c:pt idx="2249">
                  <c:v>621520000000000</c:v>
                </c:pt>
                <c:pt idx="2250">
                  <c:v>621520000000000</c:v>
                </c:pt>
                <c:pt idx="2251">
                  <c:v>623110000000000</c:v>
                </c:pt>
                <c:pt idx="2252">
                  <c:v>624710000000000</c:v>
                </c:pt>
                <c:pt idx="2253">
                  <c:v>626310000000000</c:v>
                </c:pt>
                <c:pt idx="2254">
                  <c:v>627910000000000</c:v>
                </c:pt>
                <c:pt idx="2255">
                  <c:v>629500000000000</c:v>
                </c:pt>
                <c:pt idx="2256">
                  <c:v>631100000000000</c:v>
                </c:pt>
                <c:pt idx="2257">
                  <c:v>632700000000000</c:v>
                </c:pt>
                <c:pt idx="2258">
                  <c:v>634300000000000</c:v>
                </c:pt>
                <c:pt idx="2259">
                  <c:v>635900000000000</c:v>
                </c:pt>
                <c:pt idx="2260">
                  <c:v>637490000000000</c:v>
                </c:pt>
                <c:pt idx="2261">
                  <c:v>639090000000000</c:v>
                </c:pt>
                <c:pt idx="2262">
                  <c:v>640690000000000</c:v>
                </c:pt>
                <c:pt idx="2263">
                  <c:v>642290000000000</c:v>
                </c:pt>
                <c:pt idx="2264">
                  <c:v>643880000000000</c:v>
                </c:pt>
                <c:pt idx="2265">
                  <c:v>645480000000000</c:v>
                </c:pt>
                <c:pt idx="2266">
                  <c:v>647080000000000</c:v>
                </c:pt>
                <c:pt idx="2267">
                  <c:v>648670000000000</c:v>
                </c:pt>
                <c:pt idx="2268">
                  <c:v>650270000000000</c:v>
                </c:pt>
                <c:pt idx="2269">
                  <c:v>651870000000000</c:v>
                </c:pt>
                <c:pt idx="2270">
                  <c:v>653470000000000</c:v>
                </c:pt>
                <c:pt idx="2271">
                  <c:v>655060000000000</c:v>
                </c:pt>
                <c:pt idx="2272">
                  <c:v>656660000000000</c:v>
                </c:pt>
                <c:pt idx="2273">
                  <c:v>658260000000000</c:v>
                </c:pt>
                <c:pt idx="2274">
                  <c:v>659850000000000</c:v>
                </c:pt>
                <c:pt idx="2275">
                  <c:v>661450000000000</c:v>
                </c:pt>
                <c:pt idx="2276">
                  <c:v>663050000000000</c:v>
                </c:pt>
                <c:pt idx="2277">
                  <c:v>664650000000000</c:v>
                </c:pt>
                <c:pt idx="2278">
                  <c:v>666240000000000</c:v>
                </c:pt>
                <c:pt idx="2279">
                  <c:v>667840000000000</c:v>
                </c:pt>
                <c:pt idx="2280">
                  <c:v>669440000000000</c:v>
                </c:pt>
                <c:pt idx="2281">
                  <c:v>671030000000000</c:v>
                </c:pt>
                <c:pt idx="2282">
                  <c:v>672630000000000</c:v>
                </c:pt>
                <c:pt idx="2283">
                  <c:v>674230000000000</c:v>
                </c:pt>
                <c:pt idx="2284">
                  <c:v>675820000000000</c:v>
                </c:pt>
                <c:pt idx="2285">
                  <c:v>677420000000000</c:v>
                </c:pt>
                <c:pt idx="2286">
                  <c:v>679020000000000</c:v>
                </c:pt>
                <c:pt idx="2287">
                  <c:v>680610000000000</c:v>
                </c:pt>
                <c:pt idx="2288">
                  <c:v>682210000000000</c:v>
                </c:pt>
                <c:pt idx="2289">
                  <c:v>683810000000000</c:v>
                </c:pt>
                <c:pt idx="2290">
                  <c:v>685400000000000</c:v>
                </c:pt>
                <c:pt idx="2291">
                  <c:v>687000000000000</c:v>
                </c:pt>
                <c:pt idx="2292">
                  <c:v>688600000000000</c:v>
                </c:pt>
                <c:pt idx="2293">
                  <c:v>690190000000000</c:v>
                </c:pt>
                <c:pt idx="2294">
                  <c:v>691790000000000</c:v>
                </c:pt>
                <c:pt idx="2295">
                  <c:v>693390000000000</c:v>
                </c:pt>
                <c:pt idx="2296">
                  <c:v>694980000000000</c:v>
                </c:pt>
                <c:pt idx="2297">
                  <c:v>696580000000000</c:v>
                </c:pt>
                <c:pt idx="2298">
                  <c:v>698170000000000</c:v>
                </c:pt>
                <c:pt idx="2299">
                  <c:v>699770000000000</c:v>
                </c:pt>
                <c:pt idx="2300">
                  <c:v>699770000000000</c:v>
                </c:pt>
                <c:pt idx="2301">
                  <c:v>701370000000000</c:v>
                </c:pt>
                <c:pt idx="2302">
                  <c:v>702960000000000</c:v>
                </c:pt>
                <c:pt idx="2303">
                  <c:v>704560000000000</c:v>
                </c:pt>
                <c:pt idx="2304">
                  <c:v>706150000000000</c:v>
                </c:pt>
                <c:pt idx="2305">
                  <c:v>707750000000000</c:v>
                </c:pt>
                <c:pt idx="2306">
                  <c:v>709350000000000</c:v>
                </c:pt>
                <c:pt idx="2307">
                  <c:v>710940000000000</c:v>
                </c:pt>
                <c:pt idx="2308">
                  <c:v>712540000000000</c:v>
                </c:pt>
                <c:pt idx="2309">
                  <c:v>714130000000000</c:v>
                </c:pt>
                <c:pt idx="2310">
                  <c:v>715730000000000</c:v>
                </c:pt>
                <c:pt idx="2311">
                  <c:v>717330000000000</c:v>
                </c:pt>
                <c:pt idx="2312">
                  <c:v>718920000000000</c:v>
                </c:pt>
                <c:pt idx="2313">
                  <c:v>720520000000000</c:v>
                </c:pt>
                <c:pt idx="2314">
                  <c:v>722110000000000</c:v>
                </c:pt>
                <c:pt idx="2315">
                  <c:v>723710000000000</c:v>
                </c:pt>
                <c:pt idx="2316">
                  <c:v>725300000000000</c:v>
                </c:pt>
                <c:pt idx="2317">
                  <c:v>726900000000000</c:v>
                </c:pt>
                <c:pt idx="2318">
                  <c:v>728500000000000</c:v>
                </c:pt>
                <c:pt idx="2319">
                  <c:v>730090000000000</c:v>
                </c:pt>
                <c:pt idx="2320">
                  <c:v>731690000000000</c:v>
                </c:pt>
                <c:pt idx="2321">
                  <c:v>733280000000000</c:v>
                </c:pt>
                <c:pt idx="2322">
                  <c:v>734880000000000</c:v>
                </c:pt>
                <c:pt idx="2323">
                  <c:v>736470000000000</c:v>
                </c:pt>
                <c:pt idx="2324">
                  <c:v>738070000000000</c:v>
                </c:pt>
                <c:pt idx="2325">
                  <c:v>739660000000000</c:v>
                </c:pt>
                <c:pt idx="2326">
                  <c:v>741260000000000</c:v>
                </c:pt>
                <c:pt idx="2327">
                  <c:v>742850000000000</c:v>
                </c:pt>
                <c:pt idx="2328">
                  <c:v>744450000000000</c:v>
                </c:pt>
                <c:pt idx="2329">
                  <c:v>746040000000000</c:v>
                </c:pt>
                <c:pt idx="2330">
                  <c:v>747640000000000</c:v>
                </c:pt>
                <c:pt idx="2331">
                  <c:v>749230000000000</c:v>
                </c:pt>
                <c:pt idx="2332">
                  <c:v>750830000000000</c:v>
                </c:pt>
                <c:pt idx="2333">
                  <c:v>752420000000000</c:v>
                </c:pt>
                <c:pt idx="2334">
                  <c:v>754020000000000</c:v>
                </c:pt>
                <c:pt idx="2335">
                  <c:v>755610000000000</c:v>
                </c:pt>
                <c:pt idx="2336">
                  <c:v>757210000000000</c:v>
                </c:pt>
                <c:pt idx="2337">
                  <c:v>758800000000000</c:v>
                </c:pt>
                <c:pt idx="2338">
                  <c:v>760400000000000</c:v>
                </c:pt>
                <c:pt idx="2339">
                  <c:v>761990000000000</c:v>
                </c:pt>
                <c:pt idx="2340">
                  <c:v>763590000000000</c:v>
                </c:pt>
                <c:pt idx="2341">
                  <c:v>765180000000000</c:v>
                </c:pt>
                <c:pt idx="2342">
                  <c:v>766780000000000</c:v>
                </c:pt>
                <c:pt idx="2343">
                  <c:v>768370000000000</c:v>
                </c:pt>
                <c:pt idx="2344">
                  <c:v>769970000000000</c:v>
                </c:pt>
                <c:pt idx="2345">
                  <c:v>771560000000000</c:v>
                </c:pt>
                <c:pt idx="2346">
                  <c:v>773160000000000</c:v>
                </c:pt>
                <c:pt idx="2347">
                  <c:v>774750000000000</c:v>
                </c:pt>
                <c:pt idx="2348">
                  <c:v>776340000000000</c:v>
                </c:pt>
                <c:pt idx="2349">
                  <c:v>777940000000000</c:v>
                </c:pt>
                <c:pt idx="2350">
                  <c:v>777940000000000</c:v>
                </c:pt>
                <c:pt idx="2351">
                  <c:v>779530000000000</c:v>
                </c:pt>
                <c:pt idx="2352">
                  <c:v>781130000000000</c:v>
                </c:pt>
                <c:pt idx="2353">
                  <c:v>782720000000000</c:v>
                </c:pt>
                <c:pt idx="2354">
                  <c:v>784320000000000</c:v>
                </c:pt>
                <c:pt idx="2355">
                  <c:v>785910000000000</c:v>
                </c:pt>
                <c:pt idx="2356">
                  <c:v>787500000000000</c:v>
                </c:pt>
                <c:pt idx="2357">
                  <c:v>789100000000000</c:v>
                </c:pt>
                <c:pt idx="2358">
                  <c:v>790690000000000</c:v>
                </c:pt>
                <c:pt idx="2359">
                  <c:v>792290000000000</c:v>
                </c:pt>
                <c:pt idx="2360">
                  <c:v>793880000000000</c:v>
                </c:pt>
                <c:pt idx="2361">
                  <c:v>795470000000000</c:v>
                </c:pt>
                <c:pt idx="2362">
                  <c:v>797070000000000</c:v>
                </c:pt>
                <c:pt idx="2363">
                  <c:v>798660000000000</c:v>
                </c:pt>
                <c:pt idx="2364">
                  <c:v>800260000000000</c:v>
                </c:pt>
                <c:pt idx="2365">
                  <c:v>801850000000000</c:v>
                </c:pt>
                <c:pt idx="2366">
                  <c:v>803440000000000</c:v>
                </c:pt>
                <c:pt idx="2367">
                  <c:v>805040000000000</c:v>
                </c:pt>
                <c:pt idx="2368">
                  <c:v>806630000000000</c:v>
                </c:pt>
                <c:pt idx="2369">
                  <c:v>808220000000000</c:v>
                </c:pt>
                <c:pt idx="2370">
                  <c:v>809820000000000</c:v>
                </c:pt>
                <c:pt idx="2371">
                  <c:v>811410000000000</c:v>
                </c:pt>
                <c:pt idx="2372">
                  <c:v>813010000000000</c:v>
                </c:pt>
                <c:pt idx="2373">
                  <c:v>814600000000000</c:v>
                </c:pt>
                <c:pt idx="2374">
                  <c:v>816190000000000</c:v>
                </c:pt>
                <c:pt idx="2375">
                  <c:v>817790000000000</c:v>
                </c:pt>
                <c:pt idx="2376">
                  <c:v>819380000000000</c:v>
                </c:pt>
                <c:pt idx="2377">
                  <c:v>820970000000000</c:v>
                </c:pt>
                <c:pt idx="2378">
                  <c:v>822570000000000</c:v>
                </c:pt>
                <c:pt idx="2379">
                  <c:v>824160000000000</c:v>
                </c:pt>
                <c:pt idx="2380">
                  <c:v>825750000000000</c:v>
                </c:pt>
                <c:pt idx="2381">
                  <c:v>827340000000000</c:v>
                </c:pt>
                <c:pt idx="2382">
                  <c:v>828940000000000</c:v>
                </c:pt>
                <c:pt idx="2383">
                  <c:v>830530000000000</c:v>
                </c:pt>
                <c:pt idx="2384">
                  <c:v>832120000000000</c:v>
                </c:pt>
                <c:pt idx="2385">
                  <c:v>833720000000000</c:v>
                </c:pt>
                <c:pt idx="2386">
                  <c:v>835310000000000</c:v>
                </c:pt>
                <c:pt idx="2387">
                  <c:v>836900000000000</c:v>
                </c:pt>
                <c:pt idx="2388">
                  <c:v>838500000000000</c:v>
                </c:pt>
                <c:pt idx="2389">
                  <c:v>840090000000000</c:v>
                </c:pt>
                <c:pt idx="2390">
                  <c:v>841680000000000</c:v>
                </c:pt>
                <c:pt idx="2391">
                  <c:v>843270000000000</c:v>
                </c:pt>
                <c:pt idx="2392">
                  <c:v>844870000000000</c:v>
                </c:pt>
                <c:pt idx="2393">
                  <c:v>846460000000000</c:v>
                </c:pt>
                <c:pt idx="2394">
                  <c:v>848050000000000</c:v>
                </c:pt>
                <c:pt idx="2395">
                  <c:v>849640000000000</c:v>
                </c:pt>
                <c:pt idx="2396">
                  <c:v>851240000000000</c:v>
                </c:pt>
                <c:pt idx="2397">
                  <c:v>852830000000000</c:v>
                </c:pt>
                <c:pt idx="2398">
                  <c:v>854420000000000</c:v>
                </c:pt>
                <c:pt idx="2399">
                  <c:v>856010000000000</c:v>
                </c:pt>
                <c:pt idx="2400">
                  <c:v>856010000000000</c:v>
                </c:pt>
                <c:pt idx="2401">
                  <c:v>857610000000000</c:v>
                </c:pt>
                <c:pt idx="2402">
                  <c:v>859200000000000</c:v>
                </c:pt>
                <c:pt idx="2403">
                  <c:v>860790000000000</c:v>
                </c:pt>
                <c:pt idx="2404">
                  <c:v>862380000000000</c:v>
                </c:pt>
                <c:pt idx="2405">
                  <c:v>863970000000000</c:v>
                </c:pt>
                <c:pt idx="2406">
                  <c:v>865570000000000</c:v>
                </c:pt>
                <c:pt idx="2407">
                  <c:v>867160000000000</c:v>
                </c:pt>
                <c:pt idx="2408">
                  <c:v>868750000000000</c:v>
                </c:pt>
                <c:pt idx="2409">
                  <c:v>870340000000000</c:v>
                </c:pt>
                <c:pt idx="2410">
                  <c:v>871930000000000</c:v>
                </c:pt>
                <c:pt idx="2411">
                  <c:v>873530000000000</c:v>
                </c:pt>
                <c:pt idx="2412">
                  <c:v>875120000000000</c:v>
                </c:pt>
                <c:pt idx="2413">
                  <c:v>876710000000000</c:v>
                </c:pt>
                <c:pt idx="2414">
                  <c:v>878300000000000</c:v>
                </c:pt>
                <c:pt idx="2415">
                  <c:v>879890000000000</c:v>
                </c:pt>
                <c:pt idx="2416">
                  <c:v>881490000000000</c:v>
                </c:pt>
                <c:pt idx="2417">
                  <c:v>883080000000000</c:v>
                </c:pt>
                <c:pt idx="2418">
                  <c:v>884670000000000</c:v>
                </c:pt>
                <c:pt idx="2419">
                  <c:v>886260000000000</c:v>
                </c:pt>
                <c:pt idx="2420">
                  <c:v>887850000000000</c:v>
                </c:pt>
                <c:pt idx="2421">
                  <c:v>889440000000000</c:v>
                </c:pt>
                <c:pt idx="2422">
                  <c:v>891030000000000</c:v>
                </c:pt>
                <c:pt idx="2423">
                  <c:v>892630000000000</c:v>
                </c:pt>
                <c:pt idx="2424">
                  <c:v>894220000000000</c:v>
                </c:pt>
                <c:pt idx="2425">
                  <c:v>895810000000000</c:v>
                </c:pt>
                <c:pt idx="2426">
                  <c:v>897400000000000</c:v>
                </c:pt>
                <c:pt idx="2427">
                  <c:v>898990000000000</c:v>
                </c:pt>
                <c:pt idx="2428">
                  <c:v>900580000000000</c:v>
                </c:pt>
                <c:pt idx="2429">
                  <c:v>902170000000000</c:v>
                </c:pt>
                <c:pt idx="2430">
                  <c:v>903760000000000</c:v>
                </c:pt>
                <c:pt idx="2431">
                  <c:v>905350000000000</c:v>
                </c:pt>
                <c:pt idx="2432">
                  <c:v>906950000000000</c:v>
                </c:pt>
                <c:pt idx="2433">
                  <c:v>908540000000000</c:v>
                </c:pt>
                <c:pt idx="2434">
                  <c:v>910130000000000</c:v>
                </c:pt>
                <c:pt idx="2435">
                  <c:v>911720000000000</c:v>
                </c:pt>
                <c:pt idx="2436">
                  <c:v>913310000000000</c:v>
                </c:pt>
                <c:pt idx="2437">
                  <c:v>914900000000000</c:v>
                </c:pt>
                <c:pt idx="2438">
                  <c:v>916490000000000</c:v>
                </c:pt>
                <c:pt idx="2439">
                  <c:v>918080000000000</c:v>
                </c:pt>
                <c:pt idx="2440">
                  <c:v>919670000000000</c:v>
                </c:pt>
                <c:pt idx="2441">
                  <c:v>921260000000000</c:v>
                </c:pt>
                <c:pt idx="2442">
                  <c:v>922850000000000</c:v>
                </c:pt>
                <c:pt idx="2443">
                  <c:v>924440000000000</c:v>
                </c:pt>
                <c:pt idx="2444">
                  <c:v>926030000000000</c:v>
                </c:pt>
                <c:pt idx="2445">
                  <c:v>927620000000000</c:v>
                </c:pt>
                <c:pt idx="2446">
                  <c:v>929210000000000</c:v>
                </c:pt>
                <c:pt idx="2447">
                  <c:v>930800000000000</c:v>
                </c:pt>
                <c:pt idx="2448">
                  <c:v>932390000000000</c:v>
                </c:pt>
                <c:pt idx="2449">
                  <c:v>933980000000000</c:v>
                </c:pt>
                <c:pt idx="2450">
                  <c:v>933980000000000</c:v>
                </c:pt>
                <c:pt idx="2451">
                  <c:v>935570000000000</c:v>
                </c:pt>
                <c:pt idx="2452">
                  <c:v>937160000000000</c:v>
                </c:pt>
                <c:pt idx="2453">
                  <c:v>938750000000000</c:v>
                </c:pt>
                <c:pt idx="2454">
                  <c:v>940340000000000</c:v>
                </c:pt>
                <c:pt idx="2455">
                  <c:v>941930000000000</c:v>
                </c:pt>
                <c:pt idx="2456">
                  <c:v>943520000000000</c:v>
                </c:pt>
                <c:pt idx="2457">
                  <c:v>945110000000000</c:v>
                </c:pt>
                <c:pt idx="2458">
                  <c:v>946700000000000</c:v>
                </c:pt>
                <c:pt idx="2459">
                  <c:v>948290000000000</c:v>
                </c:pt>
                <c:pt idx="2460">
                  <c:v>949880000000000</c:v>
                </c:pt>
                <c:pt idx="2461">
                  <c:v>951470000000000</c:v>
                </c:pt>
                <c:pt idx="2462">
                  <c:v>953060000000000</c:v>
                </c:pt>
                <c:pt idx="2463">
                  <c:v>954650000000000</c:v>
                </c:pt>
                <c:pt idx="2464">
                  <c:v>956240000000000</c:v>
                </c:pt>
                <c:pt idx="2465">
                  <c:v>957830000000000</c:v>
                </c:pt>
                <c:pt idx="2466">
                  <c:v>959420000000000</c:v>
                </c:pt>
                <c:pt idx="2467">
                  <c:v>961010000000000</c:v>
                </c:pt>
                <c:pt idx="2468">
                  <c:v>962600000000000</c:v>
                </c:pt>
                <c:pt idx="2469">
                  <c:v>964190000000000</c:v>
                </c:pt>
                <c:pt idx="2470">
                  <c:v>965780000000000</c:v>
                </c:pt>
                <c:pt idx="2471">
                  <c:v>967370000000000</c:v>
                </c:pt>
                <c:pt idx="2472">
                  <c:v>968960000000000</c:v>
                </c:pt>
                <c:pt idx="2473">
                  <c:v>970540000000000</c:v>
                </c:pt>
                <c:pt idx="2474">
                  <c:v>972130000000000</c:v>
                </c:pt>
                <c:pt idx="2475">
                  <c:v>973720000000000</c:v>
                </c:pt>
                <c:pt idx="2476">
                  <c:v>975310000000000</c:v>
                </c:pt>
                <c:pt idx="2477">
                  <c:v>976900000000000</c:v>
                </c:pt>
                <c:pt idx="2478">
                  <c:v>978490000000000</c:v>
                </c:pt>
                <c:pt idx="2479">
                  <c:v>980080000000000</c:v>
                </c:pt>
                <c:pt idx="2480">
                  <c:v>981670000000000</c:v>
                </c:pt>
                <c:pt idx="2481">
                  <c:v>983250000000000</c:v>
                </c:pt>
                <c:pt idx="2482">
                  <c:v>984840000000000</c:v>
                </c:pt>
                <c:pt idx="2483">
                  <c:v>986430000000000</c:v>
                </c:pt>
                <c:pt idx="2484">
                  <c:v>988020000000000</c:v>
                </c:pt>
                <c:pt idx="2485">
                  <c:v>989610000000000</c:v>
                </c:pt>
                <c:pt idx="2486">
                  <c:v>991200000000000</c:v>
                </c:pt>
                <c:pt idx="2487">
                  <c:v>992790000000000</c:v>
                </c:pt>
                <c:pt idx="2488">
                  <c:v>994370000000000</c:v>
                </c:pt>
                <c:pt idx="2489">
                  <c:v>995960000000000</c:v>
                </c:pt>
                <c:pt idx="2490">
                  <c:v>997550000000000</c:v>
                </c:pt>
                <c:pt idx="2491">
                  <c:v>999140000000000</c:v>
                </c:pt>
                <c:pt idx="2492">
                  <c:v>1000700000000000</c:v>
                </c:pt>
                <c:pt idx="2493">
                  <c:v>1002300000000000</c:v>
                </c:pt>
                <c:pt idx="2494">
                  <c:v>1003900000000000</c:v>
                </c:pt>
                <c:pt idx="2495">
                  <c:v>1005500000000000</c:v>
                </c:pt>
                <c:pt idx="2496">
                  <c:v>1007100000000000</c:v>
                </c:pt>
                <c:pt idx="2497">
                  <c:v>1008700000000000</c:v>
                </c:pt>
                <c:pt idx="2498">
                  <c:v>1010300000000000</c:v>
                </c:pt>
                <c:pt idx="2499">
                  <c:v>1011800000000000</c:v>
                </c:pt>
                <c:pt idx="2500">
                  <c:v>1011800000000000</c:v>
                </c:pt>
                <c:pt idx="2501">
                  <c:v>1013400000000000</c:v>
                </c:pt>
                <c:pt idx="2502">
                  <c:v>1015000000000000</c:v>
                </c:pt>
                <c:pt idx="2503">
                  <c:v>1016600000000000</c:v>
                </c:pt>
                <c:pt idx="2504">
                  <c:v>1018200000000000</c:v>
                </c:pt>
                <c:pt idx="2505">
                  <c:v>1019800000000000</c:v>
                </c:pt>
                <c:pt idx="2506">
                  <c:v>1021400000000000</c:v>
                </c:pt>
                <c:pt idx="2507">
                  <c:v>1023000000000000</c:v>
                </c:pt>
                <c:pt idx="2508">
                  <c:v>1024500000000000</c:v>
                </c:pt>
                <c:pt idx="2509">
                  <c:v>1026100000000000</c:v>
                </c:pt>
                <c:pt idx="2510">
                  <c:v>1027700000000000</c:v>
                </c:pt>
                <c:pt idx="2511">
                  <c:v>1029300000000000</c:v>
                </c:pt>
                <c:pt idx="2512">
                  <c:v>1030900000000000</c:v>
                </c:pt>
                <c:pt idx="2513">
                  <c:v>1032500000000000</c:v>
                </c:pt>
                <c:pt idx="2514">
                  <c:v>1034100000000000</c:v>
                </c:pt>
                <c:pt idx="2515">
                  <c:v>1035700000000000</c:v>
                </c:pt>
                <c:pt idx="2516">
                  <c:v>1037200000000000</c:v>
                </c:pt>
                <c:pt idx="2517">
                  <c:v>1038800000000000</c:v>
                </c:pt>
                <c:pt idx="2518">
                  <c:v>1040400000000000</c:v>
                </c:pt>
                <c:pt idx="2519">
                  <c:v>1042000000000000</c:v>
                </c:pt>
                <c:pt idx="2520">
                  <c:v>1043600000000000</c:v>
                </c:pt>
                <c:pt idx="2521">
                  <c:v>1045200000000000</c:v>
                </c:pt>
                <c:pt idx="2522">
                  <c:v>1046800000000000</c:v>
                </c:pt>
                <c:pt idx="2523">
                  <c:v>1048300000000000</c:v>
                </c:pt>
                <c:pt idx="2524">
                  <c:v>1049900000000000</c:v>
                </c:pt>
                <c:pt idx="2525">
                  <c:v>1051500000000000</c:v>
                </c:pt>
                <c:pt idx="2526">
                  <c:v>1053100000000000</c:v>
                </c:pt>
                <c:pt idx="2527">
                  <c:v>1054700000000000</c:v>
                </c:pt>
                <c:pt idx="2528">
                  <c:v>1056300000000000</c:v>
                </c:pt>
                <c:pt idx="2529">
                  <c:v>1057900000000000</c:v>
                </c:pt>
                <c:pt idx="2530">
                  <c:v>1059400000000000</c:v>
                </c:pt>
                <c:pt idx="2531">
                  <c:v>1061000000000000</c:v>
                </c:pt>
                <c:pt idx="2532">
                  <c:v>1062600000000000</c:v>
                </c:pt>
                <c:pt idx="2533">
                  <c:v>1064200000000000</c:v>
                </c:pt>
                <c:pt idx="2534">
                  <c:v>1065800000000000</c:v>
                </c:pt>
                <c:pt idx="2535">
                  <c:v>1067400000000000</c:v>
                </c:pt>
                <c:pt idx="2536">
                  <c:v>1069000000000000</c:v>
                </c:pt>
                <c:pt idx="2537">
                  <c:v>1070600000000000</c:v>
                </c:pt>
                <c:pt idx="2538">
                  <c:v>1072100000000000</c:v>
                </c:pt>
                <c:pt idx="2539">
                  <c:v>1073700000000000</c:v>
                </c:pt>
                <c:pt idx="2540">
                  <c:v>1075300000000000</c:v>
                </c:pt>
                <c:pt idx="2541">
                  <c:v>1076900000000000</c:v>
                </c:pt>
                <c:pt idx="2542">
                  <c:v>1078500000000000</c:v>
                </c:pt>
                <c:pt idx="2543">
                  <c:v>1080100000000000</c:v>
                </c:pt>
                <c:pt idx="2544">
                  <c:v>1081600000000000</c:v>
                </c:pt>
                <c:pt idx="2545">
                  <c:v>1083200000000000</c:v>
                </c:pt>
                <c:pt idx="2546">
                  <c:v>1084800000000000</c:v>
                </c:pt>
                <c:pt idx="2547">
                  <c:v>1086400000000000</c:v>
                </c:pt>
                <c:pt idx="2548">
                  <c:v>1088000000000000</c:v>
                </c:pt>
                <c:pt idx="2549">
                  <c:v>1089600000000000</c:v>
                </c:pt>
                <c:pt idx="2550">
                  <c:v>1089600000000000</c:v>
                </c:pt>
                <c:pt idx="2551">
                  <c:v>1091200000000000</c:v>
                </c:pt>
                <c:pt idx="2552">
                  <c:v>1092700000000000</c:v>
                </c:pt>
                <c:pt idx="2553">
                  <c:v>1094300000000000</c:v>
                </c:pt>
                <c:pt idx="2554">
                  <c:v>1095900000000000</c:v>
                </c:pt>
                <c:pt idx="2555">
                  <c:v>1097500000000000</c:v>
                </c:pt>
                <c:pt idx="2556">
                  <c:v>1099100000000000</c:v>
                </c:pt>
                <c:pt idx="2557">
                  <c:v>1100700000000000</c:v>
                </c:pt>
                <c:pt idx="2558">
                  <c:v>1102300000000000</c:v>
                </c:pt>
                <c:pt idx="2559">
                  <c:v>1103800000000000</c:v>
                </c:pt>
                <c:pt idx="2560">
                  <c:v>1105400000000000</c:v>
                </c:pt>
                <c:pt idx="2561">
                  <c:v>1107000000000000</c:v>
                </c:pt>
                <c:pt idx="2562">
                  <c:v>1108600000000000</c:v>
                </c:pt>
                <c:pt idx="2563">
                  <c:v>1110200000000000</c:v>
                </c:pt>
                <c:pt idx="2564">
                  <c:v>1111800000000000</c:v>
                </c:pt>
                <c:pt idx="2565">
                  <c:v>1113300000000000</c:v>
                </c:pt>
                <c:pt idx="2566">
                  <c:v>1114900000000000</c:v>
                </c:pt>
                <c:pt idx="2567">
                  <c:v>1116500000000000</c:v>
                </c:pt>
                <c:pt idx="2568">
                  <c:v>1118100000000000</c:v>
                </c:pt>
                <c:pt idx="2569">
                  <c:v>1119700000000000</c:v>
                </c:pt>
                <c:pt idx="2570">
                  <c:v>1121300000000000</c:v>
                </c:pt>
                <c:pt idx="2571">
                  <c:v>1122800000000000</c:v>
                </c:pt>
                <c:pt idx="2572">
                  <c:v>1124400000000000</c:v>
                </c:pt>
                <c:pt idx="2573">
                  <c:v>1126000000000000</c:v>
                </c:pt>
                <c:pt idx="2574">
                  <c:v>1127600000000000</c:v>
                </c:pt>
                <c:pt idx="2575">
                  <c:v>1129200000000000</c:v>
                </c:pt>
                <c:pt idx="2576">
                  <c:v>1130800000000000</c:v>
                </c:pt>
                <c:pt idx="2577">
                  <c:v>1132400000000000</c:v>
                </c:pt>
                <c:pt idx="2578">
                  <c:v>1133900000000000</c:v>
                </c:pt>
                <c:pt idx="2579">
                  <c:v>1135500000000000</c:v>
                </c:pt>
                <c:pt idx="2580">
                  <c:v>1137100000000000</c:v>
                </c:pt>
                <c:pt idx="2581">
                  <c:v>1138700000000000</c:v>
                </c:pt>
                <c:pt idx="2582">
                  <c:v>1140300000000000</c:v>
                </c:pt>
                <c:pt idx="2583">
                  <c:v>1141900000000000</c:v>
                </c:pt>
                <c:pt idx="2584">
                  <c:v>1143400000000000</c:v>
                </c:pt>
                <c:pt idx="2585">
                  <c:v>1145000000000000</c:v>
                </c:pt>
                <c:pt idx="2586">
                  <c:v>1146600000000000</c:v>
                </c:pt>
                <c:pt idx="2587">
                  <c:v>1148200000000000</c:v>
                </c:pt>
                <c:pt idx="2588">
                  <c:v>1149800000000000</c:v>
                </c:pt>
                <c:pt idx="2589">
                  <c:v>1151400000000000</c:v>
                </c:pt>
                <c:pt idx="2590">
                  <c:v>1152900000000000</c:v>
                </c:pt>
                <c:pt idx="2591">
                  <c:v>1154500000000000</c:v>
                </c:pt>
                <c:pt idx="2592">
                  <c:v>1156100000000000</c:v>
                </c:pt>
                <c:pt idx="2593">
                  <c:v>1157700000000000</c:v>
                </c:pt>
                <c:pt idx="2594">
                  <c:v>1159300000000000</c:v>
                </c:pt>
                <c:pt idx="2595">
                  <c:v>1160800000000000</c:v>
                </c:pt>
                <c:pt idx="2596">
                  <c:v>1162400000000000</c:v>
                </c:pt>
                <c:pt idx="2597">
                  <c:v>1164000000000000</c:v>
                </c:pt>
                <c:pt idx="2598">
                  <c:v>1165600000000000</c:v>
                </c:pt>
                <c:pt idx="2599">
                  <c:v>1167200000000000</c:v>
                </c:pt>
                <c:pt idx="2600">
                  <c:v>1167200000000000</c:v>
                </c:pt>
                <c:pt idx="2601">
                  <c:v>1169400000000000</c:v>
                </c:pt>
                <c:pt idx="2602">
                  <c:v>1171500000000000</c:v>
                </c:pt>
                <c:pt idx="2603">
                  <c:v>1173700000000000</c:v>
                </c:pt>
                <c:pt idx="2604">
                  <c:v>1175900000000000</c:v>
                </c:pt>
                <c:pt idx="2605">
                  <c:v>1178100000000000</c:v>
                </c:pt>
                <c:pt idx="2606">
                  <c:v>1180300000000000</c:v>
                </c:pt>
                <c:pt idx="2607">
                  <c:v>1182400000000000</c:v>
                </c:pt>
                <c:pt idx="2608">
                  <c:v>1184600000000000</c:v>
                </c:pt>
                <c:pt idx="2609">
                  <c:v>1186800000000000</c:v>
                </c:pt>
                <c:pt idx="2610">
                  <c:v>1189000000000000</c:v>
                </c:pt>
                <c:pt idx="2611">
                  <c:v>1191200000000000</c:v>
                </c:pt>
                <c:pt idx="2612">
                  <c:v>1193300000000000</c:v>
                </c:pt>
                <c:pt idx="2613">
                  <c:v>1195500000000000</c:v>
                </c:pt>
                <c:pt idx="2614">
                  <c:v>1197700000000000</c:v>
                </c:pt>
                <c:pt idx="2615">
                  <c:v>1199900000000000</c:v>
                </c:pt>
                <c:pt idx="2616">
                  <c:v>1202100000000000</c:v>
                </c:pt>
                <c:pt idx="2617">
                  <c:v>1204200000000000</c:v>
                </c:pt>
                <c:pt idx="2618">
                  <c:v>1206400000000000</c:v>
                </c:pt>
                <c:pt idx="2619">
                  <c:v>1208600000000000</c:v>
                </c:pt>
                <c:pt idx="2620">
                  <c:v>1210800000000000</c:v>
                </c:pt>
                <c:pt idx="2621">
                  <c:v>1213000000000000</c:v>
                </c:pt>
                <c:pt idx="2622">
                  <c:v>1215100000000000</c:v>
                </c:pt>
                <c:pt idx="2623">
                  <c:v>1217300000000000</c:v>
                </c:pt>
                <c:pt idx="2624">
                  <c:v>1219500000000000</c:v>
                </c:pt>
                <c:pt idx="2625">
                  <c:v>1221700000000000</c:v>
                </c:pt>
                <c:pt idx="2626">
                  <c:v>1223900000000000</c:v>
                </c:pt>
                <c:pt idx="2627">
                  <c:v>1226000000000000</c:v>
                </c:pt>
                <c:pt idx="2628">
                  <c:v>1228200000000000</c:v>
                </c:pt>
                <c:pt idx="2629">
                  <c:v>1230400000000000</c:v>
                </c:pt>
                <c:pt idx="2630">
                  <c:v>1232600000000000</c:v>
                </c:pt>
                <c:pt idx="2631">
                  <c:v>1234800000000000</c:v>
                </c:pt>
                <c:pt idx="2632">
                  <c:v>1236900000000000</c:v>
                </c:pt>
                <c:pt idx="2633">
                  <c:v>1239100000000000</c:v>
                </c:pt>
                <c:pt idx="2634">
                  <c:v>1241300000000000</c:v>
                </c:pt>
                <c:pt idx="2635">
                  <c:v>1243500000000000</c:v>
                </c:pt>
                <c:pt idx="2636">
                  <c:v>1245700000000000</c:v>
                </c:pt>
                <c:pt idx="2637">
                  <c:v>1247800000000000</c:v>
                </c:pt>
                <c:pt idx="2638">
                  <c:v>1250000000000000</c:v>
                </c:pt>
                <c:pt idx="2639">
                  <c:v>1252200000000000</c:v>
                </c:pt>
                <c:pt idx="2640">
                  <c:v>1254400000000000</c:v>
                </c:pt>
                <c:pt idx="2641">
                  <c:v>1256500000000000</c:v>
                </c:pt>
                <c:pt idx="2642">
                  <c:v>1258700000000000</c:v>
                </c:pt>
                <c:pt idx="2643">
                  <c:v>1260900000000000</c:v>
                </c:pt>
                <c:pt idx="2644">
                  <c:v>1263100000000000</c:v>
                </c:pt>
                <c:pt idx="2645">
                  <c:v>1265300000000000</c:v>
                </c:pt>
                <c:pt idx="2646">
                  <c:v>1267400000000000</c:v>
                </c:pt>
                <c:pt idx="2647">
                  <c:v>1269600000000000</c:v>
                </c:pt>
                <c:pt idx="2648">
                  <c:v>1271800000000000</c:v>
                </c:pt>
                <c:pt idx="2649">
                  <c:v>1274000000000000</c:v>
                </c:pt>
                <c:pt idx="2650">
                  <c:v>1274000000000000</c:v>
                </c:pt>
                <c:pt idx="2651">
                  <c:v>1276200000000000</c:v>
                </c:pt>
                <c:pt idx="2652">
                  <c:v>1278300000000000</c:v>
                </c:pt>
                <c:pt idx="2653">
                  <c:v>1280500000000000</c:v>
                </c:pt>
                <c:pt idx="2654">
                  <c:v>1282700000000000</c:v>
                </c:pt>
                <c:pt idx="2655">
                  <c:v>1284900000000000</c:v>
                </c:pt>
                <c:pt idx="2656">
                  <c:v>1287000000000000</c:v>
                </c:pt>
                <c:pt idx="2657">
                  <c:v>1289200000000000</c:v>
                </c:pt>
                <c:pt idx="2658">
                  <c:v>1291400000000000</c:v>
                </c:pt>
                <c:pt idx="2659">
                  <c:v>1293600000000000</c:v>
                </c:pt>
                <c:pt idx="2660">
                  <c:v>1295800000000000</c:v>
                </c:pt>
                <c:pt idx="2661">
                  <c:v>1297900000000000</c:v>
                </c:pt>
                <c:pt idx="2662">
                  <c:v>1300100000000000</c:v>
                </c:pt>
                <c:pt idx="2663">
                  <c:v>1302300000000000</c:v>
                </c:pt>
                <c:pt idx="2664">
                  <c:v>1304500000000000</c:v>
                </c:pt>
                <c:pt idx="2665">
                  <c:v>1306600000000000</c:v>
                </c:pt>
                <c:pt idx="2666">
                  <c:v>1308800000000000</c:v>
                </c:pt>
                <c:pt idx="2667">
                  <c:v>1311000000000000</c:v>
                </c:pt>
                <c:pt idx="2668">
                  <c:v>1313200000000000</c:v>
                </c:pt>
                <c:pt idx="2669">
                  <c:v>1315400000000000</c:v>
                </c:pt>
                <c:pt idx="2670">
                  <c:v>1317500000000000</c:v>
                </c:pt>
                <c:pt idx="2671">
                  <c:v>1319700000000000</c:v>
                </c:pt>
                <c:pt idx="2672">
                  <c:v>1321900000000000</c:v>
                </c:pt>
                <c:pt idx="2673">
                  <c:v>1324100000000000</c:v>
                </c:pt>
                <c:pt idx="2674">
                  <c:v>1326200000000000</c:v>
                </c:pt>
                <c:pt idx="2675">
                  <c:v>1328400000000000</c:v>
                </c:pt>
                <c:pt idx="2676">
                  <c:v>1330600000000000</c:v>
                </c:pt>
                <c:pt idx="2677">
                  <c:v>1332800000000000</c:v>
                </c:pt>
                <c:pt idx="2678">
                  <c:v>1334900000000000</c:v>
                </c:pt>
                <c:pt idx="2679">
                  <c:v>1337100000000000</c:v>
                </c:pt>
                <c:pt idx="2680">
                  <c:v>1339300000000000</c:v>
                </c:pt>
                <c:pt idx="2681">
                  <c:v>1341500000000000</c:v>
                </c:pt>
                <c:pt idx="2682">
                  <c:v>1343700000000000</c:v>
                </c:pt>
                <c:pt idx="2683">
                  <c:v>1345800000000000</c:v>
                </c:pt>
                <c:pt idx="2684">
                  <c:v>1348000000000000</c:v>
                </c:pt>
                <c:pt idx="2685">
                  <c:v>1350200000000000</c:v>
                </c:pt>
                <c:pt idx="2686">
                  <c:v>1352400000000000</c:v>
                </c:pt>
                <c:pt idx="2687">
                  <c:v>1354500000000000</c:v>
                </c:pt>
                <c:pt idx="2688">
                  <c:v>1356700000000000</c:v>
                </c:pt>
                <c:pt idx="2689">
                  <c:v>1358900000000000</c:v>
                </c:pt>
                <c:pt idx="2690">
                  <c:v>1361100000000000</c:v>
                </c:pt>
                <c:pt idx="2691">
                  <c:v>1363200000000000</c:v>
                </c:pt>
                <c:pt idx="2692">
                  <c:v>1365400000000000</c:v>
                </c:pt>
                <c:pt idx="2693">
                  <c:v>1367600000000000</c:v>
                </c:pt>
                <c:pt idx="2694">
                  <c:v>1369800000000000</c:v>
                </c:pt>
                <c:pt idx="2695">
                  <c:v>1371900000000000</c:v>
                </c:pt>
                <c:pt idx="2696">
                  <c:v>1374100000000000</c:v>
                </c:pt>
                <c:pt idx="2697">
                  <c:v>1376300000000000</c:v>
                </c:pt>
                <c:pt idx="2698">
                  <c:v>1378500000000000</c:v>
                </c:pt>
                <c:pt idx="2699">
                  <c:v>1380600000000000</c:v>
                </c:pt>
                <c:pt idx="2700">
                  <c:v>1380600000000000</c:v>
                </c:pt>
                <c:pt idx="2701">
                  <c:v>1382800000000000</c:v>
                </c:pt>
                <c:pt idx="2702">
                  <c:v>1385000000000000</c:v>
                </c:pt>
                <c:pt idx="2703">
                  <c:v>1387200000000000</c:v>
                </c:pt>
                <c:pt idx="2704">
                  <c:v>1389300000000000</c:v>
                </c:pt>
                <c:pt idx="2705">
                  <c:v>1391500000000000</c:v>
                </c:pt>
                <c:pt idx="2706">
                  <c:v>1393700000000000</c:v>
                </c:pt>
                <c:pt idx="2707">
                  <c:v>1395900000000000</c:v>
                </c:pt>
                <c:pt idx="2708">
                  <c:v>1398000000000000</c:v>
                </c:pt>
                <c:pt idx="2709">
                  <c:v>1400200000000000</c:v>
                </c:pt>
                <c:pt idx="2710">
                  <c:v>1402400000000000</c:v>
                </c:pt>
                <c:pt idx="2711">
                  <c:v>1404600000000000</c:v>
                </c:pt>
                <c:pt idx="2712">
                  <c:v>1406700000000000</c:v>
                </c:pt>
                <c:pt idx="2713">
                  <c:v>1408900000000000</c:v>
                </c:pt>
                <c:pt idx="2714">
                  <c:v>1411100000000000</c:v>
                </c:pt>
                <c:pt idx="2715">
                  <c:v>1413300000000000</c:v>
                </c:pt>
                <c:pt idx="2716">
                  <c:v>1415400000000000</c:v>
                </c:pt>
                <c:pt idx="2717">
                  <c:v>1417600000000000</c:v>
                </c:pt>
                <c:pt idx="2718">
                  <c:v>1419800000000000</c:v>
                </c:pt>
                <c:pt idx="2719">
                  <c:v>1422000000000000</c:v>
                </c:pt>
                <c:pt idx="2720">
                  <c:v>1424100000000000</c:v>
                </c:pt>
                <c:pt idx="2721">
                  <c:v>1426300000000000</c:v>
                </c:pt>
                <c:pt idx="2722">
                  <c:v>1428500000000000</c:v>
                </c:pt>
                <c:pt idx="2723">
                  <c:v>1430700000000000</c:v>
                </c:pt>
                <c:pt idx="2724">
                  <c:v>1432800000000000</c:v>
                </c:pt>
                <c:pt idx="2725">
                  <c:v>1435000000000000</c:v>
                </c:pt>
                <c:pt idx="2726">
                  <c:v>1437200000000000</c:v>
                </c:pt>
                <c:pt idx="2727">
                  <c:v>1439400000000000</c:v>
                </c:pt>
                <c:pt idx="2728">
                  <c:v>1441500000000000</c:v>
                </c:pt>
                <c:pt idx="2729">
                  <c:v>1443700000000000</c:v>
                </c:pt>
                <c:pt idx="2730">
                  <c:v>1445900000000000</c:v>
                </c:pt>
                <c:pt idx="2731">
                  <c:v>1448100000000000</c:v>
                </c:pt>
                <c:pt idx="2732">
                  <c:v>1450200000000000</c:v>
                </c:pt>
                <c:pt idx="2733">
                  <c:v>1452400000000000</c:v>
                </c:pt>
                <c:pt idx="2734">
                  <c:v>1454600000000000</c:v>
                </c:pt>
                <c:pt idx="2735">
                  <c:v>1456800000000000</c:v>
                </c:pt>
                <c:pt idx="2736">
                  <c:v>1458900000000000</c:v>
                </c:pt>
                <c:pt idx="2737">
                  <c:v>1461100000000000</c:v>
                </c:pt>
                <c:pt idx="2738">
                  <c:v>1463300000000000</c:v>
                </c:pt>
                <c:pt idx="2739">
                  <c:v>1465400000000000</c:v>
                </c:pt>
                <c:pt idx="2740">
                  <c:v>1467600000000000</c:v>
                </c:pt>
                <c:pt idx="2741">
                  <c:v>1469800000000000</c:v>
                </c:pt>
                <c:pt idx="2742">
                  <c:v>1472000000000000</c:v>
                </c:pt>
                <c:pt idx="2743">
                  <c:v>1474100000000000</c:v>
                </c:pt>
                <c:pt idx="2744">
                  <c:v>1476300000000000</c:v>
                </c:pt>
                <c:pt idx="2745">
                  <c:v>1478500000000000</c:v>
                </c:pt>
                <c:pt idx="2746">
                  <c:v>1480700000000000</c:v>
                </c:pt>
                <c:pt idx="2747">
                  <c:v>1482800000000000</c:v>
                </c:pt>
                <c:pt idx="2748">
                  <c:v>1485000000000000</c:v>
                </c:pt>
                <c:pt idx="2749">
                  <c:v>1487200000000000</c:v>
                </c:pt>
                <c:pt idx="2750">
                  <c:v>1487200000000000</c:v>
                </c:pt>
                <c:pt idx="2751">
                  <c:v>1489400000000000</c:v>
                </c:pt>
                <c:pt idx="2752">
                  <c:v>1491500000000000</c:v>
                </c:pt>
                <c:pt idx="2753">
                  <c:v>1493700000000000</c:v>
                </c:pt>
                <c:pt idx="2754">
                  <c:v>1495900000000000</c:v>
                </c:pt>
                <c:pt idx="2755">
                  <c:v>1498000000000000</c:v>
                </c:pt>
                <c:pt idx="2756">
                  <c:v>1500200000000000</c:v>
                </c:pt>
                <c:pt idx="2757">
                  <c:v>1502400000000000</c:v>
                </c:pt>
                <c:pt idx="2758">
                  <c:v>1504600000000000</c:v>
                </c:pt>
                <c:pt idx="2759">
                  <c:v>1506700000000000</c:v>
                </c:pt>
                <c:pt idx="2760">
                  <c:v>1508900000000000</c:v>
                </c:pt>
                <c:pt idx="2761">
                  <c:v>1511100000000000</c:v>
                </c:pt>
                <c:pt idx="2762">
                  <c:v>1513200000000000</c:v>
                </c:pt>
                <c:pt idx="2763">
                  <c:v>1515400000000000</c:v>
                </c:pt>
                <c:pt idx="2764">
                  <c:v>1517600000000000</c:v>
                </c:pt>
                <c:pt idx="2765">
                  <c:v>1519800000000000</c:v>
                </c:pt>
                <c:pt idx="2766">
                  <c:v>1521900000000000</c:v>
                </c:pt>
                <c:pt idx="2767">
                  <c:v>1524100000000000</c:v>
                </c:pt>
                <c:pt idx="2768">
                  <c:v>1526300000000000</c:v>
                </c:pt>
                <c:pt idx="2769">
                  <c:v>1528400000000000</c:v>
                </c:pt>
                <c:pt idx="2770">
                  <c:v>1530600000000000</c:v>
                </c:pt>
                <c:pt idx="2771">
                  <c:v>1532800000000000</c:v>
                </c:pt>
                <c:pt idx="2772">
                  <c:v>1535000000000000</c:v>
                </c:pt>
                <c:pt idx="2773">
                  <c:v>1537100000000000</c:v>
                </c:pt>
                <c:pt idx="2774">
                  <c:v>1539300000000000</c:v>
                </c:pt>
                <c:pt idx="2775">
                  <c:v>1541500000000000</c:v>
                </c:pt>
                <c:pt idx="2776">
                  <c:v>1543600000000000</c:v>
                </c:pt>
                <c:pt idx="2777">
                  <c:v>1545800000000000</c:v>
                </c:pt>
                <c:pt idx="2778">
                  <c:v>1548000000000000</c:v>
                </c:pt>
                <c:pt idx="2779">
                  <c:v>1550200000000000</c:v>
                </c:pt>
                <c:pt idx="2780">
                  <c:v>1552300000000000</c:v>
                </c:pt>
                <c:pt idx="2781">
                  <c:v>1554500000000000</c:v>
                </c:pt>
                <c:pt idx="2782">
                  <c:v>1556700000000000</c:v>
                </c:pt>
                <c:pt idx="2783">
                  <c:v>1558800000000000</c:v>
                </c:pt>
                <c:pt idx="2784">
                  <c:v>1561000000000000</c:v>
                </c:pt>
                <c:pt idx="2785">
                  <c:v>1563200000000000</c:v>
                </c:pt>
                <c:pt idx="2786">
                  <c:v>1565300000000000</c:v>
                </c:pt>
                <c:pt idx="2787">
                  <c:v>1567500000000000</c:v>
                </c:pt>
                <c:pt idx="2788">
                  <c:v>1569700000000000</c:v>
                </c:pt>
                <c:pt idx="2789">
                  <c:v>1571900000000000</c:v>
                </c:pt>
                <c:pt idx="2790">
                  <c:v>1574000000000000</c:v>
                </c:pt>
                <c:pt idx="2791">
                  <c:v>1576200000000000</c:v>
                </c:pt>
                <c:pt idx="2792">
                  <c:v>1578400000000000</c:v>
                </c:pt>
                <c:pt idx="2793">
                  <c:v>1580500000000000</c:v>
                </c:pt>
                <c:pt idx="2794">
                  <c:v>1582700000000000</c:v>
                </c:pt>
                <c:pt idx="2795">
                  <c:v>1584900000000000</c:v>
                </c:pt>
                <c:pt idx="2796">
                  <c:v>1587000000000000</c:v>
                </c:pt>
                <c:pt idx="2797">
                  <c:v>1589200000000000</c:v>
                </c:pt>
                <c:pt idx="2798">
                  <c:v>1591400000000000</c:v>
                </c:pt>
                <c:pt idx="2799">
                  <c:v>1593600000000000</c:v>
                </c:pt>
                <c:pt idx="2800">
                  <c:v>1593600000000000</c:v>
                </c:pt>
                <c:pt idx="2801">
                  <c:v>1595000000000000</c:v>
                </c:pt>
                <c:pt idx="2802">
                  <c:v>1596500000000000</c:v>
                </c:pt>
                <c:pt idx="2803">
                  <c:v>1598000000000000</c:v>
                </c:pt>
                <c:pt idx="2804">
                  <c:v>1599400000000000</c:v>
                </c:pt>
                <c:pt idx="2805">
                  <c:v>1600900000000000</c:v>
                </c:pt>
                <c:pt idx="2806">
                  <c:v>1602400000000000</c:v>
                </c:pt>
                <c:pt idx="2807">
                  <c:v>1603900000000000</c:v>
                </c:pt>
                <c:pt idx="2808">
                  <c:v>1605300000000000</c:v>
                </c:pt>
                <c:pt idx="2809">
                  <c:v>1606800000000000</c:v>
                </c:pt>
                <c:pt idx="2810">
                  <c:v>1608300000000000</c:v>
                </c:pt>
                <c:pt idx="2811">
                  <c:v>1609700000000000</c:v>
                </c:pt>
                <c:pt idx="2812">
                  <c:v>1611200000000000</c:v>
                </c:pt>
                <c:pt idx="2813">
                  <c:v>1612700000000000</c:v>
                </c:pt>
                <c:pt idx="2814">
                  <c:v>1614200000000000</c:v>
                </c:pt>
                <c:pt idx="2815">
                  <c:v>1615600000000000</c:v>
                </c:pt>
                <c:pt idx="2816">
                  <c:v>1617100000000000</c:v>
                </c:pt>
                <c:pt idx="2817">
                  <c:v>1618600000000000</c:v>
                </c:pt>
                <c:pt idx="2818">
                  <c:v>1620000000000000</c:v>
                </c:pt>
                <c:pt idx="2819">
                  <c:v>1621500000000000</c:v>
                </c:pt>
                <c:pt idx="2820">
                  <c:v>1623000000000000</c:v>
                </c:pt>
                <c:pt idx="2821">
                  <c:v>1624400000000000</c:v>
                </c:pt>
                <c:pt idx="2822">
                  <c:v>1625900000000000</c:v>
                </c:pt>
                <c:pt idx="2823">
                  <c:v>1627400000000000</c:v>
                </c:pt>
                <c:pt idx="2824">
                  <c:v>1628900000000000</c:v>
                </c:pt>
                <c:pt idx="2825">
                  <c:v>1630300000000000</c:v>
                </c:pt>
                <c:pt idx="2826">
                  <c:v>1631800000000000</c:v>
                </c:pt>
                <c:pt idx="2827">
                  <c:v>1633300000000000</c:v>
                </c:pt>
                <c:pt idx="2828">
                  <c:v>1634700000000000</c:v>
                </c:pt>
                <c:pt idx="2829">
                  <c:v>1636200000000000</c:v>
                </c:pt>
                <c:pt idx="2830">
                  <c:v>1637700000000000</c:v>
                </c:pt>
                <c:pt idx="2831">
                  <c:v>1639100000000000</c:v>
                </c:pt>
                <c:pt idx="2832">
                  <c:v>1640600000000000</c:v>
                </c:pt>
                <c:pt idx="2833">
                  <c:v>1642100000000000</c:v>
                </c:pt>
                <c:pt idx="2834">
                  <c:v>1643600000000000</c:v>
                </c:pt>
                <c:pt idx="2835">
                  <c:v>1645000000000000</c:v>
                </c:pt>
                <c:pt idx="2836">
                  <c:v>1646500000000000</c:v>
                </c:pt>
                <c:pt idx="2837">
                  <c:v>1648000000000000</c:v>
                </c:pt>
                <c:pt idx="2838">
                  <c:v>1649400000000000</c:v>
                </c:pt>
                <c:pt idx="2839">
                  <c:v>1650900000000000</c:v>
                </c:pt>
                <c:pt idx="2840">
                  <c:v>1652400000000000</c:v>
                </c:pt>
                <c:pt idx="2841">
                  <c:v>1653800000000000</c:v>
                </c:pt>
                <c:pt idx="2842">
                  <c:v>1655300000000000</c:v>
                </c:pt>
                <c:pt idx="2843">
                  <c:v>1656800000000000</c:v>
                </c:pt>
                <c:pt idx="2844">
                  <c:v>1658300000000000</c:v>
                </c:pt>
                <c:pt idx="2845">
                  <c:v>1659700000000000</c:v>
                </c:pt>
                <c:pt idx="2846">
                  <c:v>1661200000000000</c:v>
                </c:pt>
                <c:pt idx="2847">
                  <c:v>1662700000000000</c:v>
                </c:pt>
                <c:pt idx="2848">
                  <c:v>1664100000000000</c:v>
                </c:pt>
                <c:pt idx="2849">
                  <c:v>1665600000000000</c:v>
                </c:pt>
                <c:pt idx="2850">
                  <c:v>1665600000000000</c:v>
                </c:pt>
                <c:pt idx="2851">
                  <c:v>1667000000000000</c:v>
                </c:pt>
                <c:pt idx="2852">
                  <c:v>1668400000000000</c:v>
                </c:pt>
                <c:pt idx="2853">
                  <c:v>1669700000000000</c:v>
                </c:pt>
                <c:pt idx="2854">
                  <c:v>1671100000000000</c:v>
                </c:pt>
                <c:pt idx="2855">
                  <c:v>1672500000000000</c:v>
                </c:pt>
                <c:pt idx="2856">
                  <c:v>1673800000000000</c:v>
                </c:pt>
                <c:pt idx="2857">
                  <c:v>1675200000000000</c:v>
                </c:pt>
                <c:pt idx="2858">
                  <c:v>1676600000000000</c:v>
                </c:pt>
                <c:pt idx="2859">
                  <c:v>1678000000000000</c:v>
                </c:pt>
                <c:pt idx="2860">
                  <c:v>1679300000000000</c:v>
                </c:pt>
                <c:pt idx="2861">
                  <c:v>1680700000000000</c:v>
                </c:pt>
                <c:pt idx="2862">
                  <c:v>1682100000000000</c:v>
                </c:pt>
                <c:pt idx="2863">
                  <c:v>1683500000000000</c:v>
                </c:pt>
                <c:pt idx="2864">
                  <c:v>1684800000000000</c:v>
                </c:pt>
                <c:pt idx="2865">
                  <c:v>1686200000000000</c:v>
                </c:pt>
                <c:pt idx="2866">
                  <c:v>1687600000000000</c:v>
                </c:pt>
                <c:pt idx="2867">
                  <c:v>1689000000000000</c:v>
                </c:pt>
                <c:pt idx="2868">
                  <c:v>1690300000000000</c:v>
                </c:pt>
                <c:pt idx="2869">
                  <c:v>1691700000000000</c:v>
                </c:pt>
                <c:pt idx="2870">
                  <c:v>1693100000000000</c:v>
                </c:pt>
                <c:pt idx="2871">
                  <c:v>1694500000000000</c:v>
                </c:pt>
                <c:pt idx="2872">
                  <c:v>1695800000000000</c:v>
                </c:pt>
                <c:pt idx="2873">
                  <c:v>1697200000000000</c:v>
                </c:pt>
                <c:pt idx="2874">
                  <c:v>1698600000000000</c:v>
                </c:pt>
                <c:pt idx="2875">
                  <c:v>1699900000000000</c:v>
                </c:pt>
                <c:pt idx="2876">
                  <c:v>1701300000000000</c:v>
                </c:pt>
                <c:pt idx="2877">
                  <c:v>1702700000000000</c:v>
                </c:pt>
                <c:pt idx="2878">
                  <c:v>1704100000000000</c:v>
                </c:pt>
                <c:pt idx="2879">
                  <c:v>1705400000000000</c:v>
                </c:pt>
                <c:pt idx="2880">
                  <c:v>1706800000000000</c:v>
                </c:pt>
                <c:pt idx="2881">
                  <c:v>1708200000000000</c:v>
                </c:pt>
                <c:pt idx="2882">
                  <c:v>1709500000000000</c:v>
                </c:pt>
                <c:pt idx="2883">
                  <c:v>1710900000000000</c:v>
                </c:pt>
                <c:pt idx="2884">
                  <c:v>1712300000000000</c:v>
                </c:pt>
                <c:pt idx="2885">
                  <c:v>1713700000000000</c:v>
                </c:pt>
                <c:pt idx="2886">
                  <c:v>1715000000000000</c:v>
                </c:pt>
                <c:pt idx="2887">
                  <c:v>1716400000000000</c:v>
                </c:pt>
                <c:pt idx="2888">
                  <c:v>1717800000000000</c:v>
                </c:pt>
                <c:pt idx="2889">
                  <c:v>1719100000000000</c:v>
                </c:pt>
                <c:pt idx="2890">
                  <c:v>1720500000000000</c:v>
                </c:pt>
                <c:pt idx="2891">
                  <c:v>1721900000000000</c:v>
                </c:pt>
                <c:pt idx="2892">
                  <c:v>1723300000000000</c:v>
                </c:pt>
                <c:pt idx="2893">
                  <c:v>1724600000000000</c:v>
                </c:pt>
                <c:pt idx="2894">
                  <c:v>1726000000000000</c:v>
                </c:pt>
                <c:pt idx="2895">
                  <c:v>1727400000000000</c:v>
                </c:pt>
                <c:pt idx="2896">
                  <c:v>1728700000000000</c:v>
                </c:pt>
                <c:pt idx="2897">
                  <c:v>1730100000000000</c:v>
                </c:pt>
                <c:pt idx="2898">
                  <c:v>1731500000000000</c:v>
                </c:pt>
                <c:pt idx="2899">
                  <c:v>1732800000000000</c:v>
                </c:pt>
                <c:pt idx="2900">
                  <c:v>1732800000000000</c:v>
                </c:pt>
                <c:pt idx="2901">
                  <c:v>1734200000000000</c:v>
                </c:pt>
                <c:pt idx="2902">
                  <c:v>1735600000000000</c:v>
                </c:pt>
                <c:pt idx="2903">
                  <c:v>1737000000000000</c:v>
                </c:pt>
                <c:pt idx="2904">
                  <c:v>1738300000000000</c:v>
                </c:pt>
                <c:pt idx="2905">
                  <c:v>1739700000000000</c:v>
                </c:pt>
                <c:pt idx="2906">
                  <c:v>1741100000000000</c:v>
                </c:pt>
                <c:pt idx="2907">
                  <c:v>1742400000000000</c:v>
                </c:pt>
                <c:pt idx="2908">
                  <c:v>1743800000000000</c:v>
                </c:pt>
                <c:pt idx="2909">
                  <c:v>1745200000000000</c:v>
                </c:pt>
                <c:pt idx="2910">
                  <c:v>1746500000000000</c:v>
                </c:pt>
                <c:pt idx="2911">
                  <c:v>1747900000000000</c:v>
                </c:pt>
                <c:pt idx="2912">
                  <c:v>1749300000000000</c:v>
                </c:pt>
                <c:pt idx="2913">
                  <c:v>1750600000000000</c:v>
                </c:pt>
                <c:pt idx="2914">
                  <c:v>1752000000000000</c:v>
                </c:pt>
                <c:pt idx="2915">
                  <c:v>1753400000000000</c:v>
                </c:pt>
                <c:pt idx="2916">
                  <c:v>1754700000000000</c:v>
                </c:pt>
                <c:pt idx="2917">
                  <c:v>1756100000000000</c:v>
                </c:pt>
                <c:pt idx="2918">
                  <c:v>1757500000000000</c:v>
                </c:pt>
                <c:pt idx="2919">
                  <c:v>1758900000000000</c:v>
                </c:pt>
                <c:pt idx="2920">
                  <c:v>1760200000000000</c:v>
                </c:pt>
                <c:pt idx="2921">
                  <c:v>1761600000000000</c:v>
                </c:pt>
                <c:pt idx="2922">
                  <c:v>1763000000000000</c:v>
                </c:pt>
                <c:pt idx="2923">
                  <c:v>1764300000000000</c:v>
                </c:pt>
                <c:pt idx="2924">
                  <c:v>1765700000000000</c:v>
                </c:pt>
                <c:pt idx="2925">
                  <c:v>1767100000000000</c:v>
                </c:pt>
                <c:pt idx="2926">
                  <c:v>1768400000000000</c:v>
                </c:pt>
                <c:pt idx="2927">
                  <c:v>1769800000000000</c:v>
                </c:pt>
                <c:pt idx="2928">
                  <c:v>1771200000000000</c:v>
                </c:pt>
                <c:pt idx="2929">
                  <c:v>1772500000000000</c:v>
                </c:pt>
                <c:pt idx="2930">
                  <c:v>1773900000000000</c:v>
                </c:pt>
                <c:pt idx="2931">
                  <c:v>1775300000000000</c:v>
                </c:pt>
                <c:pt idx="2932">
                  <c:v>1776600000000000</c:v>
                </c:pt>
                <c:pt idx="2933">
                  <c:v>1778000000000000</c:v>
                </c:pt>
                <c:pt idx="2934">
                  <c:v>1779400000000000</c:v>
                </c:pt>
                <c:pt idx="2935">
                  <c:v>1780700000000000</c:v>
                </c:pt>
                <c:pt idx="2936">
                  <c:v>1782100000000000</c:v>
                </c:pt>
                <c:pt idx="2937">
                  <c:v>1783500000000000</c:v>
                </c:pt>
                <c:pt idx="2938">
                  <c:v>1784800000000000</c:v>
                </c:pt>
                <c:pt idx="2939">
                  <c:v>1786200000000000</c:v>
                </c:pt>
                <c:pt idx="2940">
                  <c:v>1787500000000000</c:v>
                </c:pt>
                <c:pt idx="2941">
                  <c:v>1788900000000000</c:v>
                </c:pt>
                <c:pt idx="2942">
                  <c:v>1790300000000000</c:v>
                </c:pt>
                <c:pt idx="2943">
                  <c:v>1791600000000000</c:v>
                </c:pt>
                <c:pt idx="2944">
                  <c:v>1793000000000000</c:v>
                </c:pt>
                <c:pt idx="2945">
                  <c:v>1794400000000000</c:v>
                </c:pt>
                <c:pt idx="2946">
                  <c:v>1795700000000000</c:v>
                </c:pt>
                <c:pt idx="2947">
                  <c:v>1797100000000000</c:v>
                </c:pt>
                <c:pt idx="2948">
                  <c:v>1798500000000000</c:v>
                </c:pt>
                <c:pt idx="2949">
                  <c:v>1799800000000000</c:v>
                </c:pt>
                <c:pt idx="2950">
                  <c:v>1799800000000000</c:v>
                </c:pt>
                <c:pt idx="2951">
                  <c:v>1801200000000000</c:v>
                </c:pt>
                <c:pt idx="2952">
                  <c:v>1802600000000000</c:v>
                </c:pt>
                <c:pt idx="2953">
                  <c:v>1803900000000000</c:v>
                </c:pt>
                <c:pt idx="2954">
                  <c:v>1805300000000000</c:v>
                </c:pt>
                <c:pt idx="2955">
                  <c:v>1806700000000000</c:v>
                </c:pt>
                <c:pt idx="2956">
                  <c:v>1808000000000000</c:v>
                </c:pt>
                <c:pt idx="2957">
                  <c:v>1809400000000000</c:v>
                </c:pt>
                <c:pt idx="2958">
                  <c:v>1810700000000000</c:v>
                </c:pt>
                <c:pt idx="2959">
                  <c:v>1812100000000000</c:v>
                </c:pt>
                <c:pt idx="2960">
                  <c:v>1813500000000000</c:v>
                </c:pt>
                <c:pt idx="2961">
                  <c:v>1814800000000000</c:v>
                </c:pt>
                <c:pt idx="2962">
                  <c:v>1816200000000000</c:v>
                </c:pt>
                <c:pt idx="2963">
                  <c:v>1817600000000000</c:v>
                </c:pt>
                <c:pt idx="2964">
                  <c:v>1818900000000000</c:v>
                </c:pt>
                <c:pt idx="2965">
                  <c:v>1820300000000000</c:v>
                </c:pt>
                <c:pt idx="2966">
                  <c:v>1821600000000000</c:v>
                </c:pt>
                <c:pt idx="2967">
                  <c:v>1823000000000000</c:v>
                </c:pt>
                <c:pt idx="2968">
                  <c:v>1824400000000000</c:v>
                </c:pt>
                <c:pt idx="2969">
                  <c:v>1825700000000000</c:v>
                </c:pt>
                <c:pt idx="2970">
                  <c:v>1827100000000000</c:v>
                </c:pt>
                <c:pt idx="2971">
                  <c:v>1828500000000000</c:v>
                </c:pt>
                <c:pt idx="2972">
                  <c:v>1829800000000000</c:v>
                </c:pt>
                <c:pt idx="2973">
                  <c:v>1831200000000000</c:v>
                </c:pt>
                <c:pt idx="2974">
                  <c:v>1832500000000000</c:v>
                </c:pt>
                <c:pt idx="2975">
                  <c:v>1833900000000000</c:v>
                </c:pt>
                <c:pt idx="2976">
                  <c:v>1835300000000000</c:v>
                </c:pt>
                <c:pt idx="2977">
                  <c:v>1836600000000000</c:v>
                </c:pt>
                <c:pt idx="2978">
                  <c:v>1838000000000000</c:v>
                </c:pt>
                <c:pt idx="2979">
                  <c:v>1839400000000000</c:v>
                </c:pt>
                <c:pt idx="2980">
                  <c:v>1840700000000000</c:v>
                </c:pt>
                <c:pt idx="2981">
                  <c:v>1842100000000000</c:v>
                </c:pt>
                <c:pt idx="2982">
                  <c:v>1843400000000000</c:v>
                </c:pt>
                <c:pt idx="2983">
                  <c:v>1844800000000000</c:v>
                </c:pt>
                <c:pt idx="2984">
                  <c:v>1846200000000000</c:v>
                </c:pt>
                <c:pt idx="2985">
                  <c:v>1847500000000000</c:v>
                </c:pt>
                <c:pt idx="2986">
                  <c:v>1848900000000000</c:v>
                </c:pt>
                <c:pt idx="2987">
                  <c:v>1850200000000000</c:v>
                </c:pt>
                <c:pt idx="2988">
                  <c:v>1851600000000000</c:v>
                </c:pt>
                <c:pt idx="2989">
                  <c:v>1853000000000000</c:v>
                </c:pt>
                <c:pt idx="2990">
                  <c:v>1854300000000000</c:v>
                </c:pt>
                <c:pt idx="2991">
                  <c:v>1855700000000000</c:v>
                </c:pt>
                <c:pt idx="2992">
                  <c:v>1857000000000000</c:v>
                </c:pt>
                <c:pt idx="2993">
                  <c:v>1858400000000000</c:v>
                </c:pt>
                <c:pt idx="2994">
                  <c:v>1859800000000000</c:v>
                </c:pt>
                <c:pt idx="2995">
                  <c:v>1861100000000000</c:v>
                </c:pt>
                <c:pt idx="2996">
                  <c:v>1862500000000000</c:v>
                </c:pt>
                <c:pt idx="2997">
                  <c:v>1863800000000000</c:v>
                </c:pt>
                <c:pt idx="2998">
                  <c:v>1865200000000000</c:v>
                </c:pt>
                <c:pt idx="2999">
                  <c:v>1866600000000000</c:v>
                </c:pt>
                <c:pt idx="3000">
                  <c:v>1866600000000000</c:v>
                </c:pt>
                <c:pt idx="3001">
                  <c:v>1867900000000000</c:v>
                </c:pt>
                <c:pt idx="3002">
                  <c:v>1869300000000000</c:v>
                </c:pt>
                <c:pt idx="3003">
                  <c:v>1870600000000000</c:v>
                </c:pt>
                <c:pt idx="3004">
                  <c:v>1872000000000000</c:v>
                </c:pt>
                <c:pt idx="3005">
                  <c:v>1873300000000000</c:v>
                </c:pt>
                <c:pt idx="3006">
                  <c:v>1874700000000000</c:v>
                </c:pt>
                <c:pt idx="3007">
                  <c:v>1876100000000000</c:v>
                </c:pt>
                <c:pt idx="3008">
                  <c:v>1877400000000000</c:v>
                </c:pt>
                <c:pt idx="3009">
                  <c:v>1878800000000000</c:v>
                </c:pt>
                <c:pt idx="3010">
                  <c:v>1880100000000000</c:v>
                </c:pt>
                <c:pt idx="3011">
                  <c:v>1881500000000000</c:v>
                </c:pt>
                <c:pt idx="3012">
                  <c:v>1882900000000000</c:v>
                </c:pt>
                <c:pt idx="3013">
                  <c:v>1884200000000000</c:v>
                </c:pt>
                <c:pt idx="3014">
                  <c:v>1885600000000000</c:v>
                </c:pt>
                <c:pt idx="3015">
                  <c:v>1886900000000000</c:v>
                </c:pt>
                <c:pt idx="3016">
                  <c:v>1888300000000000</c:v>
                </c:pt>
                <c:pt idx="3017">
                  <c:v>1889600000000000</c:v>
                </c:pt>
                <c:pt idx="3018">
                  <c:v>1891000000000000</c:v>
                </c:pt>
                <c:pt idx="3019">
                  <c:v>1892400000000000</c:v>
                </c:pt>
                <c:pt idx="3020">
                  <c:v>1893700000000000</c:v>
                </c:pt>
                <c:pt idx="3021">
                  <c:v>1895100000000000</c:v>
                </c:pt>
                <c:pt idx="3022">
                  <c:v>1896400000000000</c:v>
                </c:pt>
                <c:pt idx="3023">
                  <c:v>1897800000000000</c:v>
                </c:pt>
                <c:pt idx="3024">
                  <c:v>1899100000000000</c:v>
                </c:pt>
                <c:pt idx="3025">
                  <c:v>1900500000000000</c:v>
                </c:pt>
                <c:pt idx="3026">
                  <c:v>1901800000000000</c:v>
                </c:pt>
                <c:pt idx="3027">
                  <c:v>1903200000000000</c:v>
                </c:pt>
                <c:pt idx="3028">
                  <c:v>1904600000000000</c:v>
                </c:pt>
                <c:pt idx="3029">
                  <c:v>1905900000000000</c:v>
                </c:pt>
                <c:pt idx="3030">
                  <c:v>1907300000000000</c:v>
                </c:pt>
                <c:pt idx="3031">
                  <c:v>1908600000000000</c:v>
                </c:pt>
                <c:pt idx="3032">
                  <c:v>1910000000000000</c:v>
                </c:pt>
                <c:pt idx="3033">
                  <c:v>1911300000000000</c:v>
                </c:pt>
                <c:pt idx="3034">
                  <c:v>1912700000000000</c:v>
                </c:pt>
                <c:pt idx="3035">
                  <c:v>1914000000000000</c:v>
                </c:pt>
                <c:pt idx="3036">
                  <c:v>1915400000000000</c:v>
                </c:pt>
                <c:pt idx="3037">
                  <c:v>1916800000000000</c:v>
                </c:pt>
                <c:pt idx="3038">
                  <c:v>1918100000000000</c:v>
                </c:pt>
                <c:pt idx="3039">
                  <c:v>1919500000000000</c:v>
                </c:pt>
                <c:pt idx="3040">
                  <c:v>1920800000000000</c:v>
                </c:pt>
                <c:pt idx="3041">
                  <c:v>1922200000000000</c:v>
                </c:pt>
                <c:pt idx="3042">
                  <c:v>1923500000000000</c:v>
                </c:pt>
                <c:pt idx="3043">
                  <c:v>1924900000000000</c:v>
                </c:pt>
                <c:pt idx="3044">
                  <c:v>1926200000000000</c:v>
                </c:pt>
                <c:pt idx="3045">
                  <c:v>1927600000000000</c:v>
                </c:pt>
                <c:pt idx="3046">
                  <c:v>1928900000000000</c:v>
                </c:pt>
                <c:pt idx="3047">
                  <c:v>1930300000000000</c:v>
                </c:pt>
                <c:pt idx="3048">
                  <c:v>1931600000000000</c:v>
                </c:pt>
                <c:pt idx="3049">
                  <c:v>1933000000000000</c:v>
                </c:pt>
                <c:pt idx="3050">
                  <c:v>1933000000000000</c:v>
                </c:pt>
                <c:pt idx="3051">
                  <c:v>1933100000000000</c:v>
                </c:pt>
                <c:pt idx="3052">
                  <c:v>1933300000000000</c:v>
                </c:pt>
                <c:pt idx="3053">
                  <c:v>1933500000000000</c:v>
                </c:pt>
                <c:pt idx="3054">
                  <c:v>1933600000000000</c:v>
                </c:pt>
                <c:pt idx="3055">
                  <c:v>1933800000000000</c:v>
                </c:pt>
                <c:pt idx="3056">
                  <c:v>1933900000000000</c:v>
                </c:pt>
                <c:pt idx="3057">
                  <c:v>1934100000000000</c:v>
                </c:pt>
                <c:pt idx="3058">
                  <c:v>1934200000000000</c:v>
                </c:pt>
                <c:pt idx="3059">
                  <c:v>1934400000000000</c:v>
                </c:pt>
                <c:pt idx="3060">
                  <c:v>1934500000000000</c:v>
                </c:pt>
                <c:pt idx="3061">
                  <c:v>1934700000000000</c:v>
                </c:pt>
                <c:pt idx="3062">
                  <c:v>1934800000000000</c:v>
                </c:pt>
                <c:pt idx="3063">
                  <c:v>1935000000000000</c:v>
                </c:pt>
                <c:pt idx="3064">
                  <c:v>1935100000000000</c:v>
                </c:pt>
                <c:pt idx="3065">
                  <c:v>1935300000000000</c:v>
                </c:pt>
                <c:pt idx="3066">
                  <c:v>1935400000000000</c:v>
                </c:pt>
                <c:pt idx="3067">
                  <c:v>1935600000000000</c:v>
                </c:pt>
                <c:pt idx="3068">
                  <c:v>1935700000000000</c:v>
                </c:pt>
                <c:pt idx="3069">
                  <c:v>1935900000000000</c:v>
                </c:pt>
                <c:pt idx="3070">
                  <c:v>1936000000000000</c:v>
                </c:pt>
                <c:pt idx="3071">
                  <c:v>1936200000000000</c:v>
                </c:pt>
                <c:pt idx="3072">
                  <c:v>1936300000000000</c:v>
                </c:pt>
                <c:pt idx="3073">
                  <c:v>1936500000000000</c:v>
                </c:pt>
                <c:pt idx="3074">
                  <c:v>1936600000000000</c:v>
                </c:pt>
                <c:pt idx="3075">
                  <c:v>1936800000000000</c:v>
                </c:pt>
                <c:pt idx="3076">
                  <c:v>1936900000000000</c:v>
                </c:pt>
                <c:pt idx="3077">
                  <c:v>1937100000000000</c:v>
                </c:pt>
                <c:pt idx="3078">
                  <c:v>1937200000000000</c:v>
                </c:pt>
                <c:pt idx="3079">
                  <c:v>1937400000000000</c:v>
                </c:pt>
                <c:pt idx="3080">
                  <c:v>1937500000000000</c:v>
                </c:pt>
                <c:pt idx="3081">
                  <c:v>1937700000000000</c:v>
                </c:pt>
                <c:pt idx="3082">
                  <c:v>1937800000000000</c:v>
                </c:pt>
                <c:pt idx="3083">
                  <c:v>1938000000000000</c:v>
                </c:pt>
                <c:pt idx="3084">
                  <c:v>1938100000000000</c:v>
                </c:pt>
                <c:pt idx="3085">
                  <c:v>1938300000000000</c:v>
                </c:pt>
                <c:pt idx="3086">
                  <c:v>1938400000000000</c:v>
                </c:pt>
                <c:pt idx="3087">
                  <c:v>1938600000000000</c:v>
                </c:pt>
                <c:pt idx="3088">
                  <c:v>1938700000000000</c:v>
                </c:pt>
                <c:pt idx="3089">
                  <c:v>1938900000000000</c:v>
                </c:pt>
                <c:pt idx="3090">
                  <c:v>1939000000000000</c:v>
                </c:pt>
                <c:pt idx="3091">
                  <c:v>1939100000000000</c:v>
                </c:pt>
                <c:pt idx="3092">
                  <c:v>1939300000000000</c:v>
                </c:pt>
                <c:pt idx="3093">
                  <c:v>1939400000000000</c:v>
                </c:pt>
                <c:pt idx="3094">
                  <c:v>1939600000000000</c:v>
                </c:pt>
                <c:pt idx="3095">
                  <c:v>1939700000000000</c:v>
                </c:pt>
                <c:pt idx="3096">
                  <c:v>1939900000000000</c:v>
                </c:pt>
                <c:pt idx="3097">
                  <c:v>1940000000000000</c:v>
                </c:pt>
                <c:pt idx="3098">
                  <c:v>1940200000000000</c:v>
                </c:pt>
                <c:pt idx="3099">
                  <c:v>1940300000000000</c:v>
                </c:pt>
                <c:pt idx="3100">
                  <c:v>1940300000000000</c:v>
                </c:pt>
                <c:pt idx="3101">
                  <c:v>1940400000000000</c:v>
                </c:pt>
                <c:pt idx="3102">
                  <c:v>1940400000000000</c:v>
                </c:pt>
                <c:pt idx="3103">
                  <c:v>1940400000000000</c:v>
                </c:pt>
                <c:pt idx="3104">
                  <c:v>1940500000000000</c:v>
                </c:pt>
                <c:pt idx="3105">
                  <c:v>1940500000000000</c:v>
                </c:pt>
                <c:pt idx="3106">
                  <c:v>1940500000000000</c:v>
                </c:pt>
                <c:pt idx="3107">
                  <c:v>1940600000000000</c:v>
                </c:pt>
                <c:pt idx="3108">
                  <c:v>1940600000000000</c:v>
                </c:pt>
                <c:pt idx="3109">
                  <c:v>1940600000000000</c:v>
                </c:pt>
                <c:pt idx="3110">
                  <c:v>1940700000000000</c:v>
                </c:pt>
                <c:pt idx="3111">
                  <c:v>1940700000000000</c:v>
                </c:pt>
                <c:pt idx="3112">
                  <c:v>1940700000000000</c:v>
                </c:pt>
                <c:pt idx="3113">
                  <c:v>1940700000000000</c:v>
                </c:pt>
                <c:pt idx="3114">
                  <c:v>1940800000000000</c:v>
                </c:pt>
                <c:pt idx="3115">
                  <c:v>1940800000000000</c:v>
                </c:pt>
                <c:pt idx="3116">
                  <c:v>1940800000000000</c:v>
                </c:pt>
                <c:pt idx="3117">
                  <c:v>1940900000000000</c:v>
                </c:pt>
                <c:pt idx="3118">
                  <c:v>1940900000000000</c:v>
                </c:pt>
                <c:pt idx="3119">
                  <c:v>1940900000000000</c:v>
                </c:pt>
                <c:pt idx="3120">
                  <c:v>1941000000000000</c:v>
                </c:pt>
                <c:pt idx="3121">
                  <c:v>1941000000000000</c:v>
                </c:pt>
                <c:pt idx="3122">
                  <c:v>1941000000000000</c:v>
                </c:pt>
                <c:pt idx="3123">
                  <c:v>1941100000000000</c:v>
                </c:pt>
                <c:pt idx="3124">
                  <c:v>1941100000000000</c:v>
                </c:pt>
                <c:pt idx="3125">
                  <c:v>1941100000000000</c:v>
                </c:pt>
                <c:pt idx="3126">
                  <c:v>1941100000000000</c:v>
                </c:pt>
                <c:pt idx="3127">
                  <c:v>1941200000000000</c:v>
                </c:pt>
                <c:pt idx="3128">
                  <c:v>1941200000000000</c:v>
                </c:pt>
                <c:pt idx="3129">
                  <c:v>1941200000000000</c:v>
                </c:pt>
                <c:pt idx="3130">
                  <c:v>1941300000000000</c:v>
                </c:pt>
                <c:pt idx="3131">
                  <c:v>1941300000000000</c:v>
                </c:pt>
                <c:pt idx="3132">
                  <c:v>1941300000000000</c:v>
                </c:pt>
                <c:pt idx="3133">
                  <c:v>1941400000000000</c:v>
                </c:pt>
                <c:pt idx="3134">
                  <c:v>1941400000000000</c:v>
                </c:pt>
                <c:pt idx="3135">
                  <c:v>1941400000000000</c:v>
                </c:pt>
                <c:pt idx="3136">
                  <c:v>1941500000000000</c:v>
                </c:pt>
                <c:pt idx="3137">
                  <c:v>1941500000000000</c:v>
                </c:pt>
                <c:pt idx="3138">
                  <c:v>1941500000000000</c:v>
                </c:pt>
                <c:pt idx="3139">
                  <c:v>1941500000000000</c:v>
                </c:pt>
                <c:pt idx="3140">
                  <c:v>1941600000000000</c:v>
                </c:pt>
                <c:pt idx="3141">
                  <c:v>1941600000000000</c:v>
                </c:pt>
                <c:pt idx="3142">
                  <c:v>1941600000000000</c:v>
                </c:pt>
                <c:pt idx="3143">
                  <c:v>1941700000000000</c:v>
                </c:pt>
                <c:pt idx="3144">
                  <c:v>1941700000000000</c:v>
                </c:pt>
                <c:pt idx="3145">
                  <c:v>1941700000000000</c:v>
                </c:pt>
                <c:pt idx="3146">
                  <c:v>1941800000000000</c:v>
                </c:pt>
                <c:pt idx="3147">
                  <c:v>1941800000000000</c:v>
                </c:pt>
                <c:pt idx="3148">
                  <c:v>1941800000000000</c:v>
                </c:pt>
                <c:pt idx="3149">
                  <c:v>1941900000000000</c:v>
                </c:pt>
                <c:pt idx="3150">
                  <c:v>1941900000000000</c:v>
                </c:pt>
                <c:pt idx="3151">
                  <c:v>1941900000000000</c:v>
                </c:pt>
                <c:pt idx="3152">
                  <c:v>1941900000000000</c:v>
                </c:pt>
                <c:pt idx="3153">
                  <c:v>1941900000000000</c:v>
                </c:pt>
                <c:pt idx="3154">
                  <c:v>1941900000000000</c:v>
                </c:pt>
                <c:pt idx="3155">
                  <c:v>1941900000000000</c:v>
                </c:pt>
                <c:pt idx="3156">
                  <c:v>1941900000000000</c:v>
                </c:pt>
                <c:pt idx="3157">
                  <c:v>1941900000000000</c:v>
                </c:pt>
                <c:pt idx="3158">
                  <c:v>1941900000000000</c:v>
                </c:pt>
                <c:pt idx="3159">
                  <c:v>1942000000000000</c:v>
                </c:pt>
                <c:pt idx="3160">
                  <c:v>1942000000000000</c:v>
                </c:pt>
                <c:pt idx="3161">
                  <c:v>1942000000000000</c:v>
                </c:pt>
                <c:pt idx="3162">
                  <c:v>1942000000000000</c:v>
                </c:pt>
                <c:pt idx="3163">
                  <c:v>1942000000000000</c:v>
                </c:pt>
                <c:pt idx="3164">
                  <c:v>1942000000000000</c:v>
                </c:pt>
                <c:pt idx="3165">
                  <c:v>1942000000000000</c:v>
                </c:pt>
                <c:pt idx="3166">
                  <c:v>1942000000000000</c:v>
                </c:pt>
                <c:pt idx="3167">
                  <c:v>1942100000000000</c:v>
                </c:pt>
                <c:pt idx="3168">
                  <c:v>1942100000000000</c:v>
                </c:pt>
                <c:pt idx="3169">
                  <c:v>1942100000000000</c:v>
                </c:pt>
                <c:pt idx="3170">
                  <c:v>1942100000000000</c:v>
                </c:pt>
                <c:pt idx="3171">
                  <c:v>1942100000000000</c:v>
                </c:pt>
                <c:pt idx="3172">
                  <c:v>1942100000000000</c:v>
                </c:pt>
                <c:pt idx="3173">
                  <c:v>1942100000000000</c:v>
                </c:pt>
                <c:pt idx="3174">
                  <c:v>1942100000000000</c:v>
                </c:pt>
                <c:pt idx="3175">
                  <c:v>1942100000000000</c:v>
                </c:pt>
                <c:pt idx="3176">
                  <c:v>1942200000000000</c:v>
                </c:pt>
                <c:pt idx="3177">
                  <c:v>1942200000000000</c:v>
                </c:pt>
                <c:pt idx="3178">
                  <c:v>1942200000000000</c:v>
                </c:pt>
                <c:pt idx="3179">
                  <c:v>1942200000000000</c:v>
                </c:pt>
                <c:pt idx="3180">
                  <c:v>1942200000000000</c:v>
                </c:pt>
                <c:pt idx="3181">
                  <c:v>1942200000000000</c:v>
                </c:pt>
                <c:pt idx="3182">
                  <c:v>1942200000000000</c:v>
                </c:pt>
                <c:pt idx="3183">
                  <c:v>1942200000000000</c:v>
                </c:pt>
                <c:pt idx="3184">
                  <c:v>1942200000000000</c:v>
                </c:pt>
                <c:pt idx="3185">
                  <c:v>1942300000000000</c:v>
                </c:pt>
                <c:pt idx="3186">
                  <c:v>1942300000000000</c:v>
                </c:pt>
                <c:pt idx="3187">
                  <c:v>1942300000000000</c:v>
                </c:pt>
                <c:pt idx="3188">
                  <c:v>1942300000000000</c:v>
                </c:pt>
                <c:pt idx="3189">
                  <c:v>1942300000000000</c:v>
                </c:pt>
                <c:pt idx="3190">
                  <c:v>1942300000000000</c:v>
                </c:pt>
                <c:pt idx="3191">
                  <c:v>1942300000000000</c:v>
                </c:pt>
                <c:pt idx="3192">
                  <c:v>1942300000000000</c:v>
                </c:pt>
                <c:pt idx="3193">
                  <c:v>1942300000000000</c:v>
                </c:pt>
                <c:pt idx="3194">
                  <c:v>1942400000000000</c:v>
                </c:pt>
                <c:pt idx="3195">
                  <c:v>1942400000000000</c:v>
                </c:pt>
                <c:pt idx="3196">
                  <c:v>1942400000000000</c:v>
                </c:pt>
                <c:pt idx="3197">
                  <c:v>1942400000000000</c:v>
                </c:pt>
                <c:pt idx="3198">
                  <c:v>1942400000000000</c:v>
                </c:pt>
                <c:pt idx="3199">
                  <c:v>1942400000000000</c:v>
                </c:pt>
                <c:pt idx="3200">
                  <c:v>1942400000000000</c:v>
                </c:pt>
                <c:pt idx="3201">
                  <c:v>1942400000000000</c:v>
                </c:pt>
                <c:pt idx="3202">
                  <c:v>1942400000000000</c:v>
                </c:pt>
                <c:pt idx="3203">
                  <c:v>1942400000000000</c:v>
                </c:pt>
                <c:pt idx="3204">
                  <c:v>1942400000000000</c:v>
                </c:pt>
                <c:pt idx="3205">
                  <c:v>1942500000000000</c:v>
                </c:pt>
                <c:pt idx="3206">
                  <c:v>1942500000000000</c:v>
                </c:pt>
                <c:pt idx="3207">
                  <c:v>1942500000000000</c:v>
                </c:pt>
                <c:pt idx="3208">
                  <c:v>1942500000000000</c:v>
                </c:pt>
                <c:pt idx="3209">
                  <c:v>1942500000000000</c:v>
                </c:pt>
                <c:pt idx="3210">
                  <c:v>1942500000000000</c:v>
                </c:pt>
                <c:pt idx="3211">
                  <c:v>1942500000000000</c:v>
                </c:pt>
                <c:pt idx="3212">
                  <c:v>1942500000000000</c:v>
                </c:pt>
                <c:pt idx="3213">
                  <c:v>1942500000000000</c:v>
                </c:pt>
                <c:pt idx="3214">
                  <c:v>1942500000000000</c:v>
                </c:pt>
                <c:pt idx="3215">
                  <c:v>1942500000000000</c:v>
                </c:pt>
                <c:pt idx="3216">
                  <c:v>1942500000000000</c:v>
                </c:pt>
                <c:pt idx="3217">
                  <c:v>1942500000000000</c:v>
                </c:pt>
                <c:pt idx="3218">
                  <c:v>1942500000000000</c:v>
                </c:pt>
                <c:pt idx="3219">
                  <c:v>1942500000000000</c:v>
                </c:pt>
                <c:pt idx="3220">
                  <c:v>1942600000000000</c:v>
                </c:pt>
                <c:pt idx="3221">
                  <c:v>1942600000000000</c:v>
                </c:pt>
                <c:pt idx="3222">
                  <c:v>1942600000000000</c:v>
                </c:pt>
                <c:pt idx="3223">
                  <c:v>1942600000000000</c:v>
                </c:pt>
                <c:pt idx="3224">
                  <c:v>1942600000000000</c:v>
                </c:pt>
                <c:pt idx="3225">
                  <c:v>1942600000000000</c:v>
                </c:pt>
                <c:pt idx="3226">
                  <c:v>1942600000000000</c:v>
                </c:pt>
                <c:pt idx="3227">
                  <c:v>1942600000000000</c:v>
                </c:pt>
                <c:pt idx="3228">
                  <c:v>1942600000000000</c:v>
                </c:pt>
                <c:pt idx="3229">
                  <c:v>1942600000000000</c:v>
                </c:pt>
                <c:pt idx="3230">
                  <c:v>1942600000000000</c:v>
                </c:pt>
                <c:pt idx="3231">
                  <c:v>1942600000000000</c:v>
                </c:pt>
                <c:pt idx="3232">
                  <c:v>1942600000000000</c:v>
                </c:pt>
                <c:pt idx="3233">
                  <c:v>1942600000000000</c:v>
                </c:pt>
                <c:pt idx="3234">
                  <c:v>1942700000000000</c:v>
                </c:pt>
                <c:pt idx="3235">
                  <c:v>1942700000000000</c:v>
                </c:pt>
                <c:pt idx="3236">
                  <c:v>1942700000000000</c:v>
                </c:pt>
                <c:pt idx="3237">
                  <c:v>1942700000000000</c:v>
                </c:pt>
                <c:pt idx="3238">
                  <c:v>1942700000000000</c:v>
                </c:pt>
                <c:pt idx="3239">
                  <c:v>1942700000000000</c:v>
                </c:pt>
                <c:pt idx="3240">
                  <c:v>1942700000000000</c:v>
                </c:pt>
                <c:pt idx="3241">
                  <c:v>1942700000000000</c:v>
                </c:pt>
                <c:pt idx="3242">
                  <c:v>1942700000000000</c:v>
                </c:pt>
                <c:pt idx="3243">
                  <c:v>1942700000000000</c:v>
                </c:pt>
                <c:pt idx="3244">
                  <c:v>1942700000000000</c:v>
                </c:pt>
                <c:pt idx="3245">
                  <c:v>1942700000000000</c:v>
                </c:pt>
                <c:pt idx="3246">
                  <c:v>1942700000000000</c:v>
                </c:pt>
                <c:pt idx="3247">
                  <c:v>1942700000000000</c:v>
                </c:pt>
                <c:pt idx="3248">
                  <c:v>1942800000000000</c:v>
                </c:pt>
                <c:pt idx="3249">
                  <c:v>1942800000000000</c:v>
                </c:pt>
                <c:pt idx="3250">
                  <c:v>1942800000000000</c:v>
                </c:pt>
                <c:pt idx="3251">
                  <c:v>1942800000000000</c:v>
                </c:pt>
                <c:pt idx="3252">
                  <c:v>1942800000000000</c:v>
                </c:pt>
                <c:pt idx="3253">
                  <c:v>1942800000000000</c:v>
                </c:pt>
                <c:pt idx="3254">
                  <c:v>1942800000000000</c:v>
                </c:pt>
                <c:pt idx="3255">
                  <c:v>1942800000000000</c:v>
                </c:pt>
                <c:pt idx="3256">
                  <c:v>1942800000000000</c:v>
                </c:pt>
                <c:pt idx="3257">
                  <c:v>1942800000000000</c:v>
                </c:pt>
                <c:pt idx="3258">
                  <c:v>1942800000000000</c:v>
                </c:pt>
                <c:pt idx="3259">
                  <c:v>1942800000000000</c:v>
                </c:pt>
                <c:pt idx="3260">
                  <c:v>1942800000000000</c:v>
                </c:pt>
                <c:pt idx="3261">
                  <c:v>1942800000000000</c:v>
                </c:pt>
                <c:pt idx="3262">
                  <c:v>1942800000000000</c:v>
                </c:pt>
                <c:pt idx="3263">
                  <c:v>1942800000000000</c:v>
                </c:pt>
                <c:pt idx="3264">
                  <c:v>1942800000000000</c:v>
                </c:pt>
                <c:pt idx="3265">
                  <c:v>1942800000000000</c:v>
                </c:pt>
                <c:pt idx="3266">
                  <c:v>1942800000000000</c:v>
                </c:pt>
                <c:pt idx="3267">
                  <c:v>1942800000000000</c:v>
                </c:pt>
                <c:pt idx="3268">
                  <c:v>1942800000000000</c:v>
                </c:pt>
                <c:pt idx="3269">
                  <c:v>1942800000000000</c:v>
                </c:pt>
                <c:pt idx="3270">
                  <c:v>1942800000000000</c:v>
                </c:pt>
                <c:pt idx="3271">
                  <c:v>1942800000000000</c:v>
                </c:pt>
                <c:pt idx="3272">
                  <c:v>1942800000000000</c:v>
                </c:pt>
                <c:pt idx="3273">
                  <c:v>1942800000000000</c:v>
                </c:pt>
                <c:pt idx="3274">
                  <c:v>1942800000000000</c:v>
                </c:pt>
                <c:pt idx="3275">
                  <c:v>1942800000000000</c:v>
                </c:pt>
                <c:pt idx="3276">
                  <c:v>1942800000000000</c:v>
                </c:pt>
                <c:pt idx="3277">
                  <c:v>1942900000000000</c:v>
                </c:pt>
                <c:pt idx="3278">
                  <c:v>1942900000000000</c:v>
                </c:pt>
                <c:pt idx="3279">
                  <c:v>1942900000000000</c:v>
                </c:pt>
                <c:pt idx="3280">
                  <c:v>1942900000000000</c:v>
                </c:pt>
                <c:pt idx="3281">
                  <c:v>1942900000000000</c:v>
                </c:pt>
                <c:pt idx="3282">
                  <c:v>1942900000000000</c:v>
                </c:pt>
                <c:pt idx="3283">
                  <c:v>1942900000000000</c:v>
                </c:pt>
                <c:pt idx="3284">
                  <c:v>1942900000000000</c:v>
                </c:pt>
                <c:pt idx="3285">
                  <c:v>1942900000000000</c:v>
                </c:pt>
                <c:pt idx="3286">
                  <c:v>1942900000000000</c:v>
                </c:pt>
                <c:pt idx="3287">
                  <c:v>1942900000000000</c:v>
                </c:pt>
                <c:pt idx="3288">
                  <c:v>1942900000000000</c:v>
                </c:pt>
                <c:pt idx="3289">
                  <c:v>1942900000000000</c:v>
                </c:pt>
                <c:pt idx="3290">
                  <c:v>1942900000000000</c:v>
                </c:pt>
                <c:pt idx="3291">
                  <c:v>1942900000000000</c:v>
                </c:pt>
                <c:pt idx="3292">
                  <c:v>1942900000000000</c:v>
                </c:pt>
                <c:pt idx="3293">
                  <c:v>1942900000000000</c:v>
                </c:pt>
                <c:pt idx="3294">
                  <c:v>1942900000000000</c:v>
                </c:pt>
                <c:pt idx="3295">
                  <c:v>1942900000000000</c:v>
                </c:pt>
                <c:pt idx="3296">
                  <c:v>1942900000000000</c:v>
                </c:pt>
                <c:pt idx="3297">
                  <c:v>1942900000000000</c:v>
                </c:pt>
                <c:pt idx="3298">
                  <c:v>1942900000000000</c:v>
                </c:pt>
                <c:pt idx="3299">
                  <c:v>1942900000000000</c:v>
                </c:pt>
                <c:pt idx="3300">
                  <c:v>1942900000000000</c:v>
                </c:pt>
                <c:pt idx="3301">
                  <c:v>1942900000000000</c:v>
                </c:pt>
                <c:pt idx="3302">
                  <c:v>1942900000000000</c:v>
                </c:pt>
                <c:pt idx="3303">
                  <c:v>1942900000000000</c:v>
                </c:pt>
                <c:pt idx="3304">
                  <c:v>1942900000000000</c:v>
                </c:pt>
                <c:pt idx="3305">
                  <c:v>1942900000000000</c:v>
                </c:pt>
                <c:pt idx="3306">
                  <c:v>1942900000000000</c:v>
                </c:pt>
                <c:pt idx="3307">
                  <c:v>1942900000000000</c:v>
                </c:pt>
                <c:pt idx="3308">
                  <c:v>1942900000000000</c:v>
                </c:pt>
                <c:pt idx="3309">
                  <c:v>1942900000000000</c:v>
                </c:pt>
                <c:pt idx="3310">
                  <c:v>1942900000000000</c:v>
                </c:pt>
                <c:pt idx="3311">
                  <c:v>1942900000000000</c:v>
                </c:pt>
                <c:pt idx="3312">
                  <c:v>1942900000000000</c:v>
                </c:pt>
                <c:pt idx="3313">
                  <c:v>1942900000000000</c:v>
                </c:pt>
                <c:pt idx="3314">
                  <c:v>1943000000000000</c:v>
                </c:pt>
                <c:pt idx="3315">
                  <c:v>1943000000000000</c:v>
                </c:pt>
                <c:pt idx="3316">
                  <c:v>1943000000000000</c:v>
                </c:pt>
                <c:pt idx="3317">
                  <c:v>1943000000000000</c:v>
                </c:pt>
                <c:pt idx="3318">
                  <c:v>1943000000000000</c:v>
                </c:pt>
                <c:pt idx="3319">
                  <c:v>1943000000000000</c:v>
                </c:pt>
                <c:pt idx="3320">
                  <c:v>1943000000000000</c:v>
                </c:pt>
                <c:pt idx="3321">
                  <c:v>1943000000000000</c:v>
                </c:pt>
                <c:pt idx="3322">
                  <c:v>1943000000000000</c:v>
                </c:pt>
                <c:pt idx="3323">
                  <c:v>1943000000000000</c:v>
                </c:pt>
                <c:pt idx="3324">
                  <c:v>1943000000000000</c:v>
                </c:pt>
                <c:pt idx="3325">
                  <c:v>1943000000000000</c:v>
                </c:pt>
                <c:pt idx="3326">
                  <c:v>1943000000000000</c:v>
                </c:pt>
                <c:pt idx="3327">
                  <c:v>1943000000000000</c:v>
                </c:pt>
                <c:pt idx="3328">
                  <c:v>1943000000000000</c:v>
                </c:pt>
                <c:pt idx="3329">
                  <c:v>1943000000000000</c:v>
                </c:pt>
                <c:pt idx="3330">
                  <c:v>1943000000000000</c:v>
                </c:pt>
                <c:pt idx="3331">
                  <c:v>1943000000000000</c:v>
                </c:pt>
                <c:pt idx="3332">
                  <c:v>1943000000000000</c:v>
                </c:pt>
                <c:pt idx="3333">
                  <c:v>1943000000000000</c:v>
                </c:pt>
                <c:pt idx="3334">
                  <c:v>1943000000000000</c:v>
                </c:pt>
                <c:pt idx="3335">
                  <c:v>1943000000000000</c:v>
                </c:pt>
                <c:pt idx="3336">
                  <c:v>1943000000000000</c:v>
                </c:pt>
                <c:pt idx="3337">
                  <c:v>1943000000000000</c:v>
                </c:pt>
                <c:pt idx="3338">
                  <c:v>1943000000000000</c:v>
                </c:pt>
                <c:pt idx="3339">
                  <c:v>1943000000000000</c:v>
                </c:pt>
                <c:pt idx="3340">
                  <c:v>1943000000000000</c:v>
                </c:pt>
                <c:pt idx="3341">
                  <c:v>1943000000000000</c:v>
                </c:pt>
                <c:pt idx="3342">
                  <c:v>1943000000000000</c:v>
                </c:pt>
                <c:pt idx="3343">
                  <c:v>1943000000000000</c:v>
                </c:pt>
                <c:pt idx="3344">
                  <c:v>1943000000000000</c:v>
                </c:pt>
                <c:pt idx="3345">
                  <c:v>1943000000000000</c:v>
                </c:pt>
                <c:pt idx="3346">
                  <c:v>1943000000000000</c:v>
                </c:pt>
                <c:pt idx="3347">
                  <c:v>1943000000000000</c:v>
                </c:pt>
                <c:pt idx="3348">
                  <c:v>1943000000000000</c:v>
                </c:pt>
                <c:pt idx="3349">
                  <c:v>1943000000000000</c:v>
                </c:pt>
                <c:pt idx="3350">
                  <c:v>1943000000000000</c:v>
                </c:pt>
                <c:pt idx="3351">
                  <c:v>1943100000000000</c:v>
                </c:pt>
                <c:pt idx="3352">
                  <c:v>1943200000000000</c:v>
                </c:pt>
                <c:pt idx="3353">
                  <c:v>1943200000000000</c:v>
                </c:pt>
                <c:pt idx="3354">
                  <c:v>1943300000000000</c:v>
                </c:pt>
                <c:pt idx="3355">
                  <c:v>1943400000000000</c:v>
                </c:pt>
                <c:pt idx="3356">
                  <c:v>1943500000000000</c:v>
                </c:pt>
                <c:pt idx="3357">
                  <c:v>1943600000000000</c:v>
                </c:pt>
                <c:pt idx="3358">
                  <c:v>1943700000000000</c:v>
                </c:pt>
                <c:pt idx="3359">
                  <c:v>1943700000000000</c:v>
                </c:pt>
                <c:pt idx="3360">
                  <c:v>1943800000000000</c:v>
                </c:pt>
                <c:pt idx="3361">
                  <c:v>1943900000000000</c:v>
                </c:pt>
                <c:pt idx="3362">
                  <c:v>1944000000000000</c:v>
                </c:pt>
                <c:pt idx="3363">
                  <c:v>1944100000000000</c:v>
                </c:pt>
                <c:pt idx="3364">
                  <c:v>1944100000000000</c:v>
                </c:pt>
                <c:pt idx="3365">
                  <c:v>1944200000000000</c:v>
                </c:pt>
                <c:pt idx="3366">
                  <c:v>1944300000000000</c:v>
                </c:pt>
                <c:pt idx="3367">
                  <c:v>1944400000000000</c:v>
                </c:pt>
                <c:pt idx="3368">
                  <c:v>1944500000000000</c:v>
                </c:pt>
                <c:pt idx="3369">
                  <c:v>1944600000000000</c:v>
                </c:pt>
                <c:pt idx="3370">
                  <c:v>1944600000000000</c:v>
                </c:pt>
                <c:pt idx="3371">
                  <c:v>1944700000000000</c:v>
                </c:pt>
                <c:pt idx="3372">
                  <c:v>1944800000000000</c:v>
                </c:pt>
                <c:pt idx="3373">
                  <c:v>1944900000000000</c:v>
                </c:pt>
                <c:pt idx="3374">
                  <c:v>1945000000000000</c:v>
                </c:pt>
                <c:pt idx="3375">
                  <c:v>1945000000000000</c:v>
                </c:pt>
                <c:pt idx="3376">
                  <c:v>1945100000000000</c:v>
                </c:pt>
                <c:pt idx="3377">
                  <c:v>1945200000000000</c:v>
                </c:pt>
                <c:pt idx="3378">
                  <c:v>1945300000000000</c:v>
                </c:pt>
                <c:pt idx="3379">
                  <c:v>1945400000000000</c:v>
                </c:pt>
                <c:pt idx="3380">
                  <c:v>1945500000000000</c:v>
                </c:pt>
                <c:pt idx="3381">
                  <c:v>1945500000000000</c:v>
                </c:pt>
                <c:pt idx="3382">
                  <c:v>1945600000000000</c:v>
                </c:pt>
                <c:pt idx="3383">
                  <c:v>1945700000000000</c:v>
                </c:pt>
                <c:pt idx="3384">
                  <c:v>1945800000000000</c:v>
                </c:pt>
                <c:pt idx="3385">
                  <c:v>1945900000000000</c:v>
                </c:pt>
                <c:pt idx="3386">
                  <c:v>1945900000000000</c:v>
                </c:pt>
                <c:pt idx="3387">
                  <c:v>1946000000000000</c:v>
                </c:pt>
                <c:pt idx="3388">
                  <c:v>1946100000000000</c:v>
                </c:pt>
                <c:pt idx="3389">
                  <c:v>1946200000000000</c:v>
                </c:pt>
                <c:pt idx="3390">
                  <c:v>1946300000000000</c:v>
                </c:pt>
                <c:pt idx="3391">
                  <c:v>1946300000000000</c:v>
                </c:pt>
                <c:pt idx="3392">
                  <c:v>1946400000000000</c:v>
                </c:pt>
                <c:pt idx="3393">
                  <c:v>1946500000000000</c:v>
                </c:pt>
                <c:pt idx="3394">
                  <c:v>1946600000000000</c:v>
                </c:pt>
                <c:pt idx="3395">
                  <c:v>1946700000000000</c:v>
                </c:pt>
                <c:pt idx="3396">
                  <c:v>1946800000000000</c:v>
                </c:pt>
                <c:pt idx="3397">
                  <c:v>1946800000000000</c:v>
                </c:pt>
                <c:pt idx="3398">
                  <c:v>1946900000000000</c:v>
                </c:pt>
                <c:pt idx="3399">
                  <c:v>1947000000000000</c:v>
                </c:pt>
                <c:pt idx="3400">
                  <c:v>1947000000000000</c:v>
                </c:pt>
                <c:pt idx="3401">
                  <c:v>1947100000000000</c:v>
                </c:pt>
                <c:pt idx="3402">
                  <c:v>1947200000000000</c:v>
                </c:pt>
                <c:pt idx="3403">
                  <c:v>1947300000000000</c:v>
                </c:pt>
                <c:pt idx="3404">
                  <c:v>1947400000000000</c:v>
                </c:pt>
                <c:pt idx="3405">
                  <c:v>1947500000000000</c:v>
                </c:pt>
                <c:pt idx="3406">
                  <c:v>1947600000000000</c:v>
                </c:pt>
                <c:pt idx="3407">
                  <c:v>1947700000000000</c:v>
                </c:pt>
                <c:pt idx="3408">
                  <c:v>1947800000000000</c:v>
                </c:pt>
                <c:pt idx="3409">
                  <c:v>1947900000000000</c:v>
                </c:pt>
                <c:pt idx="3410">
                  <c:v>1948000000000000</c:v>
                </c:pt>
                <c:pt idx="3411">
                  <c:v>1948100000000000</c:v>
                </c:pt>
                <c:pt idx="3412">
                  <c:v>1948200000000000</c:v>
                </c:pt>
                <c:pt idx="3413">
                  <c:v>1948300000000000</c:v>
                </c:pt>
                <c:pt idx="3414">
                  <c:v>1948400000000000</c:v>
                </c:pt>
                <c:pt idx="3415">
                  <c:v>1948600000000000</c:v>
                </c:pt>
                <c:pt idx="3416">
                  <c:v>1948700000000000</c:v>
                </c:pt>
                <c:pt idx="3417">
                  <c:v>1948800000000000</c:v>
                </c:pt>
                <c:pt idx="3418">
                  <c:v>1948900000000000</c:v>
                </c:pt>
                <c:pt idx="3419">
                  <c:v>1949000000000000</c:v>
                </c:pt>
                <c:pt idx="3420">
                  <c:v>1949100000000000</c:v>
                </c:pt>
                <c:pt idx="3421">
                  <c:v>1949200000000000</c:v>
                </c:pt>
                <c:pt idx="3422">
                  <c:v>1949300000000000</c:v>
                </c:pt>
                <c:pt idx="3423">
                  <c:v>1949400000000000</c:v>
                </c:pt>
                <c:pt idx="3424">
                  <c:v>1949500000000000</c:v>
                </c:pt>
                <c:pt idx="3425">
                  <c:v>1949600000000000</c:v>
                </c:pt>
                <c:pt idx="3426">
                  <c:v>1949700000000000</c:v>
                </c:pt>
                <c:pt idx="3427">
                  <c:v>1949800000000000</c:v>
                </c:pt>
                <c:pt idx="3428">
                  <c:v>1949900000000000</c:v>
                </c:pt>
                <c:pt idx="3429">
                  <c:v>1950000000000000</c:v>
                </c:pt>
                <c:pt idx="3430">
                  <c:v>1950100000000000</c:v>
                </c:pt>
                <c:pt idx="3431">
                  <c:v>1950200000000000</c:v>
                </c:pt>
                <c:pt idx="3432">
                  <c:v>1950300000000000</c:v>
                </c:pt>
                <c:pt idx="3433">
                  <c:v>1950400000000000</c:v>
                </c:pt>
                <c:pt idx="3434">
                  <c:v>1950500000000000</c:v>
                </c:pt>
                <c:pt idx="3435">
                  <c:v>1950600000000000</c:v>
                </c:pt>
                <c:pt idx="3436">
                  <c:v>1950700000000000</c:v>
                </c:pt>
                <c:pt idx="3437">
                  <c:v>1950800000000000</c:v>
                </c:pt>
                <c:pt idx="3438">
                  <c:v>1950900000000000</c:v>
                </c:pt>
                <c:pt idx="3439">
                  <c:v>1951000000000000</c:v>
                </c:pt>
                <c:pt idx="3440">
                  <c:v>1951100000000000</c:v>
                </c:pt>
                <c:pt idx="3441">
                  <c:v>1951200000000000</c:v>
                </c:pt>
                <c:pt idx="3442">
                  <c:v>1951300000000000</c:v>
                </c:pt>
                <c:pt idx="3443">
                  <c:v>1951400000000000</c:v>
                </c:pt>
                <c:pt idx="3444">
                  <c:v>1951600000000000</c:v>
                </c:pt>
                <c:pt idx="3445">
                  <c:v>1951700000000000</c:v>
                </c:pt>
                <c:pt idx="3446">
                  <c:v>1951800000000000</c:v>
                </c:pt>
                <c:pt idx="3447">
                  <c:v>1951900000000000</c:v>
                </c:pt>
                <c:pt idx="3448">
                  <c:v>1952000000000000</c:v>
                </c:pt>
                <c:pt idx="3449">
                  <c:v>1952100000000000</c:v>
                </c:pt>
                <c:pt idx="3450">
                  <c:v>1952100000000000</c:v>
                </c:pt>
                <c:pt idx="3451">
                  <c:v>1958100000000000</c:v>
                </c:pt>
                <c:pt idx="3452">
                  <c:v>1964100000000000</c:v>
                </c:pt>
                <c:pt idx="3453">
                  <c:v>1969900000000000</c:v>
                </c:pt>
                <c:pt idx="3454">
                  <c:v>1975700000000000</c:v>
                </c:pt>
                <c:pt idx="3455">
                  <c:v>1981400000000000</c:v>
                </c:pt>
                <c:pt idx="3456">
                  <c:v>1986900000000000</c:v>
                </c:pt>
                <c:pt idx="3457">
                  <c:v>1992400000000000</c:v>
                </c:pt>
                <c:pt idx="3458">
                  <c:v>1997800000000000</c:v>
                </c:pt>
                <c:pt idx="3459">
                  <c:v>2003000000000000</c:v>
                </c:pt>
                <c:pt idx="3460">
                  <c:v>2008200000000000</c:v>
                </c:pt>
                <c:pt idx="3461">
                  <c:v>2013300000000000</c:v>
                </c:pt>
                <c:pt idx="3462">
                  <c:v>2018300000000000</c:v>
                </c:pt>
                <c:pt idx="3463">
                  <c:v>2023200000000000</c:v>
                </c:pt>
                <c:pt idx="3464">
                  <c:v>2027900000000000</c:v>
                </c:pt>
                <c:pt idx="3465">
                  <c:v>2032600000000000</c:v>
                </c:pt>
                <c:pt idx="3466">
                  <c:v>2037200000000000</c:v>
                </c:pt>
                <c:pt idx="3467">
                  <c:v>2041700000000000</c:v>
                </c:pt>
                <c:pt idx="3468">
                  <c:v>2046100000000000</c:v>
                </c:pt>
                <c:pt idx="3469">
                  <c:v>2050400000000000</c:v>
                </c:pt>
                <c:pt idx="3470">
                  <c:v>2054600000000000</c:v>
                </c:pt>
                <c:pt idx="3471">
                  <c:v>2058700000000000</c:v>
                </c:pt>
                <c:pt idx="3472">
                  <c:v>2062700000000000</c:v>
                </c:pt>
                <c:pt idx="3473">
                  <c:v>2066700000000000</c:v>
                </c:pt>
                <c:pt idx="3474">
                  <c:v>2070500000000000</c:v>
                </c:pt>
                <c:pt idx="3475">
                  <c:v>2074200000000000</c:v>
                </c:pt>
                <c:pt idx="3476">
                  <c:v>2077800000000000</c:v>
                </c:pt>
                <c:pt idx="3477">
                  <c:v>2081300000000000</c:v>
                </c:pt>
                <c:pt idx="3478">
                  <c:v>2084700000000000</c:v>
                </c:pt>
                <c:pt idx="3479">
                  <c:v>2088100000000000</c:v>
                </c:pt>
                <c:pt idx="3480">
                  <c:v>2091300000000000</c:v>
                </c:pt>
                <c:pt idx="3481">
                  <c:v>2094400000000000</c:v>
                </c:pt>
                <c:pt idx="3482">
                  <c:v>2097500000000000</c:v>
                </c:pt>
                <c:pt idx="3483">
                  <c:v>2100400000000000</c:v>
                </c:pt>
                <c:pt idx="3484">
                  <c:v>2103200000000000</c:v>
                </c:pt>
                <c:pt idx="3485">
                  <c:v>2106000000000000</c:v>
                </c:pt>
                <c:pt idx="3486">
                  <c:v>2108600000000000</c:v>
                </c:pt>
                <c:pt idx="3487">
                  <c:v>2111200000000000</c:v>
                </c:pt>
                <c:pt idx="3488">
                  <c:v>2113600000000000</c:v>
                </c:pt>
                <c:pt idx="3489">
                  <c:v>2116000000000000</c:v>
                </c:pt>
                <c:pt idx="3490">
                  <c:v>2118200000000000</c:v>
                </c:pt>
                <c:pt idx="3491">
                  <c:v>2120400000000000</c:v>
                </c:pt>
                <c:pt idx="3492">
                  <c:v>2122500000000000</c:v>
                </c:pt>
                <c:pt idx="3493">
                  <c:v>2124400000000000</c:v>
                </c:pt>
                <c:pt idx="3494">
                  <c:v>2126300000000000</c:v>
                </c:pt>
                <c:pt idx="3495">
                  <c:v>2128100000000000</c:v>
                </c:pt>
                <c:pt idx="3496">
                  <c:v>2129700000000000</c:v>
                </c:pt>
                <c:pt idx="3497">
                  <c:v>2131300000000000</c:v>
                </c:pt>
                <c:pt idx="3498">
                  <c:v>2132800000000000</c:v>
                </c:pt>
                <c:pt idx="3499">
                  <c:v>2134200000000000</c:v>
                </c:pt>
                <c:pt idx="3500">
                  <c:v>2134200000000000</c:v>
                </c:pt>
                <c:pt idx="3501">
                  <c:v>2135900000000000</c:v>
                </c:pt>
                <c:pt idx="3502">
                  <c:v>2137600000000000</c:v>
                </c:pt>
                <c:pt idx="3503">
                  <c:v>2139300000000000</c:v>
                </c:pt>
                <c:pt idx="3504">
                  <c:v>2141000000000000</c:v>
                </c:pt>
                <c:pt idx="3505">
                  <c:v>2142700000000000</c:v>
                </c:pt>
                <c:pt idx="3506">
                  <c:v>2144400000000000</c:v>
                </c:pt>
                <c:pt idx="3507">
                  <c:v>2146100000000000</c:v>
                </c:pt>
                <c:pt idx="3508">
                  <c:v>2147800000000000</c:v>
                </c:pt>
                <c:pt idx="3509">
                  <c:v>2149500000000000</c:v>
                </c:pt>
                <c:pt idx="3510">
                  <c:v>2151200000000000</c:v>
                </c:pt>
                <c:pt idx="3511">
                  <c:v>2152900000000000</c:v>
                </c:pt>
                <c:pt idx="3512">
                  <c:v>2154600000000000</c:v>
                </c:pt>
                <c:pt idx="3513">
                  <c:v>2156300000000000</c:v>
                </c:pt>
                <c:pt idx="3514">
                  <c:v>2158000000000000</c:v>
                </c:pt>
                <c:pt idx="3515">
                  <c:v>2159700000000000</c:v>
                </c:pt>
                <c:pt idx="3516">
                  <c:v>2161400000000000</c:v>
                </c:pt>
                <c:pt idx="3517">
                  <c:v>2163100000000000</c:v>
                </c:pt>
                <c:pt idx="3518">
                  <c:v>2164800000000000</c:v>
                </c:pt>
                <c:pt idx="3519">
                  <c:v>2166500000000000</c:v>
                </c:pt>
                <c:pt idx="3520">
                  <c:v>2168200000000000</c:v>
                </c:pt>
                <c:pt idx="3521">
                  <c:v>2169900000000000</c:v>
                </c:pt>
                <c:pt idx="3522">
                  <c:v>2171600000000000</c:v>
                </c:pt>
                <c:pt idx="3523">
                  <c:v>2173300000000000</c:v>
                </c:pt>
                <c:pt idx="3524">
                  <c:v>2175000000000000</c:v>
                </c:pt>
                <c:pt idx="3525">
                  <c:v>2176700000000000</c:v>
                </c:pt>
                <c:pt idx="3526">
                  <c:v>2178400000000000</c:v>
                </c:pt>
                <c:pt idx="3527">
                  <c:v>2180100000000000</c:v>
                </c:pt>
                <c:pt idx="3528">
                  <c:v>2181800000000000</c:v>
                </c:pt>
                <c:pt idx="3529">
                  <c:v>2183500000000000</c:v>
                </c:pt>
                <c:pt idx="3530">
                  <c:v>2185200000000000</c:v>
                </c:pt>
                <c:pt idx="3531">
                  <c:v>2186900000000000</c:v>
                </c:pt>
                <c:pt idx="3532">
                  <c:v>2188600000000000</c:v>
                </c:pt>
                <c:pt idx="3533">
                  <c:v>2190300000000000</c:v>
                </c:pt>
                <c:pt idx="3534">
                  <c:v>2192000000000000</c:v>
                </c:pt>
                <c:pt idx="3535">
                  <c:v>2193700000000000</c:v>
                </c:pt>
                <c:pt idx="3536">
                  <c:v>2195400000000000</c:v>
                </c:pt>
                <c:pt idx="3537">
                  <c:v>2197100000000000</c:v>
                </c:pt>
                <c:pt idx="3538">
                  <c:v>2198800000000000</c:v>
                </c:pt>
                <c:pt idx="3539">
                  <c:v>2200500000000000</c:v>
                </c:pt>
                <c:pt idx="3540">
                  <c:v>2202200000000000</c:v>
                </c:pt>
                <c:pt idx="3541">
                  <c:v>2203900000000000</c:v>
                </c:pt>
                <c:pt idx="3542">
                  <c:v>2205600000000000</c:v>
                </c:pt>
                <c:pt idx="3543">
                  <c:v>2207300000000000</c:v>
                </c:pt>
                <c:pt idx="3544">
                  <c:v>2209000000000000</c:v>
                </c:pt>
                <c:pt idx="3545">
                  <c:v>2210700000000000</c:v>
                </c:pt>
                <c:pt idx="3546">
                  <c:v>2212400000000000</c:v>
                </c:pt>
                <c:pt idx="3547">
                  <c:v>2214100000000000</c:v>
                </c:pt>
                <c:pt idx="3548">
                  <c:v>2215800000000000</c:v>
                </c:pt>
                <c:pt idx="3549">
                  <c:v>2217500000000000</c:v>
                </c:pt>
                <c:pt idx="3550">
                  <c:v>2217500000000000</c:v>
                </c:pt>
                <c:pt idx="3551">
                  <c:v>2219200000000000</c:v>
                </c:pt>
                <c:pt idx="3552">
                  <c:v>2220900000000000</c:v>
                </c:pt>
                <c:pt idx="3553">
                  <c:v>2222600000000000</c:v>
                </c:pt>
                <c:pt idx="3554">
                  <c:v>2224300000000000</c:v>
                </c:pt>
                <c:pt idx="3555">
                  <c:v>2226000000000000</c:v>
                </c:pt>
                <c:pt idx="3556">
                  <c:v>2227700000000000</c:v>
                </c:pt>
                <c:pt idx="3557">
                  <c:v>2229400000000000</c:v>
                </c:pt>
                <c:pt idx="3558">
                  <c:v>2231100000000000</c:v>
                </c:pt>
                <c:pt idx="3559">
                  <c:v>2232800000000000</c:v>
                </c:pt>
                <c:pt idx="3560">
                  <c:v>2234500000000000</c:v>
                </c:pt>
                <c:pt idx="3561">
                  <c:v>2236200000000000</c:v>
                </c:pt>
                <c:pt idx="3562">
                  <c:v>2237900000000000</c:v>
                </c:pt>
                <c:pt idx="3563">
                  <c:v>2239600000000000</c:v>
                </c:pt>
                <c:pt idx="3564">
                  <c:v>2241300000000000</c:v>
                </c:pt>
                <c:pt idx="3565">
                  <c:v>2243000000000000</c:v>
                </c:pt>
                <c:pt idx="3566">
                  <c:v>2244700000000000</c:v>
                </c:pt>
                <c:pt idx="3567">
                  <c:v>2246400000000000</c:v>
                </c:pt>
                <c:pt idx="3568">
                  <c:v>2248100000000000</c:v>
                </c:pt>
                <c:pt idx="3569">
                  <c:v>2249800000000000</c:v>
                </c:pt>
                <c:pt idx="3570">
                  <c:v>2251500000000000</c:v>
                </c:pt>
                <c:pt idx="3571">
                  <c:v>2253200000000000</c:v>
                </c:pt>
                <c:pt idx="3572">
                  <c:v>2254900000000000</c:v>
                </c:pt>
                <c:pt idx="3573">
                  <c:v>2256600000000000</c:v>
                </c:pt>
                <c:pt idx="3574">
                  <c:v>2258300000000000</c:v>
                </c:pt>
                <c:pt idx="3575">
                  <c:v>2260000000000000</c:v>
                </c:pt>
                <c:pt idx="3576">
                  <c:v>2261700000000000</c:v>
                </c:pt>
                <c:pt idx="3577">
                  <c:v>2263400000000000</c:v>
                </c:pt>
                <c:pt idx="3578">
                  <c:v>2265100000000000</c:v>
                </c:pt>
                <c:pt idx="3579">
                  <c:v>2266800000000000</c:v>
                </c:pt>
                <c:pt idx="3580">
                  <c:v>2268400000000000</c:v>
                </c:pt>
                <c:pt idx="3581">
                  <c:v>2270100000000000</c:v>
                </c:pt>
                <c:pt idx="3582">
                  <c:v>2271800000000000</c:v>
                </c:pt>
                <c:pt idx="3583">
                  <c:v>2273500000000000</c:v>
                </c:pt>
                <c:pt idx="3584">
                  <c:v>2275200000000000</c:v>
                </c:pt>
                <c:pt idx="3585">
                  <c:v>2276900000000000</c:v>
                </c:pt>
                <c:pt idx="3586">
                  <c:v>2278600000000000</c:v>
                </c:pt>
                <c:pt idx="3587">
                  <c:v>2280300000000000</c:v>
                </c:pt>
                <c:pt idx="3588">
                  <c:v>2282000000000000</c:v>
                </c:pt>
                <c:pt idx="3589">
                  <c:v>2283700000000000</c:v>
                </c:pt>
                <c:pt idx="3590">
                  <c:v>2285400000000000</c:v>
                </c:pt>
                <c:pt idx="3591">
                  <c:v>2287100000000000</c:v>
                </c:pt>
                <c:pt idx="3592">
                  <c:v>2288800000000000</c:v>
                </c:pt>
                <c:pt idx="3593">
                  <c:v>2290500000000000</c:v>
                </c:pt>
                <c:pt idx="3594">
                  <c:v>2292200000000000</c:v>
                </c:pt>
                <c:pt idx="3595">
                  <c:v>2293900000000000</c:v>
                </c:pt>
                <c:pt idx="3596">
                  <c:v>2295600000000000</c:v>
                </c:pt>
                <c:pt idx="3597">
                  <c:v>2297300000000000</c:v>
                </c:pt>
                <c:pt idx="3598">
                  <c:v>2299000000000000</c:v>
                </c:pt>
                <c:pt idx="3599">
                  <c:v>2300700000000000</c:v>
                </c:pt>
                <c:pt idx="3600">
                  <c:v>2300700000000000</c:v>
                </c:pt>
                <c:pt idx="3601">
                  <c:v>2302400000000000</c:v>
                </c:pt>
                <c:pt idx="3602">
                  <c:v>2304100000000000</c:v>
                </c:pt>
                <c:pt idx="3603">
                  <c:v>2305800000000000</c:v>
                </c:pt>
                <c:pt idx="3604">
                  <c:v>2307500000000000</c:v>
                </c:pt>
                <c:pt idx="3605">
                  <c:v>2309200000000000</c:v>
                </c:pt>
                <c:pt idx="3606">
                  <c:v>2310900000000000</c:v>
                </c:pt>
                <c:pt idx="3607">
                  <c:v>2312600000000000</c:v>
                </c:pt>
                <c:pt idx="3608">
                  <c:v>2314300000000000</c:v>
                </c:pt>
                <c:pt idx="3609">
                  <c:v>2316000000000000</c:v>
                </c:pt>
                <c:pt idx="3610">
                  <c:v>2317700000000000</c:v>
                </c:pt>
                <c:pt idx="3611">
                  <c:v>2319400000000000</c:v>
                </c:pt>
                <c:pt idx="3612">
                  <c:v>2321000000000000</c:v>
                </c:pt>
                <c:pt idx="3613">
                  <c:v>2322700000000000</c:v>
                </c:pt>
                <c:pt idx="3614">
                  <c:v>2324400000000000</c:v>
                </c:pt>
                <c:pt idx="3615">
                  <c:v>2326100000000000</c:v>
                </c:pt>
                <c:pt idx="3616">
                  <c:v>2327800000000000</c:v>
                </c:pt>
                <c:pt idx="3617">
                  <c:v>2329500000000000</c:v>
                </c:pt>
                <c:pt idx="3618">
                  <c:v>2331200000000000</c:v>
                </c:pt>
                <c:pt idx="3619">
                  <c:v>2332900000000000</c:v>
                </c:pt>
                <c:pt idx="3620">
                  <c:v>2334600000000000</c:v>
                </c:pt>
                <c:pt idx="3621">
                  <c:v>2336300000000000</c:v>
                </c:pt>
                <c:pt idx="3622">
                  <c:v>2338000000000000</c:v>
                </c:pt>
                <c:pt idx="3623">
                  <c:v>2339700000000000</c:v>
                </c:pt>
                <c:pt idx="3624">
                  <c:v>2341400000000000</c:v>
                </c:pt>
                <c:pt idx="3625">
                  <c:v>2343100000000000</c:v>
                </c:pt>
                <c:pt idx="3626">
                  <c:v>2344800000000000</c:v>
                </c:pt>
                <c:pt idx="3627">
                  <c:v>2346500000000000</c:v>
                </c:pt>
                <c:pt idx="3628">
                  <c:v>2348200000000000</c:v>
                </c:pt>
                <c:pt idx="3629">
                  <c:v>2349900000000000</c:v>
                </c:pt>
                <c:pt idx="3630">
                  <c:v>2351600000000000</c:v>
                </c:pt>
                <c:pt idx="3631">
                  <c:v>2353300000000000</c:v>
                </c:pt>
                <c:pt idx="3632">
                  <c:v>2355000000000000</c:v>
                </c:pt>
                <c:pt idx="3633">
                  <c:v>2356600000000000</c:v>
                </c:pt>
                <c:pt idx="3634">
                  <c:v>2358300000000000</c:v>
                </c:pt>
                <c:pt idx="3635">
                  <c:v>2360000000000000</c:v>
                </c:pt>
                <c:pt idx="3636">
                  <c:v>2361700000000000</c:v>
                </c:pt>
                <c:pt idx="3637">
                  <c:v>2363400000000000</c:v>
                </c:pt>
                <c:pt idx="3638">
                  <c:v>2365100000000000</c:v>
                </c:pt>
                <c:pt idx="3639">
                  <c:v>2366800000000000</c:v>
                </c:pt>
                <c:pt idx="3640">
                  <c:v>2368500000000000</c:v>
                </c:pt>
                <c:pt idx="3641">
                  <c:v>2370200000000000</c:v>
                </c:pt>
                <c:pt idx="3642">
                  <c:v>2371900000000000</c:v>
                </c:pt>
                <c:pt idx="3643">
                  <c:v>2373600000000000</c:v>
                </c:pt>
                <c:pt idx="3644">
                  <c:v>2375300000000000</c:v>
                </c:pt>
                <c:pt idx="3645">
                  <c:v>2377000000000000</c:v>
                </c:pt>
                <c:pt idx="3646">
                  <c:v>2378700000000000</c:v>
                </c:pt>
                <c:pt idx="3647">
                  <c:v>2380400000000000</c:v>
                </c:pt>
                <c:pt idx="3648">
                  <c:v>2382100000000000</c:v>
                </c:pt>
                <c:pt idx="3649">
                  <c:v>2383800000000000</c:v>
                </c:pt>
                <c:pt idx="3650">
                  <c:v>2383800000000000</c:v>
                </c:pt>
                <c:pt idx="3651">
                  <c:v>2385400000000000</c:v>
                </c:pt>
                <c:pt idx="3652">
                  <c:v>2387100000000000</c:v>
                </c:pt>
                <c:pt idx="3653">
                  <c:v>2388800000000000</c:v>
                </c:pt>
                <c:pt idx="3654">
                  <c:v>2390500000000000</c:v>
                </c:pt>
                <c:pt idx="3655">
                  <c:v>2392200000000000</c:v>
                </c:pt>
                <c:pt idx="3656">
                  <c:v>2393900000000000</c:v>
                </c:pt>
                <c:pt idx="3657">
                  <c:v>2395600000000000</c:v>
                </c:pt>
                <c:pt idx="3658">
                  <c:v>2397300000000000</c:v>
                </c:pt>
                <c:pt idx="3659">
                  <c:v>2399000000000000</c:v>
                </c:pt>
                <c:pt idx="3660">
                  <c:v>2400700000000000</c:v>
                </c:pt>
                <c:pt idx="3661">
                  <c:v>2402400000000000</c:v>
                </c:pt>
                <c:pt idx="3662">
                  <c:v>2404100000000000</c:v>
                </c:pt>
                <c:pt idx="3663">
                  <c:v>2405800000000000</c:v>
                </c:pt>
                <c:pt idx="3664">
                  <c:v>2407500000000000</c:v>
                </c:pt>
                <c:pt idx="3665">
                  <c:v>2409100000000000</c:v>
                </c:pt>
                <c:pt idx="3666">
                  <c:v>2410800000000000</c:v>
                </c:pt>
                <c:pt idx="3667">
                  <c:v>2412500000000000</c:v>
                </c:pt>
                <c:pt idx="3668">
                  <c:v>2414200000000000</c:v>
                </c:pt>
                <c:pt idx="3669">
                  <c:v>2415900000000000</c:v>
                </c:pt>
                <c:pt idx="3670">
                  <c:v>2417600000000000</c:v>
                </c:pt>
                <c:pt idx="3671">
                  <c:v>2419300000000000</c:v>
                </c:pt>
                <c:pt idx="3672">
                  <c:v>2421000000000000</c:v>
                </c:pt>
                <c:pt idx="3673">
                  <c:v>2422700000000000</c:v>
                </c:pt>
                <c:pt idx="3674">
                  <c:v>2424400000000000</c:v>
                </c:pt>
                <c:pt idx="3675">
                  <c:v>2426100000000000</c:v>
                </c:pt>
                <c:pt idx="3676">
                  <c:v>2427800000000000</c:v>
                </c:pt>
                <c:pt idx="3677">
                  <c:v>2429400000000000</c:v>
                </c:pt>
                <c:pt idx="3678">
                  <c:v>2431100000000000</c:v>
                </c:pt>
                <c:pt idx="3679">
                  <c:v>2432800000000000</c:v>
                </c:pt>
                <c:pt idx="3680">
                  <c:v>2434500000000000</c:v>
                </c:pt>
                <c:pt idx="3681">
                  <c:v>2436200000000000</c:v>
                </c:pt>
                <c:pt idx="3682">
                  <c:v>2437900000000000</c:v>
                </c:pt>
                <c:pt idx="3683">
                  <c:v>2439600000000000</c:v>
                </c:pt>
                <c:pt idx="3684">
                  <c:v>2441300000000000</c:v>
                </c:pt>
                <c:pt idx="3685">
                  <c:v>2443000000000000</c:v>
                </c:pt>
                <c:pt idx="3686">
                  <c:v>2444700000000000</c:v>
                </c:pt>
                <c:pt idx="3687">
                  <c:v>2446400000000000</c:v>
                </c:pt>
                <c:pt idx="3688">
                  <c:v>2448100000000000</c:v>
                </c:pt>
                <c:pt idx="3689">
                  <c:v>2449700000000000</c:v>
                </c:pt>
                <c:pt idx="3690">
                  <c:v>2451400000000000</c:v>
                </c:pt>
                <c:pt idx="3691">
                  <c:v>2453100000000000</c:v>
                </c:pt>
                <c:pt idx="3692">
                  <c:v>2454800000000000</c:v>
                </c:pt>
                <c:pt idx="3693">
                  <c:v>2456500000000000</c:v>
                </c:pt>
                <c:pt idx="3694">
                  <c:v>2458200000000000</c:v>
                </c:pt>
                <c:pt idx="3695">
                  <c:v>2459900000000000</c:v>
                </c:pt>
                <c:pt idx="3696">
                  <c:v>2461600000000000</c:v>
                </c:pt>
                <c:pt idx="3697">
                  <c:v>2463300000000000</c:v>
                </c:pt>
                <c:pt idx="3698">
                  <c:v>2465000000000000</c:v>
                </c:pt>
                <c:pt idx="3699">
                  <c:v>2466600000000000</c:v>
                </c:pt>
                <c:pt idx="3700">
                  <c:v>2466600000000000</c:v>
                </c:pt>
                <c:pt idx="3701">
                  <c:v>2467600000000000</c:v>
                </c:pt>
                <c:pt idx="3702">
                  <c:v>2468500000000000</c:v>
                </c:pt>
                <c:pt idx="3703">
                  <c:v>2469300000000000</c:v>
                </c:pt>
                <c:pt idx="3704">
                  <c:v>2470100000000000</c:v>
                </c:pt>
                <c:pt idx="3705">
                  <c:v>2470900000000000</c:v>
                </c:pt>
                <c:pt idx="3706">
                  <c:v>2471600000000000</c:v>
                </c:pt>
                <c:pt idx="3707">
                  <c:v>2472200000000000</c:v>
                </c:pt>
                <c:pt idx="3708">
                  <c:v>2472800000000000</c:v>
                </c:pt>
                <c:pt idx="3709">
                  <c:v>2473300000000000</c:v>
                </c:pt>
                <c:pt idx="3710">
                  <c:v>2473800000000000</c:v>
                </c:pt>
                <c:pt idx="3711">
                  <c:v>2474200000000000</c:v>
                </c:pt>
                <c:pt idx="3712">
                  <c:v>2474500000000000</c:v>
                </c:pt>
                <c:pt idx="3713">
                  <c:v>2474800000000000</c:v>
                </c:pt>
                <c:pt idx="3714">
                  <c:v>2475100000000000</c:v>
                </c:pt>
                <c:pt idx="3715">
                  <c:v>2475300000000000</c:v>
                </c:pt>
                <c:pt idx="3716">
                  <c:v>2475400000000000</c:v>
                </c:pt>
                <c:pt idx="3717">
                  <c:v>2475500000000000</c:v>
                </c:pt>
                <c:pt idx="3718">
                  <c:v>2475500000000000</c:v>
                </c:pt>
                <c:pt idx="3719">
                  <c:v>2475500000000000</c:v>
                </c:pt>
                <c:pt idx="3720">
                  <c:v>2475500000000000</c:v>
                </c:pt>
                <c:pt idx="3721">
                  <c:v>2475300000000000</c:v>
                </c:pt>
                <c:pt idx="3722">
                  <c:v>2475100000000000</c:v>
                </c:pt>
                <c:pt idx="3723">
                  <c:v>2474900000000000</c:v>
                </c:pt>
                <c:pt idx="3724">
                  <c:v>2474600000000000</c:v>
                </c:pt>
                <c:pt idx="3725">
                  <c:v>2474300000000000</c:v>
                </c:pt>
                <c:pt idx="3726">
                  <c:v>2473900000000000</c:v>
                </c:pt>
                <c:pt idx="3727">
                  <c:v>2473400000000000</c:v>
                </c:pt>
                <c:pt idx="3728">
                  <c:v>2472900000000000</c:v>
                </c:pt>
                <c:pt idx="3729">
                  <c:v>2472300000000000</c:v>
                </c:pt>
                <c:pt idx="3730">
                  <c:v>2471700000000000</c:v>
                </c:pt>
                <c:pt idx="3731">
                  <c:v>2471100000000000</c:v>
                </c:pt>
                <c:pt idx="3732">
                  <c:v>2470300000000000</c:v>
                </c:pt>
                <c:pt idx="3733">
                  <c:v>2469500000000000</c:v>
                </c:pt>
                <c:pt idx="3734">
                  <c:v>2468700000000000</c:v>
                </c:pt>
                <c:pt idx="3735">
                  <c:v>2467800000000000</c:v>
                </c:pt>
                <c:pt idx="3736">
                  <c:v>2466900000000000</c:v>
                </c:pt>
                <c:pt idx="3737">
                  <c:v>2465900000000000</c:v>
                </c:pt>
                <c:pt idx="3738">
                  <c:v>2464800000000000</c:v>
                </c:pt>
                <c:pt idx="3739">
                  <c:v>2463700000000000</c:v>
                </c:pt>
                <c:pt idx="3740">
                  <c:v>2462500000000000</c:v>
                </c:pt>
                <c:pt idx="3741">
                  <c:v>2461300000000000</c:v>
                </c:pt>
                <c:pt idx="3742">
                  <c:v>2460100000000000</c:v>
                </c:pt>
                <c:pt idx="3743">
                  <c:v>2458700000000000</c:v>
                </c:pt>
                <c:pt idx="3744">
                  <c:v>2457300000000000</c:v>
                </c:pt>
                <c:pt idx="3745">
                  <c:v>2455900000000000</c:v>
                </c:pt>
                <c:pt idx="3746">
                  <c:v>2454400000000000</c:v>
                </c:pt>
                <c:pt idx="3747">
                  <c:v>2452900000000000</c:v>
                </c:pt>
                <c:pt idx="3748">
                  <c:v>2451300000000000</c:v>
                </c:pt>
                <c:pt idx="3749">
                  <c:v>2449600000000000</c:v>
                </c:pt>
                <c:pt idx="3750">
                  <c:v>2449600000000000</c:v>
                </c:pt>
                <c:pt idx="3751">
                  <c:v>2454000000000000</c:v>
                </c:pt>
                <c:pt idx="3752">
                  <c:v>2458400000000000</c:v>
                </c:pt>
                <c:pt idx="3753">
                  <c:v>2462600000000000</c:v>
                </c:pt>
                <c:pt idx="3754">
                  <c:v>2466800000000000</c:v>
                </c:pt>
                <c:pt idx="3755">
                  <c:v>2470900000000000</c:v>
                </c:pt>
                <c:pt idx="3756">
                  <c:v>2474900000000000</c:v>
                </c:pt>
                <c:pt idx="3757">
                  <c:v>2478800000000000</c:v>
                </c:pt>
                <c:pt idx="3758">
                  <c:v>2482600000000000</c:v>
                </c:pt>
                <c:pt idx="3759">
                  <c:v>2486300000000000</c:v>
                </c:pt>
                <c:pt idx="3760">
                  <c:v>2489900000000000</c:v>
                </c:pt>
                <c:pt idx="3761">
                  <c:v>2493500000000000</c:v>
                </c:pt>
                <c:pt idx="3762">
                  <c:v>2496900000000000</c:v>
                </c:pt>
                <c:pt idx="3763">
                  <c:v>2500200000000000</c:v>
                </c:pt>
                <c:pt idx="3764">
                  <c:v>2503500000000000</c:v>
                </c:pt>
                <c:pt idx="3765">
                  <c:v>2506700000000000</c:v>
                </c:pt>
                <c:pt idx="3766">
                  <c:v>2509800000000000</c:v>
                </c:pt>
                <c:pt idx="3767">
                  <c:v>2512700000000000</c:v>
                </c:pt>
                <c:pt idx="3768">
                  <c:v>2515600000000000</c:v>
                </c:pt>
                <c:pt idx="3769">
                  <c:v>2518400000000000</c:v>
                </c:pt>
                <c:pt idx="3770">
                  <c:v>2521200000000000</c:v>
                </c:pt>
                <c:pt idx="3771">
                  <c:v>2523800000000000</c:v>
                </c:pt>
                <c:pt idx="3772">
                  <c:v>2526300000000000</c:v>
                </c:pt>
                <c:pt idx="3773">
                  <c:v>2528800000000000</c:v>
                </c:pt>
                <c:pt idx="3774">
                  <c:v>2531100000000000</c:v>
                </c:pt>
                <c:pt idx="3775">
                  <c:v>2533400000000000</c:v>
                </c:pt>
                <c:pt idx="3776">
                  <c:v>2535500000000000</c:v>
                </c:pt>
                <c:pt idx="3777">
                  <c:v>2537600000000000</c:v>
                </c:pt>
                <c:pt idx="3778">
                  <c:v>2539600000000000</c:v>
                </c:pt>
                <c:pt idx="3779">
                  <c:v>2541500000000000</c:v>
                </c:pt>
                <c:pt idx="3780">
                  <c:v>2543300000000000</c:v>
                </c:pt>
                <c:pt idx="3781">
                  <c:v>2545000000000000</c:v>
                </c:pt>
                <c:pt idx="3782">
                  <c:v>2546600000000000</c:v>
                </c:pt>
                <c:pt idx="3783">
                  <c:v>2548100000000000</c:v>
                </c:pt>
                <c:pt idx="3784">
                  <c:v>2549600000000000</c:v>
                </c:pt>
                <c:pt idx="3785">
                  <c:v>2550900000000000</c:v>
                </c:pt>
                <c:pt idx="3786">
                  <c:v>2552200000000000</c:v>
                </c:pt>
                <c:pt idx="3787">
                  <c:v>2553300000000000</c:v>
                </c:pt>
                <c:pt idx="3788">
                  <c:v>2554400000000000</c:v>
                </c:pt>
                <c:pt idx="3789">
                  <c:v>2555400000000000</c:v>
                </c:pt>
                <c:pt idx="3790">
                  <c:v>2556200000000000</c:v>
                </c:pt>
                <c:pt idx="3791">
                  <c:v>2557000000000000</c:v>
                </c:pt>
                <c:pt idx="3792">
                  <c:v>2557700000000000</c:v>
                </c:pt>
                <c:pt idx="3793">
                  <c:v>2558300000000000</c:v>
                </c:pt>
                <c:pt idx="3794">
                  <c:v>2558800000000000</c:v>
                </c:pt>
                <c:pt idx="3795">
                  <c:v>2559300000000000</c:v>
                </c:pt>
                <c:pt idx="3796">
                  <c:v>2559600000000000</c:v>
                </c:pt>
                <c:pt idx="3797">
                  <c:v>2559800000000000</c:v>
                </c:pt>
                <c:pt idx="3798">
                  <c:v>2560000000000000</c:v>
                </c:pt>
                <c:pt idx="3799">
                  <c:v>2560000000000000</c:v>
                </c:pt>
                <c:pt idx="3800">
                  <c:v>2560000000000000</c:v>
                </c:pt>
                <c:pt idx="3801">
                  <c:v>2560000000000000</c:v>
                </c:pt>
                <c:pt idx="3802">
                  <c:v>2560000000000000</c:v>
                </c:pt>
                <c:pt idx="3803">
                  <c:v>2560000000000000</c:v>
                </c:pt>
                <c:pt idx="3804">
                  <c:v>2560000000000000</c:v>
                </c:pt>
                <c:pt idx="3805">
                  <c:v>2560000000000000</c:v>
                </c:pt>
                <c:pt idx="3806">
                  <c:v>2559900000000000</c:v>
                </c:pt>
                <c:pt idx="3807">
                  <c:v>2559900000000000</c:v>
                </c:pt>
                <c:pt idx="3808">
                  <c:v>2559900000000000</c:v>
                </c:pt>
                <c:pt idx="3809">
                  <c:v>2559900000000000</c:v>
                </c:pt>
                <c:pt idx="3810">
                  <c:v>2559800000000000</c:v>
                </c:pt>
                <c:pt idx="3811">
                  <c:v>2559800000000000</c:v>
                </c:pt>
                <c:pt idx="3812">
                  <c:v>2559700000000000</c:v>
                </c:pt>
                <c:pt idx="3813">
                  <c:v>2559700000000000</c:v>
                </c:pt>
                <c:pt idx="3814">
                  <c:v>2559600000000000</c:v>
                </c:pt>
                <c:pt idx="3815">
                  <c:v>2559600000000000</c:v>
                </c:pt>
                <c:pt idx="3816">
                  <c:v>2559500000000000</c:v>
                </c:pt>
                <c:pt idx="3817">
                  <c:v>2559500000000000</c:v>
                </c:pt>
                <c:pt idx="3818">
                  <c:v>2559400000000000</c:v>
                </c:pt>
                <c:pt idx="3819">
                  <c:v>2559300000000000</c:v>
                </c:pt>
                <c:pt idx="3820">
                  <c:v>2559200000000000</c:v>
                </c:pt>
                <c:pt idx="3821">
                  <c:v>2559200000000000</c:v>
                </c:pt>
                <c:pt idx="3822">
                  <c:v>2559100000000000</c:v>
                </c:pt>
                <c:pt idx="3823">
                  <c:v>2559000000000000</c:v>
                </c:pt>
                <c:pt idx="3824">
                  <c:v>2558900000000000</c:v>
                </c:pt>
                <c:pt idx="3825">
                  <c:v>2558800000000000</c:v>
                </c:pt>
                <c:pt idx="3826">
                  <c:v>2558700000000000</c:v>
                </c:pt>
                <c:pt idx="3827">
                  <c:v>2558600000000000</c:v>
                </c:pt>
                <c:pt idx="3828">
                  <c:v>2558500000000000</c:v>
                </c:pt>
                <c:pt idx="3829">
                  <c:v>2558400000000000</c:v>
                </c:pt>
                <c:pt idx="3830">
                  <c:v>2558300000000000</c:v>
                </c:pt>
                <c:pt idx="3831">
                  <c:v>2558100000000000</c:v>
                </c:pt>
                <c:pt idx="3832">
                  <c:v>2558000000000000</c:v>
                </c:pt>
                <c:pt idx="3833">
                  <c:v>2557900000000000</c:v>
                </c:pt>
                <c:pt idx="3834">
                  <c:v>2557800000000000</c:v>
                </c:pt>
                <c:pt idx="3835">
                  <c:v>2557600000000000</c:v>
                </c:pt>
                <c:pt idx="3836">
                  <c:v>2557500000000000</c:v>
                </c:pt>
                <c:pt idx="3837">
                  <c:v>2557400000000000</c:v>
                </c:pt>
                <c:pt idx="3838">
                  <c:v>2557200000000000</c:v>
                </c:pt>
                <c:pt idx="3839">
                  <c:v>2557100000000000</c:v>
                </c:pt>
                <c:pt idx="3840">
                  <c:v>2556900000000000</c:v>
                </c:pt>
                <c:pt idx="3841">
                  <c:v>2556700000000000</c:v>
                </c:pt>
                <c:pt idx="3842">
                  <c:v>2556600000000000</c:v>
                </c:pt>
                <c:pt idx="3843">
                  <c:v>2556400000000000</c:v>
                </c:pt>
                <c:pt idx="3844">
                  <c:v>2556200000000000</c:v>
                </c:pt>
                <c:pt idx="3845">
                  <c:v>2556100000000000</c:v>
                </c:pt>
                <c:pt idx="3846">
                  <c:v>2555900000000000</c:v>
                </c:pt>
                <c:pt idx="3847">
                  <c:v>2555700000000000</c:v>
                </c:pt>
                <c:pt idx="3848">
                  <c:v>2555500000000000</c:v>
                </c:pt>
                <c:pt idx="3849">
                  <c:v>2555300000000000</c:v>
                </c:pt>
                <c:pt idx="3850">
                  <c:v>2555300000000000</c:v>
                </c:pt>
                <c:pt idx="3851">
                  <c:v>2550600000000000</c:v>
                </c:pt>
                <c:pt idx="3852">
                  <c:v>2545900000000000</c:v>
                </c:pt>
                <c:pt idx="3853">
                  <c:v>2541300000000000</c:v>
                </c:pt>
                <c:pt idx="3854">
                  <c:v>2536800000000000</c:v>
                </c:pt>
                <c:pt idx="3855">
                  <c:v>2532400000000000</c:v>
                </c:pt>
                <c:pt idx="3856">
                  <c:v>2528000000000000</c:v>
                </c:pt>
                <c:pt idx="3857">
                  <c:v>2523700000000000</c:v>
                </c:pt>
                <c:pt idx="3858">
                  <c:v>2519500000000000</c:v>
                </c:pt>
                <c:pt idx="3859">
                  <c:v>2515400000000000</c:v>
                </c:pt>
                <c:pt idx="3860">
                  <c:v>2511400000000000</c:v>
                </c:pt>
                <c:pt idx="3861">
                  <c:v>2507400000000000</c:v>
                </c:pt>
                <c:pt idx="3862">
                  <c:v>2503400000000000</c:v>
                </c:pt>
                <c:pt idx="3863">
                  <c:v>2499600000000000</c:v>
                </c:pt>
                <c:pt idx="3864">
                  <c:v>2495800000000000</c:v>
                </c:pt>
                <c:pt idx="3865">
                  <c:v>2492100000000000</c:v>
                </c:pt>
                <c:pt idx="3866">
                  <c:v>2488400000000000</c:v>
                </c:pt>
                <c:pt idx="3867">
                  <c:v>2484900000000000</c:v>
                </c:pt>
                <c:pt idx="3868">
                  <c:v>2481300000000000</c:v>
                </c:pt>
                <c:pt idx="3869">
                  <c:v>2477900000000000</c:v>
                </c:pt>
                <c:pt idx="3870">
                  <c:v>2474500000000000</c:v>
                </c:pt>
                <c:pt idx="3871">
                  <c:v>2471100000000000</c:v>
                </c:pt>
                <c:pt idx="3872">
                  <c:v>2467900000000000</c:v>
                </c:pt>
                <c:pt idx="3873">
                  <c:v>2464600000000000</c:v>
                </c:pt>
                <c:pt idx="3874">
                  <c:v>2461500000000000</c:v>
                </c:pt>
                <c:pt idx="3875">
                  <c:v>2458400000000000</c:v>
                </c:pt>
                <c:pt idx="3876">
                  <c:v>2455300000000000</c:v>
                </c:pt>
                <c:pt idx="3877">
                  <c:v>2452300000000000</c:v>
                </c:pt>
                <c:pt idx="3878">
                  <c:v>2449400000000000</c:v>
                </c:pt>
                <c:pt idx="3879">
                  <c:v>2446500000000000</c:v>
                </c:pt>
                <c:pt idx="3880">
                  <c:v>2443600000000000</c:v>
                </c:pt>
                <c:pt idx="3881">
                  <c:v>2440900000000000</c:v>
                </c:pt>
                <c:pt idx="3882">
                  <c:v>2438100000000000</c:v>
                </c:pt>
                <c:pt idx="3883">
                  <c:v>2435400000000000</c:v>
                </c:pt>
                <c:pt idx="3884">
                  <c:v>2432800000000000</c:v>
                </c:pt>
                <c:pt idx="3885">
                  <c:v>2430200000000000</c:v>
                </c:pt>
                <c:pt idx="3886">
                  <c:v>2427700000000000</c:v>
                </c:pt>
                <c:pt idx="3887">
                  <c:v>2425200000000000</c:v>
                </c:pt>
                <c:pt idx="3888">
                  <c:v>2422700000000000</c:v>
                </c:pt>
                <c:pt idx="3889">
                  <c:v>2420300000000000</c:v>
                </c:pt>
                <c:pt idx="3890">
                  <c:v>2418000000000000</c:v>
                </c:pt>
                <c:pt idx="3891">
                  <c:v>2415600000000000</c:v>
                </c:pt>
                <c:pt idx="3892">
                  <c:v>2413400000000000</c:v>
                </c:pt>
                <c:pt idx="3893">
                  <c:v>2411100000000000</c:v>
                </c:pt>
                <c:pt idx="3894">
                  <c:v>2409000000000000</c:v>
                </c:pt>
                <c:pt idx="3895">
                  <c:v>2406800000000000</c:v>
                </c:pt>
                <c:pt idx="3896">
                  <c:v>2404700000000000</c:v>
                </c:pt>
                <c:pt idx="3897">
                  <c:v>2402600000000000</c:v>
                </c:pt>
                <c:pt idx="3898">
                  <c:v>2400600000000000</c:v>
                </c:pt>
                <c:pt idx="3899">
                  <c:v>2398600000000000</c:v>
                </c:pt>
                <c:pt idx="3900">
                  <c:v>2398600000000000</c:v>
                </c:pt>
                <c:pt idx="3901">
                  <c:v>2365700000000000</c:v>
                </c:pt>
                <c:pt idx="3902">
                  <c:v>2341600000000000</c:v>
                </c:pt>
                <c:pt idx="3903">
                  <c:v>2324000000000000</c:v>
                </c:pt>
                <c:pt idx="3904">
                  <c:v>2311300000000000</c:v>
                </c:pt>
                <c:pt idx="3905">
                  <c:v>2302100000000000</c:v>
                </c:pt>
                <c:pt idx="3906">
                  <c:v>2295500000000000</c:v>
                </c:pt>
                <c:pt idx="3907">
                  <c:v>2290800000000000</c:v>
                </c:pt>
                <c:pt idx="3908">
                  <c:v>2287400000000000</c:v>
                </c:pt>
                <c:pt idx="3909">
                  <c:v>2285100000000000</c:v>
                </c:pt>
                <c:pt idx="3910">
                  <c:v>2283600000000000</c:v>
                </c:pt>
                <c:pt idx="3911">
                  <c:v>2282500000000000</c:v>
                </c:pt>
                <c:pt idx="3912">
                  <c:v>2281800000000000</c:v>
                </c:pt>
                <c:pt idx="3913">
                  <c:v>2281300000000000</c:v>
                </c:pt>
                <c:pt idx="3914">
                  <c:v>2281100000000000</c:v>
                </c:pt>
                <c:pt idx="3915">
                  <c:v>2280900000000000</c:v>
                </c:pt>
                <c:pt idx="3916">
                  <c:v>2280900000000000</c:v>
                </c:pt>
                <c:pt idx="3917">
                  <c:v>2280800000000000</c:v>
                </c:pt>
                <c:pt idx="3918">
                  <c:v>2280900000000000</c:v>
                </c:pt>
                <c:pt idx="3919">
                  <c:v>2280900000000000</c:v>
                </c:pt>
                <c:pt idx="3920">
                  <c:v>2281000000000000</c:v>
                </c:pt>
                <c:pt idx="3921">
                  <c:v>2281000000000000</c:v>
                </c:pt>
                <c:pt idx="3922">
                  <c:v>2281100000000000</c:v>
                </c:pt>
                <c:pt idx="3923">
                  <c:v>2281100000000000</c:v>
                </c:pt>
                <c:pt idx="3924">
                  <c:v>2281200000000000</c:v>
                </c:pt>
                <c:pt idx="3925">
                  <c:v>2281200000000000</c:v>
                </c:pt>
                <c:pt idx="3926">
                  <c:v>2281200000000000</c:v>
                </c:pt>
                <c:pt idx="3927">
                  <c:v>2281300000000000</c:v>
                </c:pt>
                <c:pt idx="3928">
                  <c:v>2281300000000000</c:v>
                </c:pt>
                <c:pt idx="3929">
                  <c:v>2281300000000000</c:v>
                </c:pt>
                <c:pt idx="3930">
                  <c:v>2281300000000000</c:v>
                </c:pt>
                <c:pt idx="3931">
                  <c:v>2281300000000000</c:v>
                </c:pt>
                <c:pt idx="3932">
                  <c:v>2281400000000000</c:v>
                </c:pt>
                <c:pt idx="3933">
                  <c:v>2281400000000000</c:v>
                </c:pt>
                <c:pt idx="3934">
                  <c:v>2281400000000000</c:v>
                </c:pt>
                <c:pt idx="3935">
                  <c:v>2281400000000000</c:v>
                </c:pt>
                <c:pt idx="3936">
                  <c:v>2281400000000000</c:v>
                </c:pt>
                <c:pt idx="3937">
                  <c:v>2281400000000000</c:v>
                </c:pt>
                <c:pt idx="3938">
                  <c:v>2281400000000000</c:v>
                </c:pt>
                <c:pt idx="3939">
                  <c:v>2281400000000000</c:v>
                </c:pt>
                <c:pt idx="3940">
                  <c:v>2281400000000000</c:v>
                </c:pt>
                <c:pt idx="3941">
                  <c:v>2281400000000000</c:v>
                </c:pt>
                <c:pt idx="3942">
                  <c:v>2281400000000000</c:v>
                </c:pt>
                <c:pt idx="3943">
                  <c:v>2281400000000000</c:v>
                </c:pt>
                <c:pt idx="3944">
                  <c:v>2281400000000000</c:v>
                </c:pt>
                <c:pt idx="3945">
                  <c:v>2281400000000000</c:v>
                </c:pt>
                <c:pt idx="3946">
                  <c:v>2281400000000000</c:v>
                </c:pt>
                <c:pt idx="3947">
                  <c:v>2281400000000000</c:v>
                </c:pt>
                <c:pt idx="3948">
                  <c:v>2281400000000000</c:v>
                </c:pt>
                <c:pt idx="3949">
                  <c:v>2281400000000000</c:v>
                </c:pt>
                <c:pt idx="3950">
                  <c:v>2281400000000000</c:v>
                </c:pt>
                <c:pt idx="3951">
                  <c:v>2281400000000000</c:v>
                </c:pt>
                <c:pt idx="3952">
                  <c:v>2281400000000000</c:v>
                </c:pt>
                <c:pt idx="3953">
                  <c:v>2281400000000000</c:v>
                </c:pt>
                <c:pt idx="3954">
                  <c:v>2281400000000000</c:v>
                </c:pt>
                <c:pt idx="3955">
                  <c:v>2281400000000000</c:v>
                </c:pt>
                <c:pt idx="3956">
                  <c:v>2281400000000000</c:v>
                </c:pt>
                <c:pt idx="3957">
                  <c:v>2281400000000000</c:v>
                </c:pt>
                <c:pt idx="3958">
                  <c:v>2281400000000000</c:v>
                </c:pt>
                <c:pt idx="3959">
                  <c:v>2281400000000000</c:v>
                </c:pt>
                <c:pt idx="3960">
                  <c:v>2281400000000000</c:v>
                </c:pt>
                <c:pt idx="3961">
                  <c:v>2281400000000000</c:v>
                </c:pt>
                <c:pt idx="3962">
                  <c:v>2281400000000000</c:v>
                </c:pt>
                <c:pt idx="3963">
                  <c:v>2281400000000000</c:v>
                </c:pt>
                <c:pt idx="3964">
                  <c:v>2281400000000000</c:v>
                </c:pt>
                <c:pt idx="3965">
                  <c:v>2281400000000000</c:v>
                </c:pt>
                <c:pt idx="3966">
                  <c:v>2281400000000000</c:v>
                </c:pt>
                <c:pt idx="3967">
                  <c:v>2281400000000000</c:v>
                </c:pt>
                <c:pt idx="3968">
                  <c:v>2281400000000000</c:v>
                </c:pt>
                <c:pt idx="3969">
                  <c:v>2281400000000000</c:v>
                </c:pt>
                <c:pt idx="3970">
                  <c:v>2281500000000000</c:v>
                </c:pt>
                <c:pt idx="3971">
                  <c:v>2281500000000000</c:v>
                </c:pt>
                <c:pt idx="3972">
                  <c:v>2281500000000000</c:v>
                </c:pt>
                <c:pt idx="3973">
                  <c:v>2281500000000000</c:v>
                </c:pt>
                <c:pt idx="3974">
                  <c:v>2281500000000000</c:v>
                </c:pt>
                <c:pt idx="3975">
                  <c:v>2281500000000000</c:v>
                </c:pt>
                <c:pt idx="3976">
                  <c:v>2281500000000000</c:v>
                </c:pt>
                <c:pt idx="3977">
                  <c:v>2281500000000000</c:v>
                </c:pt>
                <c:pt idx="3978">
                  <c:v>2281600000000000</c:v>
                </c:pt>
                <c:pt idx="3979">
                  <c:v>2281600000000000</c:v>
                </c:pt>
                <c:pt idx="3980">
                  <c:v>2281700000000000</c:v>
                </c:pt>
                <c:pt idx="3981">
                  <c:v>2281700000000000</c:v>
                </c:pt>
                <c:pt idx="3982">
                  <c:v>2281800000000000</c:v>
                </c:pt>
                <c:pt idx="3983">
                  <c:v>2281800000000000</c:v>
                </c:pt>
                <c:pt idx="3984">
                  <c:v>2281900000000000</c:v>
                </c:pt>
                <c:pt idx="3985">
                  <c:v>2282000000000000</c:v>
                </c:pt>
                <c:pt idx="3986">
                  <c:v>2282200000000000</c:v>
                </c:pt>
                <c:pt idx="3987">
                  <c:v>2282300000000000</c:v>
                </c:pt>
                <c:pt idx="3988">
                  <c:v>2282500000000000</c:v>
                </c:pt>
                <c:pt idx="3989">
                  <c:v>2282700000000000</c:v>
                </c:pt>
                <c:pt idx="3990">
                  <c:v>2283000000000000</c:v>
                </c:pt>
                <c:pt idx="3991">
                  <c:v>2283300000000000</c:v>
                </c:pt>
                <c:pt idx="3992">
                  <c:v>2283700000000000</c:v>
                </c:pt>
                <c:pt idx="3993">
                  <c:v>2284100000000000</c:v>
                </c:pt>
                <c:pt idx="3994">
                  <c:v>2284500000000000</c:v>
                </c:pt>
                <c:pt idx="3995">
                  <c:v>2285000000000000</c:v>
                </c:pt>
                <c:pt idx="3996">
                  <c:v>2285500000000000</c:v>
                </c:pt>
                <c:pt idx="3997">
                  <c:v>2286100000000000</c:v>
                </c:pt>
                <c:pt idx="3998">
                  <c:v>2286600000000000</c:v>
                </c:pt>
                <c:pt idx="3999">
                  <c:v>2287100000000000</c:v>
                </c:pt>
                <c:pt idx="4000">
                  <c:v>2287100000000000</c:v>
                </c:pt>
                <c:pt idx="4001">
                  <c:v>2287200000000000</c:v>
                </c:pt>
                <c:pt idx="4002">
                  <c:v>2287200000000000</c:v>
                </c:pt>
                <c:pt idx="4003">
                  <c:v>2287200000000000</c:v>
                </c:pt>
                <c:pt idx="4004">
                  <c:v>2287200000000000</c:v>
                </c:pt>
                <c:pt idx="4005">
                  <c:v>2287200000000000</c:v>
                </c:pt>
                <c:pt idx="4006">
                  <c:v>2287300000000000</c:v>
                </c:pt>
                <c:pt idx="4007">
                  <c:v>2287300000000000</c:v>
                </c:pt>
                <c:pt idx="4008">
                  <c:v>2287300000000000</c:v>
                </c:pt>
                <c:pt idx="4009">
                  <c:v>2287300000000000</c:v>
                </c:pt>
                <c:pt idx="4010">
                  <c:v>2287300000000000</c:v>
                </c:pt>
                <c:pt idx="4011">
                  <c:v>2287400000000000</c:v>
                </c:pt>
                <c:pt idx="4012">
                  <c:v>2287400000000000</c:v>
                </c:pt>
                <c:pt idx="4013">
                  <c:v>2287400000000000</c:v>
                </c:pt>
                <c:pt idx="4014">
                  <c:v>2287400000000000</c:v>
                </c:pt>
                <c:pt idx="4015">
                  <c:v>2287400000000000</c:v>
                </c:pt>
                <c:pt idx="4016">
                  <c:v>2287400000000000</c:v>
                </c:pt>
                <c:pt idx="4017">
                  <c:v>2287400000000000</c:v>
                </c:pt>
                <c:pt idx="4018">
                  <c:v>2287400000000000</c:v>
                </c:pt>
                <c:pt idx="4019">
                  <c:v>2287400000000000</c:v>
                </c:pt>
                <c:pt idx="4020">
                  <c:v>2287400000000000</c:v>
                </c:pt>
                <c:pt idx="4021">
                  <c:v>2287400000000000</c:v>
                </c:pt>
                <c:pt idx="4022">
                  <c:v>2287400000000000</c:v>
                </c:pt>
                <c:pt idx="4023">
                  <c:v>2287400000000000</c:v>
                </c:pt>
                <c:pt idx="4024">
                  <c:v>2287400000000000</c:v>
                </c:pt>
                <c:pt idx="4025">
                  <c:v>2287400000000000</c:v>
                </c:pt>
                <c:pt idx="4026">
                  <c:v>2287400000000000</c:v>
                </c:pt>
                <c:pt idx="4027">
                  <c:v>2287400000000000</c:v>
                </c:pt>
                <c:pt idx="4028">
                  <c:v>2287400000000000</c:v>
                </c:pt>
                <c:pt idx="4029">
                  <c:v>2287400000000000</c:v>
                </c:pt>
                <c:pt idx="4030">
                  <c:v>2287400000000000</c:v>
                </c:pt>
                <c:pt idx="4031">
                  <c:v>2287300000000000</c:v>
                </c:pt>
                <c:pt idx="4032">
                  <c:v>2287300000000000</c:v>
                </c:pt>
                <c:pt idx="4033">
                  <c:v>2287300000000000</c:v>
                </c:pt>
                <c:pt idx="4034">
                  <c:v>2287300000000000</c:v>
                </c:pt>
                <c:pt idx="4035">
                  <c:v>2287300000000000</c:v>
                </c:pt>
                <c:pt idx="4036">
                  <c:v>2287300000000000</c:v>
                </c:pt>
                <c:pt idx="4037">
                  <c:v>2287200000000000</c:v>
                </c:pt>
                <c:pt idx="4038">
                  <c:v>2287200000000000</c:v>
                </c:pt>
                <c:pt idx="4039">
                  <c:v>2287200000000000</c:v>
                </c:pt>
                <c:pt idx="4040">
                  <c:v>2287200000000000</c:v>
                </c:pt>
                <c:pt idx="4041">
                  <c:v>2287100000000000</c:v>
                </c:pt>
                <c:pt idx="4042">
                  <c:v>2287100000000000</c:v>
                </c:pt>
                <c:pt idx="4043">
                  <c:v>2287100000000000</c:v>
                </c:pt>
                <c:pt idx="4044">
                  <c:v>2287000000000000</c:v>
                </c:pt>
                <c:pt idx="4045">
                  <c:v>2287000000000000</c:v>
                </c:pt>
                <c:pt idx="4046">
                  <c:v>2287000000000000</c:v>
                </c:pt>
                <c:pt idx="4047">
                  <c:v>2287000000000000</c:v>
                </c:pt>
                <c:pt idx="4048">
                  <c:v>2286900000000000</c:v>
                </c:pt>
                <c:pt idx="4049">
                  <c:v>2286900000000000</c:v>
                </c:pt>
                <c:pt idx="4050">
                  <c:v>2286900000000000</c:v>
                </c:pt>
                <c:pt idx="4051">
                  <c:v>2286200000000000</c:v>
                </c:pt>
                <c:pt idx="4052">
                  <c:v>2285500000000000</c:v>
                </c:pt>
                <c:pt idx="4053">
                  <c:v>2284900000000000</c:v>
                </c:pt>
                <c:pt idx="4054">
                  <c:v>2284300000000000</c:v>
                </c:pt>
                <c:pt idx="4055">
                  <c:v>2283700000000000</c:v>
                </c:pt>
                <c:pt idx="4056">
                  <c:v>2283300000000000</c:v>
                </c:pt>
                <c:pt idx="4057">
                  <c:v>2282900000000000</c:v>
                </c:pt>
                <c:pt idx="4058">
                  <c:v>2282600000000000</c:v>
                </c:pt>
                <c:pt idx="4059">
                  <c:v>2282300000000000</c:v>
                </c:pt>
                <c:pt idx="4060">
                  <c:v>2282100000000000</c:v>
                </c:pt>
                <c:pt idx="4061">
                  <c:v>2282000000000000</c:v>
                </c:pt>
                <c:pt idx="4062">
                  <c:v>2281900000000000</c:v>
                </c:pt>
                <c:pt idx="4063">
                  <c:v>2281800000000000</c:v>
                </c:pt>
                <c:pt idx="4064">
                  <c:v>2281700000000000</c:v>
                </c:pt>
                <c:pt idx="4065">
                  <c:v>2281600000000000</c:v>
                </c:pt>
                <c:pt idx="4066">
                  <c:v>2281600000000000</c:v>
                </c:pt>
                <c:pt idx="4067">
                  <c:v>2281500000000000</c:v>
                </c:pt>
                <c:pt idx="4068">
                  <c:v>2281500000000000</c:v>
                </c:pt>
                <c:pt idx="4069">
                  <c:v>2281500000000000</c:v>
                </c:pt>
                <c:pt idx="4070">
                  <c:v>2281500000000000</c:v>
                </c:pt>
                <c:pt idx="4071">
                  <c:v>2281500000000000</c:v>
                </c:pt>
                <c:pt idx="4072">
                  <c:v>2281500000000000</c:v>
                </c:pt>
                <c:pt idx="4073">
                  <c:v>2281400000000000</c:v>
                </c:pt>
                <c:pt idx="4074">
                  <c:v>2281400000000000</c:v>
                </c:pt>
                <c:pt idx="4075">
                  <c:v>2281400000000000</c:v>
                </c:pt>
                <c:pt idx="4076">
                  <c:v>2281400000000000</c:v>
                </c:pt>
                <c:pt idx="4077">
                  <c:v>2281400000000000</c:v>
                </c:pt>
                <c:pt idx="4078">
                  <c:v>2281400000000000</c:v>
                </c:pt>
                <c:pt idx="4079">
                  <c:v>2281400000000000</c:v>
                </c:pt>
                <c:pt idx="4080">
                  <c:v>2281400000000000</c:v>
                </c:pt>
                <c:pt idx="4081">
                  <c:v>2281400000000000</c:v>
                </c:pt>
                <c:pt idx="4082">
                  <c:v>2281400000000000</c:v>
                </c:pt>
                <c:pt idx="4083">
                  <c:v>2281400000000000</c:v>
                </c:pt>
                <c:pt idx="4084">
                  <c:v>2281400000000000</c:v>
                </c:pt>
                <c:pt idx="4085">
                  <c:v>2281400000000000</c:v>
                </c:pt>
                <c:pt idx="4086">
                  <c:v>2281400000000000</c:v>
                </c:pt>
                <c:pt idx="4087">
                  <c:v>2281400000000000</c:v>
                </c:pt>
                <c:pt idx="4088">
                  <c:v>2281400000000000</c:v>
                </c:pt>
                <c:pt idx="4089">
                  <c:v>2281400000000000</c:v>
                </c:pt>
                <c:pt idx="4090">
                  <c:v>2281400000000000</c:v>
                </c:pt>
                <c:pt idx="4091">
                  <c:v>2281400000000000</c:v>
                </c:pt>
                <c:pt idx="4092">
                  <c:v>2281400000000000</c:v>
                </c:pt>
                <c:pt idx="4093">
                  <c:v>2281400000000000</c:v>
                </c:pt>
                <c:pt idx="4094">
                  <c:v>2281400000000000</c:v>
                </c:pt>
                <c:pt idx="4095">
                  <c:v>2281400000000000</c:v>
                </c:pt>
                <c:pt idx="4096">
                  <c:v>2281400000000000</c:v>
                </c:pt>
                <c:pt idx="4097">
                  <c:v>2281400000000000</c:v>
                </c:pt>
                <c:pt idx="4098">
                  <c:v>2281400000000000</c:v>
                </c:pt>
                <c:pt idx="4099">
                  <c:v>2281400000000000</c:v>
                </c:pt>
                <c:pt idx="4100">
                  <c:v>2281400000000000</c:v>
                </c:pt>
                <c:pt idx="4101">
                  <c:v>2281400000000000</c:v>
                </c:pt>
                <c:pt idx="4102">
                  <c:v>2281400000000000</c:v>
                </c:pt>
                <c:pt idx="4103">
                  <c:v>2281400000000000</c:v>
                </c:pt>
                <c:pt idx="4104">
                  <c:v>2281400000000000</c:v>
                </c:pt>
                <c:pt idx="4105">
                  <c:v>2281400000000000</c:v>
                </c:pt>
                <c:pt idx="4106">
                  <c:v>2281400000000000</c:v>
                </c:pt>
                <c:pt idx="4107">
                  <c:v>2281400000000000</c:v>
                </c:pt>
                <c:pt idx="4108">
                  <c:v>2281400000000000</c:v>
                </c:pt>
                <c:pt idx="4109">
                  <c:v>2281400000000000</c:v>
                </c:pt>
                <c:pt idx="4110">
                  <c:v>2281400000000000</c:v>
                </c:pt>
                <c:pt idx="4111">
                  <c:v>2281400000000000</c:v>
                </c:pt>
                <c:pt idx="4112">
                  <c:v>2281400000000000</c:v>
                </c:pt>
                <c:pt idx="4113">
                  <c:v>2281400000000000</c:v>
                </c:pt>
                <c:pt idx="4114">
                  <c:v>2281400000000000</c:v>
                </c:pt>
                <c:pt idx="4115">
                  <c:v>2281400000000000</c:v>
                </c:pt>
                <c:pt idx="4116">
                  <c:v>2281400000000000</c:v>
                </c:pt>
                <c:pt idx="4117">
                  <c:v>2281400000000000</c:v>
                </c:pt>
                <c:pt idx="4118">
                  <c:v>2281400000000000</c:v>
                </c:pt>
                <c:pt idx="4119">
                  <c:v>2281400000000000</c:v>
                </c:pt>
                <c:pt idx="4120">
                  <c:v>2281400000000000</c:v>
                </c:pt>
                <c:pt idx="4121">
                  <c:v>2281400000000000</c:v>
                </c:pt>
                <c:pt idx="4122">
                  <c:v>2281400000000000</c:v>
                </c:pt>
                <c:pt idx="4123">
                  <c:v>2281400000000000</c:v>
                </c:pt>
                <c:pt idx="4124">
                  <c:v>2281400000000000</c:v>
                </c:pt>
                <c:pt idx="4125">
                  <c:v>2281400000000000</c:v>
                </c:pt>
                <c:pt idx="4126">
                  <c:v>2281400000000000</c:v>
                </c:pt>
                <c:pt idx="4127">
                  <c:v>2281500000000000</c:v>
                </c:pt>
                <c:pt idx="4128">
                  <c:v>2281500000000000</c:v>
                </c:pt>
                <c:pt idx="4129">
                  <c:v>2281500000000000</c:v>
                </c:pt>
                <c:pt idx="4130">
                  <c:v>2281500000000000</c:v>
                </c:pt>
                <c:pt idx="4131">
                  <c:v>2281500000000000</c:v>
                </c:pt>
                <c:pt idx="4132">
                  <c:v>2281500000000000</c:v>
                </c:pt>
                <c:pt idx="4133">
                  <c:v>2281600000000000</c:v>
                </c:pt>
                <c:pt idx="4134">
                  <c:v>2281600000000000</c:v>
                </c:pt>
                <c:pt idx="4135">
                  <c:v>2281700000000000</c:v>
                </c:pt>
                <c:pt idx="4136">
                  <c:v>2281700000000000</c:v>
                </c:pt>
                <c:pt idx="4137">
                  <c:v>2281800000000000</c:v>
                </c:pt>
                <c:pt idx="4138">
                  <c:v>2281900000000000</c:v>
                </c:pt>
                <c:pt idx="4139">
                  <c:v>2282100000000000</c:v>
                </c:pt>
                <c:pt idx="4140">
                  <c:v>2282300000000000</c:v>
                </c:pt>
                <c:pt idx="4141">
                  <c:v>2282500000000000</c:v>
                </c:pt>
                <c:pt idx="4142">
                  <c:v>2282800000000000</c:v>
                </c:pt>
                <c:pt idx="4143">
                  <c:v>2283100000000000</c:v>
                </c:pt>
                <c:pt idx="4144">
                  <c:v>2283500000000000</c:v>
                </c:pt>
                <c:pt idx="4145">
                  <c:v>2284000000000000</c:v>
                </c:pt>
                <c:pt idx="4146">
                  <c:v>2284500000000000</c:v>
                </c:pt>
                <c:pt idx="4147">
                  <c:v>2285100000000000</c:v>
                </c:pt>
                <c:pt idx="4148">
                  <c:v>2285700000000000</c:v>
                </c:pt>
                <c:pt idx="4149">
                  <c:v>2286300000000000</c:v>
                </c:pt>
                <c:pt idx="4150">
                  <c:v>2286300000000000</c:v>
                </c:pt>
                <c:pt idx="4151">
                  <c:v>2286300000000000</c:v>
                </c:pt>
                <c:pt idx="4152">
                  <c:v>2286300000000000</c:v>
                </c:pt>
                <c:pt idx="4153">
                  <c:v>2286400000000000</c:v>
                </c:pt>
                <c:pt idx="4154">
                  <c:v>2286400000000000</c:v>
                </c:pt>
                <c:pt idx="4155">
                  <c:v>2286400000000000</c:v>
                </c:pt>
                <c:pt idx="4156">
                  <c:v>2286400000000000</c:v>
                </c:pt>
                <c:pt idx="4157">
                  <c:v>2286500000000000</c:v>
                </c:pt>
                <c:pt idx="4158">
                  <c:v>2286500000000000</c:v>
                </c:pt>
                <c:pt idx="4159">
                  <c:v>2286500000000000</c:v>
                </c:pt>
                <c:pt idx="4160">
                  <c:v>2286500000000000</c:v>
                </c:pt>
                <c:pt idx="4161">
                  <c:v>2286500000000000</c:v>
                </c:pt>
                <c:pt idx="4162">
                  <c:v>2286500000000000</c:v>
                </c:pt>
                <c:pt idx="4163">
                  <c:v>2286600000000000</c:v>
                </c:pt>
                <c:pt idx="4164">
                  <c:v>2286600000000000</c:v>
                </c:pt>
                <c:pt idx="4165">
                  <c:v>2286600000000000</c:v>
                </c:pt>
                <c:pt idx="4166">
                  <c:v>2286600000000000</c:v>
                </c:pt>
                <c:pt idx="4167">
                  <c:v>2286600000000000</c:v>
                </c:pt>
                <c:pt idx="4168">
                  <c:v>2286600000000000</c:v>
                </c:pt>
                <c:pt idx="4169">
                  <c:v>2286600000000000</c:v>
                </c:pt>
                <c:pt idx="4170">
                  <c:v>2286600000000000</c:v>
                </c:pt>
                <c:pt idx="4171">
                  <c:v>2286600000000000</c:v>
                </c:pt>
                <c:pt idx="4172">
                  <c:v>2286700000000000</c:v>
                </c:pt>
                <c:pt idx="4173">
                  <c:v>2286700000000000</c:v>
                </c:pt>
                <c:pt idx="4174">
                  <c:v>2286700000000000</c:v>
                </c:pt>
                <c:pt idx="4175">
                  <c:v>2286700000000000</c:v>
                </c:pt>
                <c:pt idx="4176">
                  <c:v>2286700000000000</c:v>
                </c:pt>
                <c:pt idx="4177">
                  <c:v>2286700000000000</c:v>
                </c:pt>
                <c:pt idx="4178">
                  <c:v>2286600000000000</c:v>
                </c:pt>
                <c:pt idx="4179">
                  <c:v>2286600000000000</c:v>
                </c:pt>
                <c:pt idx="4180">
                  <c:v>2286600000000000</c:v>
                </c:pt>
                <c:pt idx="4181">
                  <c:v>2286600000000000</c:v>
                </c:pt>
                <c:pt idx="4182">
                  <c:v>2286600000000000</c:v>
                </c:pt>
                <c:pt idx="4183">
                  <c:v>2286600000000000</c:v>
                </c:pt>
                <c:pt idx="4184">
                  <c:v>2286600000000000</c:v>
                </c:pt>
                <c:pt idx="4185">
                  <c:v>2286600000000000</c:v>
                </c:pt>
                <c:pt idx="4186">
                  <c:v>2286600000000000</c:v>
                </c:pt>
                <c:pt idx="4187">
                  <c:v>2286500000000000</c:v>
                </c:pt>
                <c:pt idx="4188">
                  <c:v>2286500000000000</c:v>
                </c:pt>
                <c:pt idx="4189">
                  <c:v>2286500000000000</c:v>
                </c:pt>
                <c:pt idx="4190">
                  <c:v>2286500000000000</c:v>
                </c:pt>
                <c:pt idx="4191">
                  <c:v>2286500000000000</c:v>
                </c:pt>
                <c:pt idx="4192">
                  <c:v>2286500000000000</c:v>
                </c:pt>
                <c:pt idx="4193">
                  <c:v>2286400000000000</c:v>
                </c:pt>
                <c:pt idx="4194">
                  <c:v>2286400000000000</c:v>
                </c:pt>
                <c:pt idx="4195">
                  <c:v>2286400000000000</c:v>
                </c:pt>
                <c:pt idx="4196">
                  <c:v>2286400000000000</c:v>
                </c:pt>
                <c:pt idx="4197">
                  <c:v>2286300000000000</c:v>
                </c:pt>
                <c:pt idx="4198">
                  <c:v>2286300000000000</c:v>
                </c:pt>
                <c:pt idx="4199">
                  <c:v>2286300000000000</c:v>
                </c:pt>
                <c:pt idx="4200">
                  <c:v>2286300000000000</c:v>
                </c:pt>
                <c:pt idx="4201">
                  <c:v>2285900000000000</c:v>
                </c:pt>
                <c:pt idx="4202">
                  <c:v>2285400000000000</c:v>
                </c:pt>
                <c:pt idx="4203">
                  <c:v>2284900000000000</c:v>
                </c:pt>
                <c:pt idx="4204">
                  <c:v>2284500000000000</c:v>
                </c:pt>
                <c:pt idx="4205">
                  <c:v>2284100000000000</c:v>
                </c:pt>
                <c:pt idx="4206">
                  <c:v>2283700000000000</c:v>
                </c:pt>
                <c:pt idx="4207">
                  <c:v>2283400000000000</c:v>
                </c:pt>
                <c:pt idx="4208">
                  <c:v>2283100000000000</c:v>
                </c:pt>
                <c:pt idx="4209">
                  <c:v>2282800000000000</c:v>
                </c:pt>
                <c:pt idx="4210">
                  <c:v>2282600000000000</c:v>
                </c:pt>
                <c:pt idx="4211">
                  <c:v>2282400000000000</c:v>
                </c:pt>
                <c:pt idx="4212">
                  <c:v>2282200000000000</c:v>
                </c:pt>
                <c:pt idx="4213">
                  <c:v>2282100000000000</c:v>
                </c:pt>
                <c:pt idx="4214">
                  <c:v>2282000000000000</c:v>
                </c:pt>
                <c:pt idx="4215">
                  <c:v>2281900000000000</c:v>
                </c:pt>
                <c:pt idx="4216">
                  <c:v>2281800000000000</c:v>
                </c:pt>
                <c:pt idx="4217">
                  <c:v>2281700000000000</c:v>
                </c:pt>
                <c:pt idx="4218">
                  <c:v>2281700000000000</c:v>
                </c:pt>
                <c:pt idx="4219">
                  <c:v>2281600000000000</c:v>
                </c:pt>
                <c:pt idx="4220">
                  <c:v>2281600000000000</c:v>
                </c:pt>
                <c:pt idx="4221">
                  <c:v>2281600000000000</c:v>
                </c:pt>
                <c:pt idx="4222">
                  <c:v>2281500000000000</c:v>
                </c:pt>
                <c:pt idx="4223">
                  <c:v>2281500000000000</c:v>
                </c:pt>
                <c:pt idx="4224">
                  <c:v>2281500000000000</c:v>
                </c:pt>
                <c:pt idx="4225">
                  <c:v>2281500000000000</c:v>
                </c:pt>
                <c:pt idx="4226">
                  <c:v>2281500000000000</c:v>
                </c:pt>
                <c:pt idx="4227">
                  <c:v>2281500000000000</c:v>
                </c:pt>
                <c:pt idx="4228">
                  <c:v>2281500000000000</c:v>
                </c:pt>
                <c:pt idx="4229">
                  <c:v>2281500000000000</c:v>
                </c:pt>
                <c:pt idx="4230">
                  <c:v>2281400000000000</c:v>
                </c:pt>
                <c:pt idx="4231">
                  <c:v>2281400000000000</c:v>
                </c:pt>
                <c:pt idx="4232">
                  <c:v>2281400000000000</c:v>
                </c:pt>
                <c:pt idx="4233">
                  <c:v>2281400000000000</c:v>
                </c:pt>
                <c:pt idx="4234">
                  <c:v>2281400000000000</c:v>
                </c:pt>
                <c:pt idx="4235">
                  <c:v>2281400000000000</c:v>
                </c:pt>
                <c:pt idx="4236">
                  <c:v>2281400000000000</c:v>
                </c:pt>
                <c:pt idx="4237">
                  <c:v>2281400000000000</c:v>
                </c:pt>
                <c:pt idx="4238">
                  <c:v>2281400000000000</c:v>
                </c:pt>
                <c:pt idx="4239">
                  <c:v>2281400000000000</c:v>
                </c:pt>
                <c:pt idx="4240">
                  <c:v>2281400000000000</c:v>
                </c:pt>
                <c:pt idx="4241">
                  <c:v>2281400000000000</c:v>
                </c:pt>
                <c:pt idx="4242">
                  <c:v>2281400000000000</c:v>
                </c:pt>
                <c:pt idx="4243">
                  <c:v>2281400000000000</c:v>
                </c:pt>
                <c:pt idx="4244">
                  <c:v>2281400000000000</c:v>
                </c:pt>
                <c:pt idx="4245">
                  <c:v>2281400000000000</c:v>
                </c:pt>
                <c:pt idx="4246">
                  <c:v>2281400000000000</c:v>
                </c:pt>
                <c:pt idx="4247">
                  <c:v>2281400000000000</c:v>
                </c:pt>
                <c:pt idx="4248">
                  <c:v>2281400000000000</c:v>
                </c:pt>
                <c:pt idx="4249">
                  <c:v>2281400000000000</c:v>
                </c:pt>
                <c:pt idx="4250">
                  <c:v>2281400000000000</c:v>
                </c:pt>
                <c:pt idx="4251">
                  <c:v>2281400000000000</c:v>
                </c:pt>
                <c:pt idx="4252">
                  <c:v>2281400000000000</c:v>
                </c:pt>
                <c:pt idx="4253">
                  <c:v>2281400000000000</c:v>
                </c:pt>
                <c:pt idx="4254">
                  <c:v>2281400000000000</c:v>
                </c:pt>
                <c:pt idx="4255">
                  <c:v>2281400000000000</c:v>
                </c:pt>
                <c:pt idx="4256">
                  <c:v>2281400000000000</c:v>
                </c:pt>
                <c:pt idx="4257">
                  <c:v>2281400000000000</c:v>
                </c:pt>
                <c:pt idx="4258">
                  <c:v>2281400000000000</c:v>
                </c:pt>
                <c:pt idx="4259">
                  <c:v>2281400000000000</c:v>
                </c:pt>
                <c:pt idx="4260">
                  <c:v>2281400000000000</c:v>
                </c:pt>
                <c:pt idx="4261">
                  <c:v>2281400000000000</c:v>
                </c:pt>
                <c:pt idx="4262">
                  <c:v>2281400000000000</c:v>
                </c:pt>
                <c:pt idx="4263">
                  <c:v>2281400000000000</c:v>
                </c:pt>
                <c:pt idx="4264">
                  <c:v>2281400000000000</c:v>
                </c:pt>
                <c:pt idx="4265">
                  <c:v>2281400000000000</c:v>
                </c:pt>
                <c:pt idx="4266">
                  <c:v>2281400000000000</c:v>
                </c:pt>
                <c:pt idx="4267">
                  <c:v>2281400000000000</c:v>
                </c:pt>
                <c:pt idx="4268">
                  <c:v>2281400000000000</c:v>
                </c:pt>
                <c:pt idx="4269">
                  <c:v>2281400000000000</c:v>
                </c:pt>
                <c:pt idx="4270">
                  <c:v>2281400000000000</c:v>
                </c:pt>
                <c:pt idx="4271">
                  <c:v>2281500000000000</c:v>
                </c:pt>
                <c:pt idx="4272">
                  <c:v>2281500000000000</c:v>
                </c:pt>
                <c:pt idx="4273">
                  <c:v>2281500000000000</c:v>
                </c:pt>
                <c:pt idx="4274">
                  <c:v>2281500000000000</c:v>
                </c:pt>
                <c:pt idx="4275">
                  <c:v>2281500000000000</c:v>
                </c:pt>
                <c:pt idx="4276">
                  <c:v>2281500000000000</c:v>
                </c:pt>
                <c:pt idx="4277">
                  <c:v>2281500000000000</c:v>
                </c:pt>
                <c:pt idx="4278">
                  <c:v>2281600000000000</c:v>
                </c:pt>
                <c:pt idx="4279">
                  <c:v>2281600000000000</c:v>
                </c:pt>
                <c:pt idx="4280">
                  <c:v>2281600000000000</c:v>
                </c:pt>
                <c:pt idx="4281">
                  <c:v>2281700000000000</c:v>
                </c:pt>
                <c:pt idx="4282">
                  <c:v>2281700000000000</c:v>
                </c:pt>
                <c:pt idx="4283">
                  <c:v>2281800000000000</c:v>
                </c:pt>
                <c:pt idx="4284">
                  <c:v>2281800000000000</c:v>
                </c:pt>
                <c:pt idx="4285">
                  <c:v>2281900000000000</c:v>
                </c:pt>
                <c:pt idx="4286">
                  <c:v>2282000000000000</c:v>
                </c:pt>
                <c:pt idx="4287">
                  <c:v>2282200000000000</c:v>
                </c:pt>
                <c:pt idx="4288">
                  <c:v>2282300000000000</c:v>
                </c:pt>
                <c:pt idx="4289">
                  <c:v>2282500000000000</c:v>
                </c:pt>
                <c:pt idx="4290">
                  <c:v>2282700000000000</c:v>
                </c:pt>
                <c:pt idx="4291">
                  <c:v>2282900000000000</c:v>
                </c:pt>
                <c:pt idx="4292">
                  <c:v>2283200000000000</c:v>
                </c:pt>
                <c:pt idx="4293">
                  <c:v>2283500000000000</c:v>
                </c:pt>
                <c:pt idx="4294">
                  <c:v>2283900000000000</c:v>
                </c:pt>
                <c:pt idx="4295">
                  <c:v>2284200000000000</c:v>
                </c:pt>
                <c:pt idx="4296">
                  <c:v>2284600000000000</c:v>
                </c:pt>
                <c:pt idx="4297">
                  <c:v>2285000000000000</c:v>
                </c:pt>
                <c:pt idx="4298">
                  <c:v>2285400000000000</c:v>
                </c:pt>
                <c:pt idx="4299">
                  <c:v>2285800000000000</c:v>
                </c:pt>
                <c:pt idx="4300">
                  <c:v>2285800000000000</c:v>
                </c:pt>
                <c:pt idx="4301">
                  <c:v>2285800000000000</c:v>
                </c:pt>
                <c:pt idx="4302">
                  <c:v>2285800000000000</c:v>
                </c:pt>
                <c:pt idx="4303">
                  <c:v>2285900000000000</c:v>
                </c:pt>
                <c:pt idx="4304">
                  <c:v>2285900000000000</c:v>
                </c:pt>
                <c:pt idx="4305">
                  <c:v>2285900000000000</c:v>
                </c:pt>
                <c:pt idx="4306">
                  <c:v>2285900000000000</c:v>
                </c:pt>
                <c:pt idx="4307">
                  <c:v>2285900000000000</c:v>
                </c:pt>
                <c:pt idx="4308">
                  <c:v>2286000000000000</c:v>
                </c:pt>
                <c:pt idx="4309">
                  <c:v>2286000000000000</c:v>
                </c:pt>
                <c:pt idx="4310">
                  <c:v>2286000000000000</c:v>
                </c:pt>
                <c:pt idx="4311">
                  <c:v>2286000000000000</c:v>
                </c:pt>
                <c:pt idx="4312">
                  <c:v>2286000000000000</c:v>
                </c:pt>
                <c:pt idx="4313">
                  <c:v>2286000000000000</c:v>
                </c:pt>
                <c:pt idx="4314">
                  <c:v>2286000000000000</c:v>
                </c:pt>
                <c:pt idx="4315">
                  <c:v>2286100000000000</c:v>
                </c:pt>
                <c:pt idx="4316">
                  <c:v>2286100000000000</c:v>
                </c:pt>
                <c:pt idx="4317">
                  <c:v>2286100000000000</c:v>
                </c:pt>
                <c:pt idx="4318">
                  <c:v>2286100000000000</c:v>
                </c:pt>
                <c:pt idx="4319">
                  <c:v>2286100000000000</c:v>
                </c:pt>
                <c:pt idx="4320">
                  <c:v>2286100000000000</c:v>
                </c:pt>
                <c:pt idx="4321">
                  <c:v>2286100000000000</c:v>
                </c:pt>
                <c:pt idx="4322">
                  <c:v>2286100000000000</c:v>
                </c:pt>
                <c:pt idx="4323">
                  <c:v>2286100000000000</c:v>
                </c:pt>
                <c:pt idx="4324">
                  <c:v>2286100000000000</c:v>
                </c:pt>
                <c:pt idx="4325">
                  <c:v>2286100000000000</c:v>
                </c:pt>
                <c:pt idx="4326">
                  <c:v>2286100000000000</c:v>
                </c:pt>
                <c:pt idx="4327">
                  <c:v>2286100000000000</c:v>
                </c:pt>
                <c:pt idx="4328">
                  <c:v>2286100000000000</c:v>
                </c:pt>
                <c:pt idx="4329">
                  <c:v>2286100000000000</c:v>
                </c:pt>
                <c:pt idx="4330">
                  <c:v>2286000000000000</c:v>
                </c:pt>
                <c:pt idx="4331">
                  <c:v>2286000000000000</c:v>
                </c:pt>
                <c:pt idx="4332">
                  <c:v>2286000000000000</c:v>
                </c:pt>
                <c:pt idx="4333">
                  <c:v>2286000000000000</c:v>
                </c:pt>
                <c:pt idx="4334">
                  <c:v>2286000000000000</c:v>
                </c:pt>
                <c:pt idx="4335">
                  <c:v>2286000000000000</c:v>
                </c:pt>
                <c:pt idx="4336">
                  <c:v>2286000000000000</c:v>
                </c:pt>
                <c:pt idx="4337">
                  <c:v>2285900000000000</c:v>
                </c:pt>
                <c:pt idx="4338">
                  <c:v>2285900000000000</c:v>
                </c:pt>
                <c:pt idx="4339">
                  <c:v>2285900000000000</c:v>
                </c:pt>
                <c:pt idx="4340">
                  <c:v>2285900000000000</c:v>
                </c:pt>
                <c:pt idx="4341">
                  <c:v>2285900000000000</c:v>
                </c:pt>
                <c:pt idx="4342">
                  <c:v>2285800000000000</c:v>
                </c:pt>
                <c:pt idx="4343">
                  <c:v>2285800000000000</c:v>
                </c:pt>
                <c:pt idx="4344">
                  <c:v>2285800000000000</c:v>
                </c:pt>
                <c:pt idx="4345">
                  <c:v>2285800000000000</c:v>
                </c:pt>
                <c:pt idx="4346">
                  <c:v>2285700000000000</c:v>
                </c:pt>
                <c:pt idx="4347">
                  <c:v>2285700000000000</c:v>
                </c:pt>
                <c:pt idx="4348">
                  <c:v>2285700000000000</c:v>
                </c:pt>
                <c:pt idx="4349">
                  <c:v>2285600000000000</c:v>
                </c:pt>
                <c:pt idx="4350">
                  <c:v>2285600000000000</c:v>
                </c:pt>
                <c:pt idx="4351">
                  <c:v>2285500000000000</c:v>
                </c:pt>
                <c:pt idx="4352">
                  <c:v>2285400000000000</c:v>
                </c:pt>
                <c:pt idx="4353">
                  <c:v>2285300000000000</c:v>
                </c:pt>
                <c:pt idx="4354">
                  <c:v>2285100000000000</c:v>
                </c:pt>
                <c:pt idx="4355">
                  <c:v>2285000000000000</c:v>
                </c:pt>
                <c:pt idx="4356">
                  <c:v>2284900000000000</c:v>
                </c:pt>
                <c:pt idx="4357">
                  <c:v>2284700000000000</c:v>
                </c:pt>
                <c:pt idx="4358">
                  <c:v>2284600000000000</c:v>
                </c:pt>
                <c:pt idx="4359">
                  <c:v>2284500000000000</c:v>
                </c:pt>
                <c:pt idx="4360">
                  <c:v>2284400000000000</c:v>
                </c:pt>
                <c:pt idx="4361">
                  <c:v>2284200000000000</c:v>
                </c:pt>
                <c:pt idx="4362">
                  <c:v>2284100000000000</c:v>
                </c:pt>
                <c:pt idx="4363">
                  <c:v>2284000000000000</c:v>
                </c:pt>
                <c:pt idx="4364">
                  <c:v>2283900000000000</c:v>
                </c:pt>
                <c:pt idx="4365">
                  <c:v>2283800000000000</c:v>
                </c:pt>
                <c:pt idx="4366">
                  <c:v>2283700000000000</c:v>
                </c:pt>
                <c:pt idx="4367">
                  <c:v>2283600000000000</c:v>
                </c:pt>
                <c:pt idx="4368">
                  <c:v>2283500000000000</c:v>
                </c:pt>
                <c:pt idx="4369">
                  <c:v>2283400000000000</c:v>
                </c:pt>
                <c:pt idx="4370">
                  <c:v>2283400000000000</c:v>
                </c:pt>
                <c:pt idx="4371">
                  <c:v>2283300000000000</c:v>
                </c:pt>
                <c:pt idx="4372">
                  <c:v>2283200000000000</c:v>
                </c:pt>
                <c:pt idx="4373">
                  <c:v>2283200000000000</c:v>
                </c:pt>
                <c:pt idx="4374">
                  <c:v>2283100000000000</c:v>
                </c:pt>
                <c:pt idx="4375">
                  <c:v>2283100000000000</c:v>
                </c:pt>
                <c:pt idx="4376">
                  <c:v>2283000000000000</c:v>
                </c:pt>
                <c:pt idx="4377">
                  <c:v>2283000000000000</c:v>
                </c:pt>
                <c:pt idx="4378">
                  <c:v>2283000000000000</c:v>
                </c:pt>
                <c:pt idx="4379">
                  <c:v>2283000000000000</c:v>
                </c:pt>
                <c:pt idx="4380">
                  <c:v>2282900000000000</c:v>
                </c:pt>
                <c:pt idx="4381">
                  <c:v>2282900000000000</c:v>
                </c:pt>
                <c:pt idx="4382">
                  <c:v>2282900000000000</c:v>
                </c:pt>
                <c:pt idx="4383">
                  <c:v>2282900000000000</c:v>
                </c:pt>
                <c:pt idx="4384">
                  <c:v>2282900000000000</c:v>
                </c:pt>
                <c:pt idx="4385">
                  <c:v>2282900000000000</c:v>
                </c:pt>
                <c:pt idx="4386">
                  <c:v>2282900000000000</c:v>
                </c:pt>
                <c:pt idx="4387">
                  <c:v>2283000000000000</c:v>
                </c:pt>
                <c:pt idx="4388">
                  <c:v>2283000000000000</c:v>
                </c:pt>
                <c:pt idx="4389">
                  <c:v>2283000000000000</c:v>
                </c:pt>
                <c:pt idx="4390">
                  <c:v>2283000000000000</c:v>
                </c:pt>
                <c:pt idx="4391">
                  <c:v>2283000000000000</c:v>
                </c:pt>
                <c:pt idx="4392">
                  <c:v>2283100000000000</c:v>
                </c:pt>
                <c:pt idx="4393">
                  <c:v>2283100000000000</c:v>
                </c:pt>
                <c:pt idx="4394">
                  <c:v>2283100000000000</c:v>
                </c:pt>
                <c:pt idx="4395">
                  <c:v>2283100000000000</c:v>
                </c:pt>
                <c:pt idx="4396">
                  <c:v>2283200000000000</c:v>
                </c:pt>
                <c:pt idx="4397">
                  <c:v>2283200000000000</c:v>
                </c:pt>
                <c:pt idx="4398">
                  <c:v>2283200000000000</c:v>
                </c:pt>
                <c:pt idx="4399">
                  <c:v>2283200000000000</c:v>
                </c:pt>
                <c:pt idx="4400">
                  <c:v>2283200000000000</c:v>
                </c:pt>
                <c:pt idx="4401">
                  <c:v>2283200000000000</c:v>
                </c:pt>
                <c:pt idx="4402">
                  <c:v>2283200000000000</c:v>
                </c:pt>
                <c:pt idx="4403">
                  <c:v>2283200000000000</c:v>
                </c:pt>
                <c:pt idx="4404">
                  <c:v>2283200000000000</c:v>
                </c:pt>
                <c:pt idx="4405">
                  <c:v>2283200000000000</c:v>
                </c:pt>
                <c:pt idx="4406">
                  <c:v>2283200000000000</c:v>
                </c:pt>
                <c:pt idx="4407">
                  <c:v>2283200000000000</c:v>
                </c:pt>
                <c:pt idx="4408">
                  <c:v>2283200000000000</c:v>
                </c:pt>
                <c:pt idx="4409">
                  <c:v>2283200000000000</c:v>
                </c:pt>
                <c:pt idx="4410">
                  <c:v>2283200000000000</c:v>
                </c:pt>
                <c:pt idx="4411">
                  <c:v>2283200000000000</c:v>
                </c:pt>
                <c:pt idx="4412">
                  <c:v>2283200000000000</c:v>
                </c:pt>
                <c:pt idx="4413">
                  <c:v>2283200000000000</c:v>
                </c:pt>
                <c:pt idx="4414">
                  <c:v>2283200000000000</c:v>
                </c:pt>
                <c:pt idx="4415">
                  <c:v>2283200000000000</c:v>
                </c:pt>
                <c:pt idx="4416">
                  <c:v>2283200000000000</c:v>
                </c:pt>
                <c:pt idx="4417">
                  <c:v>2283200000000000</c:v>
                </c:pt>
                <c:pt idx="4418">
                  <c:v>2283200000000000</c:v>
                </c:pt>
                <c:pt idx="4419">
                  <c:v>2283200000000000</c:v>
                </c:pt>
                <c:pt idx="4420">
                  <c:v>2283200000000000</c:v>
                </c:pt>
                <c:pt idx="4421">
                  <c:v>2283200000000000</c:v>
                </c:pt>
                <c:pt idx="4422">
                  <c:v>2283200000000000</c:v>
                </c:pt>
                <c:pt idx="4423">
                  <c:v>2283200000000000</c:v>
                </c:pt>
                <c:pt idx="4424">
                  <c:v>2283200000000000</c:v>
                </c:pt>
                <c:pt idx="4425">
                  <c:v>2283200000000000</c:v>
                </c:pt>
                <c:pt idx="4426">
                  <c:v>2283200000000000</c:v>
                </c:pt>
                <c:pt idx="4427">
                  <c:v>2283200000000000</c:v>
                </c:pt>
                <c:pt idx="4428">
                  <c:v>2283200000000000</c:v>
                </c:pt>
                <c:pt idx="4429">
                  <c:v>2283200000000000</c:v>
                </c:pt>
                <c:pt idx="4430">
                  <c:v>2283200000000000</c:v>
                </c:pt>
                <c:pt idx="4431">
                  <c:v>2283200000000000</c:v>
                </c:pt>
                <c:pt idx="4432">
                  <c:v>2283200000000000</c:v>
                </c:pt>
                <c:pt idx="4433">
                  <c:v>2283200000000000</c:v>
                </c:pt>
                <c:pt idx="4434">
                  <c:v>2283200000000000</c:v>
                </c:pt>
                <c:pt idx="4435">
                  <c:v>2283200000000000</c:v>
                </c:pt>
                <c:pt idx="4436">
                  <c:v>2283200000000000</c:v>
                </c:pt>
                <c:pt idx="4437">
                  <c:v>2283200000000000</c:v>
                </c:pt>
                <c:pt idx="4438">
                  <c:v>2283200000000000</c:v>
                </c:pt>
                <c:pt idx="4439">
                  <c:v>2283200000000000</c:v>
                </c:pt>
                <c:pt idx="4440">
                  <c:v>2283200000000000</c:v>
                </c:pt>
                <c:pt idx="4441">
                  <c:v>2283200000000000</c:v>
                </c:pt>
                <c:pt idx="4442">
                  <c:v>2283200000000000</c:v>
                </c:pt>
                <c:pt idx="4443">
                  <c:v>2283200000000000</c:v>
                </c:pt>
                <c:pt idx="4444">
                  <c:v>2283200000000000</c:v>
                </c:pt>
                <c:pt idx="4445">
                  <c:v>2283200000000000</c:v>
                </c:pt>
                <c:pt idx="4446">
                  <c:v>2283200000000000</c:v>
                </c:pt>
                <c:pt idx="4447">
                  <c:v>2283200000000000</c:v>
                </c:pt>
                <c:pt idx="4448">
                  <c:v>2283200000000000</c:v>
                </c:pt>
                <c:pt idx="4449">
                  <c:v>2283200000000000</c:v>
                </c:pt>
                <c:pt idx="4450">
                  <c:v>2283200000000000</c:v>
                </c:pt>
                <c:pt idx="4451">
                  <c:v>2283100000000000</c:v>
                </c:pt>
                <c:pt idx="4452">
                  <c:v>2282900000000000</c:v>
                </c:pt>
                <c:pt idx="4453">
                  <c:v>2282800000000000</c:v>
                </c:pt>
                <c:pt idx="4454">
                  <c:v>2282700000000000</c:v>
                </c:pt>
                <c:pt idx="4455">
                  <c:v>2282500000000000</c:v>
                </c:pt>
                <c:pt idx="4456">
                  <c:v>2282400000000000</c:v>
                </c:pt>
                <c:pt idx="4457">
                  <c:v>2282300000000000</c:v>
                </c:pt>
                <c:pt idx="4458">
                  <c:v>2282200000000000</c:v>
                </c:pt>
                <c:pt idx="4459">
                  <c:v>2282100000000000</c:v>
                </c:pt>
                <c:pt idx="4460">
                  <c:v>2282000000000000</c:v>
                </c:pt>
                <c:pt idx="4461">
                  <c:v>2281900000000000</c:v>
                </c:pt>
                <c:pt idx="4462">
                  <c:v>2281900000000000</c:v>
                </c:pt>
                <c:pt idx="4463">
                  <c:v>2281800000000000</c:v>
                </c:pt>
                <c:pt idx="4464">
                  <c:v>2281700000000000</c:v>
                </c:pt>
                <c:pt idx="4465">
                  <c:v>2281700000000000</c:v>
                </c:pt>
                <c:pt idx="4466">
                  <c:v>2281700000000000</c:v>
                </c:pt>
                <c:pt idx="4467">
                  <c:v>2281600000000000</c:v>
                </c:pt>
                <c:pt idx="4468">
                  <c:v>2281600000000000</c:v>
                </c:pt>
                <c:pt idx="4469">
                  <c:v>2281600000000000</c:v>
                </c:pt>
                <c:pt idx="4470">
                  <c:v>2281500000000000</c:v>
                </c:pt>
                <c:pt idx="4471">
                  <c:v>2281500000000000</c:v>
                </c:pt>
                <c:pt idx="4472">
                  <c:v>2281500000000000</c:v>
                </c:pt>
                <c:pt idx="4473">
                  <c:v>2281500000000000</c:v>
                </c:pt>
                <c:pt idx="4474">
                  <c:v>2281500000000000</c:v>
                </c:pt>
                <c:pt idx="4475">
                  <c:v>2281500000000000</c:v>
                </c:pt>
                <c:pt idx="4476">
                  <c:v>2281500000000000</c:v>
                </c:pt>
                <c:pt idx="4477">
                  <c:v>2281500000000000</c:v>
                </c:pt>
                <c:pt idx="4478">
                  <c:v>2281500000000000</c:v>
                </c:pt>
                <c:pt idx="4479">
                  <c:v>2281500000000000</c:v>
                </c:pt>
                <c:pt idx="4480">
                  <c:v>2281400000000000</c:v>
                </c:pt>
                <c:pt idx="4481">
                  <c:v>2281400000000000</c:v>
                </c:pt>
                <c:pt idx="4482">
                  <c:v>2281400000000000</c:v>
                </c:pt>
                <c:pt idx="4483">
                  <c:v>2281400000000000</c:v>
                </c:pt>
                <c:pt idx="4484">
                  <c:v>2281400000000000</c:v>
                </c:pt>
                <c:pt idx="4485">
                  <c:v>2281400000000000</c:v>
                </c:pt>
                <c:pt idx="4486">
                  <c:v>2281400000000000</c:v>
                </c:pt>
                <c:pt idx="4487">
                  <c:v>2281400000000000</c:v>
                </c:pt>
                <c:pt idx="4488">
                  <c:v>2281400000000000</c:v>
                </c:pt>
                <c:pt idx="4489">
                  <c:v>2281400000000000</c:v>
                </c:pt>
                <c:pt idx="4490">
                  <c:v>2281400000000000</c:v>
                </c:pt>
                <c:pt idx="4491">
                  <c:v>2281400000000000</c:v>
                </c:pt>
                <c:pt idx="4492">
                  <c:v>2281400000000000</c:v>
                </c:pt>
                <c:pt idx="4493">
                  <c:v>2281400000000000</c:v>
                </c:pt>
                <c:pt idx="4494">
                  <c:v>2281400000000000</c:v>
                </c:pt>
                <c:pt idx="4495">
                  <c:v>2281400000000000</c:v>
                </c:pt>
                <c:pt idx="4496">
                  <c:v>2281400000000000</c:v>
                </c:pt>
                <c:pt idx="4497">
                  <c:v>2281400000000000</c:v>
                </c:pt>
                <c:pt idx="4498">
                  <c:v>2281400000000000</c:v>
                </c:pt>
                <c:pt idx="4499">
                  <c:v>2281400000000000</c:v>
                </c:pt>
                <c:pt idx="4500">
                  <c:v>2281400000000000</c:v>
                </c:pt>
                <c:pt idx="4501">
                  <c:v>2281400000000000</c:v>
                </c:pt>
                <c:pt idx="4502">
                  <c:v>2281400000000000</c:v>
                </c:pt>
                <c:pt idx="4503">
                  <c:v>2281400000000000</c:v>
                </c:pt>
                <c:pt idx="4504">
                  <c:v>2281400000000000</c:v>
                </c:pt>
                <c:pt idx="4505">
                  <c:v>2281400000000000</c:v>
                </c:pt>
                <c:pt idx="4506">
                  <c:v>2281400000000000</c:v>
                </c:pt>
                <c:pt idx="4507">
                  <c:v>2281400000000000</c:v>
                </c:pt>
                <c:pt idx="4508">
                  <c:v>2281400000000000</c:v>
                </c:pt>
                <c:pt idx="4509">
                  <c:v>2281400000000000</c:v>
                </c:pt>
                <c:pt idx="4510">
                  <c:v>2281400000000000</c:v>
                </c:pt>
                <c:pt idx="4511">
                  <c:v>2281400000000000</c:v>
                </c:pt>
                <c:pt idx="4512">
                  <c:v>2281400000000000</c:v>
                </c:pt>
                <c:pt idx="4513">
                  <c:v>2281400000000000</c:v>
                </c:pt>
                <c:pt idx="4514">
                  <c:v>2281400000000000</c:v>
                </c:pt>
                <c:pt idx="4515">
                  <c:v>2281400000000000</c:v>
                </c:pt>
                <c:pt idx="4516">
                  <c:v>2281400000000000</c:v>
                </c:pt>
                <c:pt idx="4517">
                  <c:v>2281500000000000</c:v>
                </c:pt>
                <c:pt idx="4518">
                  <c:v>2281500000000000</c:v>
                </c:pt>
                <c:pt idx="4519">
                  <c:v>2281500000000000</c:v>
                </c:pt>
                <c:pt idx="4520">
                  <c:v>2281500000000000</c:v>
                </c:pt>
                <c:pt idx="4521">
                  <c:v>2281500000000000</c:v>
                </c:pt>
                <c:pt idx="4522">
                  <c:v>2281500000000000</c:v>
                </c:pt>
                <c:pt idx="4523">
                  <c:v>2281500000000000</c:v>
                </c:pt>
                <c:pt idx="4524">
                  <c:v>2281500000000000</c:v>
                </c:pt>
                <c:pt idx="4525">
                  <c:v>2281500000000000</c:v>
                </c:pt>
                <c:pt idx="4526">
                  <c:v>2281600000000000</c:v>
                </c:pt>
                <c:pt idx="4527">
                  <c:v>2281600000000000</c:v>
                </c:pt>
                <c:pt idx="4528">
                  <c:v>2281600000000000</c:v>
                </c:pt>
                <c:pt idx="4529">
                  <c:v>2281700000000000</c:v>
                </c:pt>
                <c:pt idx="4530">
                  <c:v>2281700000000000</c:v>
                </c:pt>
                <c:pt idx="4531">
                  <c:v>2281800000000000</c:v>
                </c:pt>
                <c:pt idx="4532">
                  <c:v>2281800000000000</c:v>
                </c:pt>
                <c:pt idx="4533">
                  <c:v>2281900000000000</c:v>
                </c:pt>
                <c:pt idx="4534">
                  <c:v>2282000000000000</c:v>
                </c:pt>
                <c:pt idx="4535">
                  <c:v>2282100000000000</c:v>
                </c:pt>
                <c:pt idx="4536">
                  <c:v>2282200000000000</c:v>
                </c:pt>
                <c:pt idx="4537">
                  <c:v>2282300000000000</c:v>
                </c:pt>
                <c:pt idx="4538">
                  <c:v>2282400000000000</c:v>
                </c:pt>
                <c:pt idx="4539">
                  <c:v>2282600000000000</c:v>
                </c:pt>
                <c:pt idx="4540">
                  <c:v>2282800000000000</c:v>
                </c:pt>
                <c:pt idx="4541">
                  <c:v>2283000000000000</c:v>
                </c:pt>
                <c:pt idx="4542">
                  <c:v>2283200000000000</c:v>
                </c:pt>
                <c:pt idx="4543">
                  <c:v>2283400000000000</c:v>
                </c:pt>
                <c:pt idx="4544">
                  <c:v>2283700000000000</c:v>
                </c:pt>
                <c:pt idx="4545">
                  <c:v>2284000000000000</c:v>
                </c:pt>
                <c:pt idx="4546">
                  <c:v>2284200000000000</c:v>
                </c:pt>
                <c:pt idx="4547">
                  <c:v>2284500000000000</c:v>
                </c:pt>
                <c:pt idx="4548">
                  <c:v>2284800000000000</c:v>
                </c:pt>
                <c:pt idx="4549">
                  <c:v>2285000000000000</c:v>
                </c:pt>
                <c:pt idx="4550">
                  <c:v>2285000000000000</c:v>
                </c:pt>
                <c:pt idx="4551">
                  <c:v>2285000000000000</c:v>
                </c:pt>
                <c:pt idx="4552">
                  <c:v>2285000000000000</c:v>
                </c:pt>
                <c:pt idx="4553">
                  <c:v>2285000000000000</c:v>
                </c:pt>
                <c:pt idx="4554">
                  <c:v>2285000000000000</c:v>
                </c:pt>
                <c:pt idx="4555">
                  <c:v>2285100000000000</c:v>
                </c:pt>
                <c:pt idx="4556">
                  <c:v>2285100000000000</c:v>
                </c:pt>
                <c:pt idx="4557">
                  <c:v>2285100000000000</c:v>
                </c:pt>
                <c:pt idx="4558">
                  <c:v>2285100000000000</c:v>
                </c:pt>
                <c:pt idx="4559">
                  <c:v>2285100000000000</c:v>
                </c:pt>
                <c:pt idx="4560">
                  <c:v>2285100000000000</c:v>
                </c:pt>
                <c:pt idx="4561">
                  <c:v>2285100000000000</c:v>
                </c:pt>
                <c:pt idx="4562">
                  <c:v>2285100000000000</c:v>
                </c:pt>
                <c:pt idx="4563">
                  <c:v>2285100000000000</c:v>
                </c:pt>
                <c:pt idx="4564">
                  <c:v>2285100000000000</c:v>
                </c:pt>
                <c:pt idx="4565">
                  <c:v>2285100000000000</c:v>
                </c:pt>
                <c:pt idx="4566">
                  <c:v>2285100000000000</c:v>
                </c:pt>
                <c:pt idx="4567">
                  <c:v>2285100000000000</c:v>
                </c:pt>
                <c:pt idx="4568">
                  <c:v>2285100000000000</c:v>
                </c:pt>
                <c:pt idx="4569">
                  <c:v>2285100000000000</c:v>
                </c:pt>
                <c:pt idx="4570">
                  <c:v>2285100000000000</c:v>
                </c:pt>
                <c:pt idx="4571">
                  <c:v>2285100000000000</c:v>
                </c:pt>
                <c:pt idx="4572">
                  <c:v>2285100000000000</c:v>
                </c:pt>
                <c:pt idx="4573">
                  <c:v>2285200000000000</c:v>
                </c:pt>
                <c:pt idx="4574">
                  <c:v>2285200000000000</c:v>
                </c:pt>
                <c:pt idx="4575">
                  <c:v>2285200000000000</c:v>
                </c:pt>
                <c:pt idx="4576">
                  <c:v>2285200000000000</c:v>
                </c:pt>
                <c:pt idx="4577">
                  <c:v>2285200000000000</c:v>
                </c:pt>
                <c:pt idx="4578">
                  <c:v>2285200000000000</c:v>
                </c:pt>
                <c:pt idx="4579">
                  <c:v>2285200000000000</c:v>
                </c:pt>
                <c:pt idx="4580">
                  <c:v>2285200000000000</c:v>
                </c:pt>
                <c:pt idx="4581">
                  <c:v>2285200000000000</c:v>
                </c:pt>
                <c:pt idx="4582">
                  <c:v>2285200000000000</c:v>
                </c:pt>
                <c:pt idx="4583">
                  <c:v>2285200000000000</c:v>
                </c:pt>
                <c:pt idx="4584">
                  <c:v>2285200000000000</c:v>
                </c:pt>
                <c:pt idx="4585">
                  <c:v>2285200000000000</c:v>
                </c:pt>
                <c:pt idx="4586">
                  <c:v>2285200000000000</c:v>
                </c:pt>
                <c:pt idx="4587">
                  <c:v>2285200000000000</c:v>
                </c:pt>
                <c:pt idx="4588">
                  <c:v>2285200000000000</c:v>
                </c:pt>
                <c:pt idx="4589">
                  <c:v>2285200000000000</c:v>
                </c:pt>
                <c:pt idx="4590">
                  <c:v>2285200000000000</c:v>
                </c:pt>
                <c:pt idx="4591">
                  <c:v>2285200000000000</c:v>
                </c:pt>
                <c:pt idx="4592">
                  <c:v>2285200000000000</c:v>
                </c:pt>
                <c:pt idx="4593">
                  <c:v>2285200000000000</c:v>
                </c:pt>
                <c:pt idx="4594">
                  <c:v>2285200000000000</c:v>
                </c:pt>
                <c:pt idx="4595">
                  <c:v>2285200000000000</c:v>
                </c:pt>
                <c:pt idx="4596">
                  <c:v>2285200000000000</c:v>
                </c:pt>
                <c:pt idx="4597">
                  <c:v>2285200000000000</c:v>
                </c:pt>
                <c:pt idx="4598">
                  <c:v>2285200000000000</c:v>
                </c:pt>
                <c:pt idx="4599">
                  <c:v>2285200000000000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DynE1e18!$G$6:$G$4805</c:f>
              <c:numCache>
                <c:formatCode>0.00E+00</c:formatCode>
                <c:ptCount val="4800"/>
                <c:pt idx="0">
                  <c:v>1.3956E+16</c:v>
                </c:pt>
                <c:pt idx="1">
                  <c:v>1.3956E+16</c:v>
                </c:pt>
                <c:pt idx="2">
                  <c:v>1.3956E+16</c:v>
                </c:pt>
                <c:pt idx="3">
                  <c:v>1.3956E+16</c:v>
                </c:pt>
                <c:pt idx="4">
                  <c:v>1.3956E+16</c:v>
                </c:pt>
                <c:pt idx="5">
                  <c:v>1.3956E+16</c:v>
                </c:pt>
                <c:pt idx="6">
                  <c:v>1.3956E+16</c:v>
                </c:pt>
                <c:pt idx="7">
                  <c:v>1.3956E+16</c:v>
                </c:pt>
                <c:pt idx="8">
                  <c:v>1.3956E+16</c:v>
                </c:pt>
                <c:pt idx="9">
                  <c:v>1.3956E+16</c:v>
                </c:pt>
                <c:pt idx="10">
                  <c:v>1.3956E+16</c:v>
                </c:pt>
                <c:pt idx="11">
                  <c:v>1.3956E+16</c:v>
                </c:pt>
                <c:pt idx="12">
                  <c:v>1.3956E+16</c:v>
                </c:pt>
                <c:pt idx="13">
                  <c:v>1.3956E+16</c:v>
                </c:pt>
                <c:pt idx="14">
                  <c:v>1.3956E+16</c:v>
                </c:pt>
                <c:pt idx="15">
                  <c:v>1.3956E+16</c:v>
                </c:pt>
                <c:pt idx="16">
                  <c:v>1.3956E+16</c:v>
                </c:pt>
                <c:pt idx="17">
                  <c:v>1.3956E+16</c:v>
                </c:pt>
                <c:pt idx="18">
                  <c:v>1.3956E+16</c:v>
                </c:pt>
                <c:pt idx="19">
                  <c:v>1.3956E+16</c:v>
                </c:pt>
                <c:pt idx="20">
                  <c:v>1.3956E+16</c:v>
                </c:pt>
                <c:pt idx="21">
                  <c:v>1.3956E+16</c:v>
                </c:pt>
                <c:pt idx="22">
                  <c:v>1.3956E+16</c:v>
                </c:pt>
                <c:pt idx="23">
                  <c:v>1.3956E+16</c:v>
                </c:pt>
                <c:pt idx="24">
                  <c:v>1.3956E+16</c:v>
                </c:pt>
                <c:pt idx="25">
                  <c:v>1.3956E+16</c:v>
                </c:pt>
                <c:pt idx="26">
                  <c:v>1.3956E+16</c:v>
                </c:pt>
                <c:pt idx="27">
                  <c:v>1.3956E+16</c:v>
                </c:pt>
                <c:pt idx="28">
                  <c:v>1.3956E+16</c:v>
                </c:pt>
                <c:pt idx="29">
                  <c:v>1.3956E+16</c:v>
                </c:pt>
                <c:pt idx="30">
                  <c:v>1.3956E+16</c:v>
                </c:pt>
                <c:pt idx="31">
                  <c:v>1.3956E+16</c:v>
                </c:pt>
                <c:pt idx="32">
                  <c:v>1.3955E+16</c:v>
                </c:pt>
                <c:pt idx="33">
                  <c:v>1.3955E+16</c:v>
                </c:pt>
                <c:pt idx="34">
                  <c:v>1.3955E+16</c:v>
                </c:pt>
                <c:pt idx="35">
                  <c:v>1.3955E+16</c:v>
                </c:pt>
                <c:pt idx="36">
                  <c:v>1.3955E+16</c:v>
                </c:pt>
                <c:pt idx="37">
                  <c:v>1.3955E+16</c:v>
                </c:pt>
                <c:pt idx="38">
                  <c:v>1.3955E+16</c:v>
                </c:pt>
                <c:pt idx="39">
                  <c:v>1.3955E+16</c:v>
                </c:pt>
                <c:pt idx="40">
                  <c:v>1.3955E+16</c:v>
                </c:pt>
                <c:pt idx="41">
                  <c:v>1.3955E+16</c:v>
                </c:pt>
                <c:pt idx="42">
                  <c:v>1.3955E+16</c:v>
                </c:pt>
                <c:pt idx="43">
                  <c:v>1.3955E+16</c:v>
                </c:pt>
                <c:pt idx="44">
                  <c:v>1.3955E+16</c:v>
                </c:pt>
                <c:pt idx="45">
                  <c:v>1.3955E+16</c:v>
                </c:pt>
                <c:pt idx="46">
                  <c:v>1.3955E+16</c:v>
                </c:pt>
                <c:pt idx="47">
                  <c:v>1.3955E+16</c:v>
                </c:pt>
                <c:pt idx="48">
                  <c:v>1.3954E+16</c:v>
                </c:pt>
                <c:pt idx="49">
                  <c:v>1.3954E+16</c:v>
                </c:pt>
                <c:pt idx="50">
                  <c:v>1.3954E+16</c:v>
                </c:pt>
                <c:pt idx="51">
                  <c:v>1.3952E+16</c:v>
                </c:pt>
                <c:pt idx="52">
                  <c:v>1.395E+16</c:v>
                </c:pt>
                <c:pt idx="53">
                  <c:v>1.3947E+16</c:v>
                </c:pt>
                <c:pt idx="54">
                  <c:v>1.3944E+16</c:v>
                </c:pt>
                <c:pt idx="55">
                  <c:v>1.3941E+16</c:v>
                </c:pt>
                <c:pt idx="56">
                  <c:v>1.3939E+16</c:v>
                </c:pt>
                <c:pt idx="57">
                  <c:v>1.3937E+16</c:v>
                </c:pt>
                <c:pt idx="58">
                  <c:v>1.3934E+16</c:v>
                </c:pt>
                <c:pt idx="59">
                  <c:v>1.3933E+16</c:v>
                </c:pt>
                <c:pt idx="60">
                  <c:v>1.3931E+16</c:v>
                </c:pt>
                <c:pt idx="61">
                  <c:v>1.3929E+16</c:v>
                </c:pt>
                <c:pt idx="62">
                  <c:v>1.3928E+16</c:v>
                </c:pt>
                <c:pt idx="63">
                  <c:v>1.3927E+16</c:v>
                </c:pt>
                <c:pt idx="64">
                  <c:v>1.3926E+16</c:v>
                </c:pt>
                <c:pt idx="65">
                  <c:v>1.3925E+16</c:v>
                </c:pt>
                <c:pt idx="66">
                  <c:v>1.3924E+16</c:v>
                </c:pt>
                <c:pt idx="67">
                  <c:v>1.3923E+16</c:v>
                </c:pt>
                <c:pt idx="68">
                  <c:v>1.3923E+16</c:v>
                </c:pt>
                <c:pt idx="69">
                  <c:v>1.3922E+16</c:v>
                </c:pt>
                <c:pt idx="70">
                  <c:v>1.3922E+16</c:v>
                </c:pt>
                <c:pt idx="71">
                  <c:v>1.3922E+16</c:v>
                </c:pt>
                <c:pt idx="72">
                  <c:v>1.3921E+16</c:v>
                </c:pt>
                <c:pt idx="73">
                  <c:v>1.3921E+16</c:v>
                </c:pt>
                <c:pt idx="74">
                  <c:v>1.3921E+16</c:v>
                </c:pt>
                <c:pt idx="75">
                  <c:v>1.3921E+16</c:v>
                </c:pt>
                <c:pt idx="76">
                  <c:v>1.3921E+16</c:v>
                </c:pt>
                <c:pt idx="77">
                  <c:v>1.392E+16</c:v>
                </c:pt>
                <c:pt idx="78">
                  <c:v>1.392E+16</c:v>
                </c:pt>
                <c:pt idx="79">
                  <c:v>1.392E+16</c:v>
                </c:pt>
                <c:pt idx="80">
                  <c:v>1.392E+16</c:v>
                </c:pt>
                <c:pt idx="81">
                  <c:v>1.392E+16</c:v>
                </c:pt>
                <c:pt idx="82">
                  <c:v>1.392E+16</c:v>
                </c:pt>
                <c:pt idx="83">
                  <c:v>1.392E+16</c:v>
                </c:pt>
                <c:pt idx="84">
                  <c:v>1.392E+16</c:v>
                </c:pt>
                <c:pt idx="85">
                  <c:v>1.392E+16</c:v>
                </c:pt>
                <c:pt idx="86">
                  <c:v>1.392E+16</c:v>
                </c:pt>
                <c:pt idx="87">
                  <c:v>1.392E+16</c:v>
                </c:pt>
                <c:pt idx="88">
                  <c:v>1.392E+16</c:v>
                </c:pt>
                <c:pt idx="89">
                  <c:v>1.392E+16</c:v>
                </c:pt>
                <c:pt idx="90">
                  <c:v>1.392E+16</c:v>
                </c:pt>
                <c:pt idx="91">
                  <c:v>1.392E+16</c:v>
                </c:pt>
                <c:pt idx="92">
                  <c:v>1.392E+16</c:v>
                </c:pt>
                <c:pt idx="93">
                  <c:v>1.392E+16</c:v>
                </c:pt>
                <c:pt idx="94">
                  <c:v>1.392E+16</c:v>
                </c:pt>
                <c:pt idx="95">
                  <c:v>1.392E+16</c:v>
                </c:pt>
                <c:pt idx="96">
                  <c:v>1.392E+16</c:v>
                </c:pt>
                <c:pt idx="97">
                  <c:v>1.392E+16</c:v>
                </c:pt>
                <c:pt idx="98">
                  <c:v>1.392E+16</c:v>
                </c:pt>
                <c:pt idx="99">
                  <c:v>1.392E+16</c:v>
                </c:pt>
                <c:pt idx="100">
                  <c:v>1.392E+16</c:v>
                </c:pt>
                <c:pt idx="101">
                  <c:v>1.392E+16</c:v>
                </c:pt>
                <c:pt idx="102">
                  <c:v>1.392E+16</c:v>
                </c:pt>
                <c:pt idx="103">
                  <c:v>1.392E+16</c:v>
                </c:pt>
                <c:pt idx="104">
                  <c:v>1.392E+16</c:v>
                </c:pt>
                <c:pt idx="105">
                  <c:v>1.392E+16</c:v>
                </c:pt>
                <c:pt idx="106">
                  <c:v>1.392E+16</c:v>
                </c:pt>
                <c:pt idx="107">
                  <c:v>1.392E+16</c:v>
                </c:pt>
                <c:pt idx="108">
                  <c:v>1.392E+16</c:v>
                </c:pt>
                <c:pt idx="109">
                  <c:v>1.392E+16</c:v>
                </c:pt>
                <c:pt idx="110">
                  <c:v>1.392E+16</c:v>
                </c:pt>
                <c:pt idx="111">
                  <c:v>1.392E+16</c:v>
                </c:pt>
                <c:pt idx="112">
                  <c:v>1.392E+16</c:v>
                </c:pt>
                <c:pt idx="113">
                  <c:v>1.392E+16</c:v>
                </c:pt>
                <c:pt idx="114">
                  <c:v>1.392E+16</c:v>
                </c:pt>
                <c:pt idx="115">
                  <c:v>1.392E+16</c:v>
                </c:pt>
                <c:pt idx="116">
                  <c:v>1.392E+16</c:v>
                </c:pt>
                <c:pt idx="117">
                  <c:v>1.392E+16</c:v>
                </c:pt>
                <c:pt idx="118">
                  <c:v>1.392E+16</c:v>
                </c:pt>
                <c:pt idx="119">
                  <c:v>1.392E+16</c:v>
                </c:pt>
                <c:pt idx="120">
                  <c:v>1.392E+16</c:v>
                </c:pt>
                <c:pt idx="121">
                  <c:v>1.392E+16</c:v>
                </c:pt>
                <c:pt idx="122">
                  <c:v>1.3921E+16</c:v>
                </c:pt>
                <c:pt idx="123">
                  <c:v>1.3921E+16</c:v>
                </c:pt>
                <c:pt idx="124">
                  <c:v>1.3921E+16</c:v>
                </c:pt>
                <c:pt idx="125">
                  <c:v>1.3921E+16</c:v>
                </c:pt>
                <c:pt idx="126">
                  <c:v>1.3921E+16</c:v>
                </c:pt>
                <c:pt idx="127">
                  <c:v>1.3922E+16</c:v>
                </c:pt>
                <c:pt idx="128">
                  <c:v>1.3922E+16</c:v>
                </c:pt>
                <c:pt idx="129">
                  <c:v>1.3922E+16</c:v>
                </c:pt>
                <c:pt idx="130">
                  <c:v>1.3923E+16</c:v>
                </c:pt>
                <c:pt idx="131">
                  <c:v>1.3923E+16</c:v>
                </c:pt>
                <c:pt idx="132">
                  <c:v>1.3924E+16</c:v>
                </c:pt>
                <c:pt idx="133">
                  <c:v>1.3925E+16</c:v>
                </c:pt>
                <c:pt idx="134">
                  <c:v>1.3925E+16</c:v>
                </c:pt>
                <c:pt idx="135">
                  <c:v>1.3926E+16</c:v>
                </c:pt>
                <c:pt idx="136">
                  <c:v>1.3928E+16</c:v>
                </c:pt>
                <c:pt idx="137">
                  <c:v>1.3929E+16</c:v>
                </c:pt>
                <c:pt idx="138">
                  <c:v>1.393E+16</c:v>
                </c:pt>
                <c:pt idx="139">
                  <c:v>1.3932E+16</c:v>
                </c:pt>
                <c:pt idx="140">
                  <c:v>1.3934E+16</c:v>
                </c:pt>
                <c:pt idx="141">
                  <c:v>1.3936E+16</c:v>
                </c:pt>
                <c:pt idx="142">
                  <c:v>1.3938E+16</c:v>
                </c:pt>
                <c:pt idx="143">
                  <c:v>1.3941E+16</c:v>
                </c:pt>
                <c:pt idx="144">
                  <c:v>1.3944E+16</c:v>
                </c:pt>
                <c:pt idx="145">
                  <c:v>1.3947E+16</c:v>
                </c:pt>
                <c:pt idx="146">
                  <c:v>1.395E+16</c:v>
                </c:pt>
                <c:pt idx="147">
                  <c:v>1.3953E+16</c:v>
                </c:pt>
                <c:pt idx="148">
                  <c:v>1.3956E+16</c:v>
                </c:pt>
                <c:pt idx="149">
                  <c:v>1.3959E+16</c:v>
                </c:pt>
                <c:pt idx="150">
                  <c:v>1.3959E+16</c:v>
                </c:pt>
                <c:pt idx="151">
                  <c:v>1.3959E+16</c:v>
                </c:pt>
                <c:pt idx="152">
                  <c:v>1.3959E+16</c:v>
                </c:pt>
                <c:pt idx="153">
                  <c:v>1.396E+16</c:v>
                </c:pt>
                <c:pt idx="154">
                  <c:v>1.396E+16</c:v>
                </c:pt>
                <c:pt idx="155">
                  <c:v>1.396E+16</c:v>
                </c:pt>
                <c:pt idx="156">
                  <c:v>1.396E+16</c:v>
                </c:pt>
                <c:pt idx="157">
                  <c:v>1.396E+16</c:v>
                </c:pt>
                <c:pt idx="158">
                  <c:v>1.396E+16</c:v>
                </c:pt>
                <c:pt idx="159">
                  <c:v>1.3961E+16</c:v>
                </c:pt>
                <c:pt idx="160">
                  <c:v>1.3961E+16</c:v>
                </c:pt>
                <c:pt idx="161">
                  <c:v>1.3961E+16</c:v>
                </c:pt>
                <c:pt idx="162">
                  <c:v>1.3961E+16</c:v>
                </c:pt>
                <c:pt idx="163">
                  <c:v>1.3961E+16</c:v>
                </c:pt>
                <c:pt idx="164">
                  <c:v>1.3961E+16</c:v>
                </c:pt>
                <c:pt idx="165">
                  <c:v>1.3961E+16</c:v>
                </c:pt>
                <c:pt idx="166">
                  <c:v>1.3961E+16</c:v>
                </c:pt>
                <c:pt idx="167">
                  <c:v>1.3961E+16</c:v>
                </c:pt>
                <c:pt idx="168">
                  <c:v>1.3962E+16</c:v>
                </c:pt>
                <c:pt idx="169">
                  <c:v>1.3962E+16</c:v>
                </c:pt>
                <c:pt idx="170">
                  <c:v>1.3962E+16</c:v>
                </c:pt>
                <c:pt idx="171">
                  <c:v>1.3962E+16</c:v>
                </c:pt>
                <c:pt idx="172">
                  <c:v>1.3962E+16</c:v>
                </c:pt>
                <c:pt idx="173">
                  <c:v>1.3962E+16</c:v>
                </c:pt>
                <c:pt idx="174">
                  <c:v>1.3962E+16</c:v>
                </c:pt>
                <c:pt idx="175">
                  <c:v>1.3962E+16</c:v>
                </c:pt>
                <c:pt idx="176">
                  <c:v>1.3962E+16</c:v>
                </c:pt>
                <c:pt idx="177">
                  <c:v>1.3962E+16</c:v>
                </c:pt>
                <c:pt idx="178">
                  <c:v>1.3962E+16</c:v>
                </c:pt>
                <c:pt idx="179">
                  <c:v>1.3962E+16</c:v>
                </c:pt>
                <c:pt idx="180">
                  <c:v>1.3962E+16</c:v>
                </c:pt>
                <c:pt idx="181">
                  <c:v>1.3962E+16</c:v>
                </c:pt>
                <c:pt idx="182">
                  <c:v>1.3962E+16</c:v>
                </c:pt>
                <c:pt idx="183">
                  <c:v>1.3962E+16</c:v>
                </c:pt>
                <c:pt idx="184">
                  <c:v>1.3962E+16</c:v>
                </c:pt>
                <c:pt idx="185">
                  <c:v>1.3962E+16</c:v>
                </c:pt>
                <c:pt idx="186">
                  <c:v>1.3962E+16</c:v>
                </c:pt>
                <c:pt idx="187">
                  <c:v>1.3962E+16</c:v>
                </c:pt>
                <c:pt idx="188">
                  <c:v>1.3962E+16</c:v>
                </c:pt>
                <c:pt idx="189">
                  <c:v>1.3962E+16</c:v>
                </c:pt>
                <c:pt idx="190">
                  <c:v>1.3962E+16</c:v>
                </c:pt>
                <c:pt idx="191">
                  <c:v>1.3962E+16</c:v>
                </c:pt>
                <c:pt idx="192">
                  <c:v>1.3961E+16</c:v>
                </c:pt>
                <c:pt idx="193">
                  <c:v>1.3961E+16</c:v>
                </c:pt>
                <c:pt idx="194">
                  <c:v>1.3961E+16</c:v>
                </c:pt>
                <c:pt idx="195">
                  <c:v>1.3961E+16</c:v>
                </c:pt>
                <c:pt idx="196">
                  <c:v>1.3961E+16</c:v>
                </c:pt>
                <c:pt idx="197">
                  <c:v>1.3961E+16</c:v>
                </c:pt>
                <c:pt idx="198">
                  <c:v>1.3961E+16</c:v>
                </c:pt>
                <c:pt idx="199">
                  <c:v>1.3961E+16</c:v>
                </c:pt>
                <c:pt idx="200">
                  <c:v>1.3961E+16</c:v>
                </c:pt>
                <c:pt idx="201">
                  <c:v>1.3959E+16</c:v>
                </c:pt>
                <c:pt idx="202">
                  <c:v>1.3958E+16</c:v>
                </c:pt>
                <c:pt idx="203">
                  <c:v>1.3956E+16</c:v>
                </c:pt>
                <c:pt idx="204">
                  <c:v>1.3955E+16</c:v>
                </c:pt>
                <c:pt idx="205">
                  <c:v>1.3953E+16</c:v>
                </c:pt>
                <c:pt idx="206">
                  <c:v>1.3952E+16</c:v>
                </c:pt>
                <c:pt idx="207">
                  <c:v>1.395E+16</c:v>
                </c:pt>
                <c:pt idx="208">
                  <c:v>1.3948E+16</c:v>
                </c:pt>
                <c:pt idx="209">
                  <c:v>1.3947E+16</c:v>
                </c:pt>
                <c:pt idx="210">
                  <c:v>1.3946E+16</c:v>
                </c:pt>
                <c:pt idx="211">
                  <c:v>1.3944E+16</c:v>
                </c:pt>
                <c:pt idx="212">
                  <c:v>1.3943E+16</c:v>
                </c:pt>
                <c:pt idx="213">
                  <c:v>1.3942E+16</c:v>
                </c:pt>
                <c:pt idx="214">
                  <c:v>1.3941E+16</c:v>
                </c:pt>
                <c:pt idx="215">
                  <c:v>1.394E+16</c:v>
                </c:pt>
                <c:pt idx="216">
                  <c:v>1.3939E+16</c:v>
                </c:pt>
                <c:pt idx="217">
                  <c:v>1.3938E+16</c:v>
                </c:pt>
                <c:pt idx="218">
                  <c:v>1.3937E+16</c:v>
                </c:pt>
                <c:pt idx="219">
                  <c:v>1.3937E+16</c:v>
                </c:pt>
                <c:pt idx="220">
                  <c:v>1.3936E+16</c:v>
                </c:pt>
                <c:pt idx="221">
                  <c:v>1.3936E+16</c:v>
                </c:pt>
                <c:pt idx="222">
                  <c:v>1.3936E+16</c:v>
                </c:pt>
                <c:pt idx="223">
                  <c:v>1.3936E+16</c:v>
                </c:pt>
                <c:pt idx="224">
                  <c:v>1.3936E+16</c:v>
                </c:pt>
                <c:pt idx="225">
                  <c:v>1.3936E+16</c:v>
                </c:pt>
                <c:pt idx="226">
                  <c:v>1.3936E+16</c:v>
                </c:pt>
                <c:pt idx="227">
                  <c:v>1.3936E+16</c:v>
                </c:pt>
                <c:pt idx="228">
                  <c:v>1.3937E+16</c:v>
                </c:pt>
                <c:pt idx="229">
                  <c:v>1.3937E+16</c:v>
                </c:pt>
                <c:pt idx="230">
                  <c:v>1.3938E+16</c:v>
                </c:pt>
                <c:pt idx="231">
                  <c:v>1.3939E+16</c:v>
                </c:pt>
                <c:pt idx="232">
                  <c:v>1.3939E+16</c:v>
                </c:pt>
                <c:pt idx="233">
                  <c:v>1.394E+16</c:v>
                </c:pt>
                <c:pt idx="234">
                  <c:v>1.3941E+16</c:v>
                </c:pt>
                <c:pt idx="235">
                  <c:v>1.3943E+16</c:v>
                </c:pt>
                <c:pt idx="236">
                  <c:v>1.3944E+16</c:v>
                </c:pt>
                <c:pt idx="237">
                  <c:v>1.3945E+16</c:v>
                </c:pt>
                <c:pt idx="238">
                  <c:v>1.3947E+16</c:v>
                </c:pt>
                <c:pt idx="239">
                  <c:v>1.3949E+16</c:v>
                </c:pt>
                <c:pt idx="240">
                  <c:v>1.395E+16</c:v>
                </c:pt>
                <c:pt idx="241">
                  <c:v>1.3952E+16</c:v>
                </c:pt>
                <c:pt idx="242">
                  <c:v>1.3954E+16</c:v>
                </c:pt>
                <c:pt idx="243">
                  <c:v>1.3956E+16</c:v>
                </c:pt>
                <c:pt idx="244">
                  <c:v>1.3958E+16</c:v>
                </c:pt>
                <c:pt idx="245">
                  <c:v>1.396E+16</c:v>
                </c:pt>
                <c:pt idx="246">
                  <c:v>1.3962E+16</c:v>
                </c:pt>
                <c:pt idx="247">
                  <c:v>1.3964E+16</c:v>
                </c:pt>
                <c:pt idx="248">
                  <c:v>1.3966E+16</c:v>
                </c:pt>
                <c:pt idx="249">
                  <c:v>1.3967E+16</c:v>
                </c:pt>
                <c:pt idx="250">
                  <c:v>1.3967E+16</c:v>
                </c:pt>
                <c:pt idx="251">
                  <c:v>1.3968E+16</c:v>
                </c:pt>
                <c:pt idx="252">
                  <c:v>1.3968E+16</c:v>
                </c:pt>
                <c:pt idx="253">
                  <c:v>1.3968E+16</c:v>
                </c:pt>
                <c:pt idx="254">
                  <c:v>1.3968E+16</c:v>
                </c:pt>
                <c:pt idx="255">
                  <c:v>1.3969E+16</c:v>
                </c:pt>
                <c:pt idx="256">
                  <c:v>1.3969E+16</c:v>
                </c:pt>
                <c:pt idx="257">
                  <c:v>1.3969E+16</c:v>
                </c:pt>
                <c:pt idx="258">
                  <c:v>1.3969E+16</c:v>
                </c:pt>
                <c:pt idx="259">
                  <c:v>1.3969E+16</c:v>
                </c:pt>
                <c:pt idx="260">
                  <c:v>1.397E+16</c:v>
                </c:pt>
                <c:pt idx="261">
                  <c:v>1.397E+16</c:v>
                </c:pt>
                <c:pt idx="262">
                  <c:v>1.397E+16</c:v>
                </c:pt>
                <c:pt idx="263">
                  <c:v>1.397E+16</c:v>
                </c:pt>
                <c:pt idx="264">
                  <c:v>1.397E+16</c:v>
                </c:pt>
                <c:pt idx="265">
                  <c:v>1.397E+16</c:v>
                </c:pt>
                <c:pt idx="266">
                  <c:v>1.397E+16</c:v>
                </c:pt>
                <c:pt idx="267">
                  <c:v>1.3971E+16</c:v>
                </c:pt>
                <c:pt idx="268">
                  <c:v>1.3971E+16</c:v>
                </c:pt>
                <c:pt idx="269">
                  <c:v>1.3971E+16</c:v>
                </c:pt>
                <c:pt idx="270">
                  <c:v>1.3971E+16</c:v>
                </c:pt>
                <c:pt idx="271">
                  <c:v>1.3971E+16</c:v>
                </c:pt>
                <c:pt idx="272">
                  <c:v>1.3971E+16</c:v>
                </c:pt>
                <c:pt idx="273">
                  <c:v>1.3971E+16</c:v>
                </c:pt>
                <c:pt idx="274">
                  <c:v>1.3971E+16</c:v>
                </c:pt>
                <c:pt idx="275">
                  <c:v>1.3971E+16</c:v>
                </c:pt>
                <c:pt idx="276">
                  <c:v>1.3971E+16</c:v>
                </c:pt>
                <c:pt idx="277">
                  <c:v>1.3971E+16</c:v>
                </c:pt>
                <c:pt idx="278">
                  <c:v>1.3971E+16</c:v>
                </c:pt>
                <c:pt idx="279">
                  <c:v>1.3971E+16</c:v>
                </c:pt>
                <c:pt idx="280">
                  <c:v>1.3971E+16</c:v>
                </c:pt>
                <c:pt idx="281">
                  <c:v>1.397E+16</c:v>
                </c:pt>
                <c:pt idx="282">
                  <c:v>1.397E+16</c:v>
                </c:pt>
                <c:pt idx="283">
                  <c:v>1.397E+16</c:v>
                </c:pt>
                <c:pt idx="284">
                  <c:v>1.397E+16</c:v>
                </c:pt>
                <c:pt idx="285">
                  <c:v>1.397E+16</c:v>
                </c:pt>
                <c:pt idx="286">
                  <c:v>1.397E+16</c:v>
                </c:pt>
                <c:pt idx="287">
                  <c:v>1.397E+16</c:v>
                </c:pt>
                <c:pt idx="288">
                  <c:v>1.397E+16</c:v>
                </c:pt>
                <c:pt idx="289">
                  <c:v>1.3969E+16</c:v>
                </c:pt>
                <c:pt idx="290">
                  <c:v>1.3969E+16</c:v>
                </c:pt>
                <c:pt idx="291">
                  <c:v>1.3969E+16</c:v>
                </c:pt>
                <c:pt idx="292">
                  <c:v>1.3969E+16</c:v>
                </c:pt>
                <c:pt idx="293">
                  <c:v>1.3968E+16</c:v>
                </c:pt>
                <c:pt idx="294">
                  <c:v>1.3968E+16</c:v>
                </c:pt>
                <c:pt idx="295">
                  <c:v>1.3968E+16</c:v>
                </c:pt>
                <c:pt idx="296">
                  <c:v>1.3968E+16</c:v>
                </c:pt>
                <c:pt idx="297">
                  <c:v>1.3967E+16</c:v>
                </c:pt>
                <c:pt idx="298">
                  <c:v>1.3967E+16</c:v>
                </c:pt>
                <c:pt idx="299">
                  <c:v>1.3967E+16</c:v>
                </c:pt>
                <c:pt idx="300">
                  <c:v>1.3967E+16</c:v>
                </c:pt>
                <c:pt idx="301">
                  <c:v>1.3963E+16</c:v>
                </c:pt>
                <c:pt idx="302">
                  <c:v>1.3958E+16</c:v>
                </c:pt>
                <c:pt idx="303">
                  <c:v>1.3954E+16</c:v>
                </c:pt>
                <c:pt idx="304">
                  <c:v>1.3949E+16</c:v>
                </c:pt>
                <c:pt idx="305">
                  <c:v>1.3945E+16</c:v>
                </c:pt>
                <c:pt idx="306">
                  <c:v>1.3942E+16</c:v>
                </c:pt>
                <c:pt idx="307">
                  <c:v>1.3938E+16</c:v>
                </c:pt>
                <c:pt idx="308">
                  <c:v>1.3936E+16</c:v>
                </c:pt>
                <c:pt idx="309">
                  <c:v>1.3933E+16</c:v>
                </c:pt>
                <c:pt idx="310">
                  <c:v>1.3931E+16</c:v>
                </c:pt>
                <c:pt idx="311">
                  <c:v>1.3929E+16</c:v>
                </c:pt>
                <c:pt idx="312">
                  <c:v>1.3927E+16</c:v>
                </c:pt>
                <c:pt idx="313">
                  <c:v>1.3926E+16</c:v>
                </c:pt>
                <c:pt idx="314">
                  <c:v>1.3925E+16</c:v>
                </c:pt>
                <c:pt idx="315">
                  <c:v>1.3924E+16</c:v>
                </c:pt>
                <c:pt idx="316">
                  <c:v>1.3923E+16</c:v>
                </c:pt>
                <c:pt idx="317">
                  <c:v>1.3923E+16</c:v>
                </c:pt>
                <c:pt idx="318">
                  <c:v>1.3922E+16</c:v>
                </c:pt>
                <c:pt idx="319">
                  <c:v>1.3922E+16</c:v>
                </c:pt>
                <c:pt idx="320">
                  <c:v>1.3921E+16</c:v>
                </c:pt>
                <c:pt idx="321">
                  <c:v>1.3921E+16</c:v>
                </c:pt>
                <c:pt idx="322">
                  <c:v>1.3921E+16</c:v>
                </c:pt>
                <c:pt idx="323">
                  <c:v>1.3921E+16</c:v>
                </c:pt>
                <c:pt idx="324">
                  <c:v>1.392E+16</c:v>
                </c:pt>
                <c:pt idx="325">
                  <c:v>1.392E+16</c:v>
                </c:pt>
                <c:pt idx="326">
                  <c:v>1.392E+16</c:v>
                </c:pt>
                <c:pt idx="327">
                  <c:v>1.392E+16</c:v>
                </c:pt>
                <c:pt idx="328">
                  <c:v>1.392E+16</c:v>
                </c:pt>
                <c:pt idx="329">
                  <c:v>1.392E+16</c:v>
                </c:pt>
                <c:pt idx="330">
                  <c:v>1.392E+16</c:v>
                </c:pt>
                <c:pt idx="331">
                  <c:v>1.392E+16</c:v>
                </c:pt>
                <c:pt idx="332">
                  <c:v>1.392E+16</c:v>
                </c:pt>
                <c:pt idx="333">
                  <c:v>1.392E+16</c:v>
                </c:pt>
                <c:pt idx="334">
                  <c:v>1.392E+16</c:v>
                </c:pt>
                <c:pt idx="335">
                  <c:v>1.392E+16</c:v>
                </c:pt>
                <c:pt idx="336">
                  <c:v>1.392E+16</c:v>
                </c:pt>
                <c:pt idx="337">
                  <c:v>1.392E+16</c:v>
                </c:pt>
                <c:pt idx="338">
                  <c:v>1.392E+16</c:v>
                </c:pt>
                <c:pt idx="339">
                  <c:v>1.392E+16</c:v>
                </c:pt>
                <c:pt idx="340">
                  <c:v>1.392E+16</c:v>
                </c:pt>
                <c:pt idx="341">
                  <c:v>1.392E+16</c:v>
                </c:pt>
                <c:pt idx="342">
                  <c:v>1.392E+16</c:v>
                </c:pt>
                <c:pt idx="343">
                  <c:v>1.392E+16</c:v>
                </c:pt>
                <c:pt idx="344">
                  <c:v>1.392E+16</c:v>
                </c:pt>
                <c:pt idx="345">
                  <c:v>1.392E+16</c:v>
                </c:pt>
                <c:pt idx="346">
                  <c:v>1.392E+16</c:v>
                </c:pt>
                <c:pt idx="347">
                  <c:v>1.392E+16</c:v>
                </c:pt>
                <c:pt idx="348">
                  <c:v>1.392E+16</c:v>
                </c:pt>
                <c:pt idx="349">
                  <c:v>1.392E+16</c:v>
                </c:pt>
                <c:pt idx="350">
                  <c:v>1.392E+16</c:v>
                </c:pt>
                <c:pt idx="351">
                  <c:v>1.392E+16</c:v>
                </c:pt>
                <c:pt idx="352">
                  <c:v>1.392E+16</c:v>
                </c:pt>
                <c:pt idx="353">
                  <c:v>1.392E+16</c:v>
                </c:pt>
                <c:pt idx="354">
                  <c:v>1.392E+16</c:v>
                </c:pt>
                <c:pt idx="355">
                  <c:v>1.392E+16</c:v>
                </c:pt>
                <c:pt idx="356">
                  <c:v>1.392E+16</c:v>
                </c:pt>
                <c:pt idx="357">
                  <c:v>1.392E+16</c:v>
                </c:pt>
                <c:pt idx="358">
                  <c:v>1.392E+16</c:v>
                </c:pt>
                <c:pt idx="359">
                  <c:v>1.392E+16</c:v>
                </c:pt>
                <c:pt idx="360">
                  <c:v>1.392E+16</c:v>
                </c:pt>
                <c:pt idx="361">
                  <c:v>1.392E+16</c:v>
                </c:pt>
                <c:pt idx="362">
                  <c:v>1.392E+16</c:v>
                </c:pt>
                <c:pt idx="363">
                  <c:v>1.392E+16</c:v>
                </c:pt>
                <c:pt idx="364">
                  <c:v>1.392E+16</c:v>
                </c:pt>
                <c:pt idx="365">
                  <c:v>1.392E+16</c:v>
                </c:pt>
                <c:pt idx="366">
                  <c:v>1.392E+16</c:v>
                </c:pt>
                <c:pt idx="367">
                  <c:v>1.392E+16</c:v>
                </c:pt>
                <c:pt idx="368">
                  <c:v>1.392E+16</c:v>
                </c:pt>
                <c:pt idx="369">
                  <c:v>1.392E+16</c:v>
                </c:pt>
                <c:pt idx="370">
                  <c:v>1.392E+16</c:v>
                </c:pt>
                <c:pt idx="371">
                  <c:v>1.392E+16</c:v>
                </c:pt>
                <c:pt idx="372">
                  <c:v>1.392E+16</c:v>
                </c:pt>
                <c:pt idx="373">
                  <c:v>1.392E+16</c:v>
                </c:pt>
                <c:pt idx="374">
                  <c:v>1.392E+16</c:v>
                </c:pt>
                <c:pt idx="375">
                  <c:v>1.392E+16</c:v>
                </c:pt>
                <c:pt idx="376">
                  <c:v>1.3921E+16</c:v>
                </c:pt>
                <c:pt idx="377">
                  <c:v>1.3921E+16</c:v>
                </c:pt>
                <c:pt idx="378">
                  <c:v>1.3921E+16</c:v>
                </c:pt>
                <c:pt idx="379">
                  <c:v>1.3921E+16</c:v>
                </c:pt>
                <c:pt idx="380">
                  <c:v>1.3922E+16</c:v>
                </c:pt>
                <c:pt idx="381">
                  <c:v>1.3922E+16</c:v>
                </c:pt>
                <c:pt idx="382">
                  <c:v>1.3923E+16</c:v>
                </c:pt>
                <c:pt idx="383">
                  <c:v>1.3923E+16</c:v>
                </c:pt>
                <c:pt idx="384">
                  <c:v>1.3924E+16</c:v>
                </c:pt>
                <c:pt idx="385">
                  <c:v>1.3925E+16</c:v>
                </c:pt>
                <c:pt idx="386">
                  <c:v>1.3926E+16</c:v>
                </c:pt>
                <c:pt idx="387">
                  <c:v>1.3927E+16</c:v>
                </c:pt>
                <c:pt idx="388">
                  <c:v>1.3929E+16</c:v>
                </c:pt>
                <c:pt idx="389">
                  <c:v>1.3931E+16</c:v>
                </c:pt>
                <c:pt idx="390">
                  <c:v>1.3933E+16</c:v>
                </c:pt>
                <c:pt idx="391">
                  <c:v>1.3935E+16</c:v>
                </c:pt>
                <c:pt idx="392">
                  <c:v>1.3938E+16</c:v>
                </c:pt>
                <c:pt idx="393">
                  <c:v>1.3942E+16</c:v>
                </c:pt>
                <c:pt idx="394">
                  <c:v>1.3945E+16</c:v>
                </c:pt>
                <c:pt idx="395">
                  <c:v>1.3949E+16</c:v>
                </c:pt>
                <c:pt idx="396">
                  <c:v>1.3954E+16</c:v>
                </c:pt>
                <c:pt idx="397">
                  <c:v>1.3958E+16</c:v>
                </c:pt>
                <c:pt idx="398">
                  <c:v>1.3963E+16</c:v>
                </c:pt>
                <c:pt idx="399">
                  <c:v>1.3966E+16</c:v>
                </c:pt>
                <c:pt idx="400">
                  <c:v>1.3966E+16</c:v>
                </c:pt>
                <c:pt idx="401">
                  <c:v>1.3967E+16</c:v>
                </c:pt>
                <c:pt idx="402">
                  <c:v>1.3967E+16</c:v>
                </c:pt>
                <c:pt idx="403">
                  <c:v>1.3967E+16</c:v>
                </c:pt>
                <c:pt idx="404">
                  <c:v>1.3968E+16</c:v>
                </c:pt>
                <c:pt idx="405">
                  <c:v>1.3968E+16</c:v>
                </c:pt>
                <c:pt idx="406">
                  <c:v>1.3968E+16</c:v>
                </c:pt>
                <c:pt idx="407">
                  <c:v>1.3968E+16</c:v>
                </c:pt>
                <c:pt idx="408">
                  <c:v>1.3968E+16</c:v>
                </c:pt>
                <c:pt idx="409">
                  <c:v>1.3969E+16</c:v>
                </c:pt>
                <c:pt idx="410">
                  <c:v>1.3969E+16</c:v>
                </c:pt>
                <c:pt idx="411">
                  <c:v>1.3969E+16</c:v>
                </c:pt>
                <c:pt idx="412">
                  <c:v>1.3969E+16</c:v>
                </c:pt>
                <c:pt idx="413">
                  <c:v>1.3969E+16</c:v>
                </c:pt>
                <c:pt idx="414">
                  <c:v>1.397E+16</c:v>
                </c:pt>
                <c:pt idx="415">
                  <c:v>1.397E+16</c:v>
                </c:pt>
                <c:pt idx="416">
                  <c:v>1.397E+16</c:v>
                </c:pt>
                <c:pt idx="417">
                  <c:v>1.397E+16</c:v>
                </c:pt>
                <c:pt idx="418">
                  <c:v>1.397E+16</c:v>
                </c:pt>
                <c:pt idx="419">
                  <c:v>1.397E+16</c:v>
                </c:pt>
                <c:pt idx="420">
                  <c:v>1.397E+16</c:v>
                </c:pt>
                <c:pt idx="421">
                  <c:v>1.397E+16</c:v>
                </c:pt>
                <c:pt idx="422">
                  <c:v>1.397E+16</c:v>
                </c:pt>
                <c:pt idx="423">
                  <c:v>1.397E+16</c:v>
                </c:pt>
                <c:pt idx="424">
                  <c:v>1.397E+16</c:v>
                </c:pt>
                <c:pt idx="425">
                  <c:v>1.397E+16</c:v>
                </c:pt>
                <c:pt idx="426">
                  <c:v>1.397E+16</c:v>
                </c:pt>
                <c:pt idx="427">
                  <c:v>1.397E+16</c:v>
                </c:pt>
                <c:pt idx="428">
                  <c:v>1.397E+16</c:v>
                </c:pt>
                <c:pt idx="429">
                  <c:v>1.397E+16</c:v>
                </c:pt>
                <c:pt idx="430">
                  <c:v>1.397E+16</c:v>
                </c:pt>
                <c:pt idx="431">
                  <c:v>1.397E+16</c:v>
                </c:pt>
                <c:pt idx="432">
                  <c:v>1.397E+16</c:v>
                </c:pt>
                <c:pt idx="433">
                  <c:v>1.397E+16</c:v>
                </c:pt>
                <c:pt idx="434">
                  <c:v>1.397E+16</c:v>
                </c:pt>
                <c:pt idx="435">
                  <c:v>1.397E+16</c:v>
                </c:pt>
                <c:pt idx="436">
                  <c:v>1.3969E+16</c:v>
                </c:pt>
                <c:pt idx="437">
                  <c:v>1.3969E+16</c:v>
                </c:pt>
                <c:pt idx="438">
                  <c:v>1.3969E+16</c:v>
                </c:pt>
                <c:pt idx="439">
                  <c:v>1.3969E+16</c:v>
                </c:pt>
                <c:pt idx="440">
                  <c:v>1.3969E+16</c:v>
                </c:pt>
                <c:pt idx="441">
                  <c:v>1.3968E+16</c:v>
                </c:pt>
                <c:pt idx="442">
                  <c:v>1.3968E+16</c:v>
                </c:pt>
                <c:pt idx="443">
                  <c:v>1.3968E+16</c:v>
                </c:pt>
                <c:pt idx="444">
                  <c:v>1.3968E+16</c:v>
                </c:pt>
                <c:pt idx="445">
                  <c:v>1.3968E+16</c:v>
                </c:pt>
                <c:pt idx="446">
                  <c:v>1.3967E+16</c:v>
                </c:pt>
                <c:pt idx="447">
                  <c:v>1.3967E+16</c:v>
                </c:pt>
                <c:pt idx="448">
                  <c:v>1.3967E+16</c:v>
                </c:pt>
                <c:pt idx="449">
                  <c:v>1.3966E+16</c:v>
                </c:pt>
                <c:pt idx="450">
                  <c:v>1.3966E+16</c:v>
                </c:pt>
                <c:pt idx="451">
                  <c:v>1.3961E+16</c:v>
                </c:pt>
                <c:pt idx="452">
                  <c:v>1.3955E+16</c:v>
                </c:pt>
                <c:pt idx="453">
                  <c:v>1.3949E+16</c:v>
                </c:pt>
                <c:pt idx="454">
                  <c:v>1.3944E+16</c:v>
                </c:pt>
                <c:pt idx="455">
                  <c:v>1.394E+16</c:v>
                </c:pt>
                <c:pt idx="456">
                  <c:v>1.3936E+16</c:v>
                </c:pt>
                <c:pt idx="457">
                  <c:v>1.3932E+16</c:v>
                </c:pt>
                <c:pt idx="458">
                  <c:v>1.393E+16</c:v>
                </c:pt>
                <c:pt idx="459">
                  <c:v>1.3928E+16</c:v>
                </c:pt>
                <c:pt idx="460">
                  <c:v>1.3926E+16</c:v>
                </c:pt>
                <c:pt idx="461">
                  <c:v>1.3925E+16</c:v>
                </c:pt>
                <c:pt idx="462">
                  <c:v>1.3923E+16</c:v>
                </c:pt>
                <c:pt idx="463">
                  <c:v>1.3923E+16</c:v>
                </c:pt>
                <c:pt idx="464">
                  <c:v>1.3922E+16</c:v>
                </c:pt>
                <c:pt idx="465">
                  <c:v>1.3921E+16</c:v>
                </c:pt>
                <c:pt idx="466">
                  <c:v>1.3921E+16</c:v>
                </c:pt>
                <c:pt idx="467">
                  <c:v>1.3921E+16</c:v>
                </c:pt>
                <c:pt idx="468">
                  <c:v>1.3921E+16</c:v>
                </c:pt>
                <c:pt idx="469">
                  <c:v>1.392E+16</c:v>
                </c:pt>
                <c:pt idx="470">
                  <c:v>1.392E+16</c:v>
                </c:pt>
                <c:pt idx="471">
                  <c:v>1.392E+16</c:v>
                </c:pt>
                <c:pt idx="472">
                  <c:v>1.392E+16</c:v>
                </c:pt>
                <c:pt idx="473">
                  <c:v>1.392E+16</c:v>
                </c:pt>
                <c:pt idx="474">
                  <c:v>1.392E+16</c:v>
                </c:pt>
                <c:pt idx="475">
                  <c:v>1.392E+16</c:v>
                </c:pt>
                <c:pt idx="476">
                  <c:v>1.392E+16</c:v>
                </c:pt>
                <c:pt idx="477">
                  <c:v>1.392E+16</c:v>
                </c:pt>
                <c:pt idx="478">
                  <c:v>1.392E+16</c:v>
                </c:pt>
                <c:pt idx="479">
                  <c:v>1.392E+16</c:v>
                </c:pt>
                <c:pt idx="480">
                  <c:v>1.392E+16</c:v>
                </c:pt>
                <c:pt idx="481">
                  <c:v>1.392E+16</c:v>
                </c:pt>
                <c:pt idx="482">
                  <c:v>1.392E+16</c:v>
                </c:pt>
                <c:pt idx="483">
                  <c:v>1.392E+16</c:v>
                </c:pt>
                <c:pt idx="484">
                  <c:v>1.392E+16</c:v>
                </c:pt>
                <c:pt idx="485">
                  <c:v>1.392E+16</c:v>
                </c:pt>
                <c:pt idx="486">
                  <c:v>1.392E+16</c:v>
                </c:pt>
                <c:pt idx="487">
                  <c:v>1.392E+16</c:v>
                </c:pt>
                <c:pt idx="488">
                  <c:v>1.392E+16</c:v>
                </c:pt>
                <c:pt idx="489">
                  <c:v>1.392E+16</c:v>
                </c:pt>
                <c:pt idx="490">
                  <c:v>1.392E+16</c:v>
                </c:pt>
                <c:pt idx="491">
                  <c:v>1.392E+16</c:v>
                </c:pt>
                <c:pt idx="492">
                  <c:v>1.392E+16</c:v>
                </c:pt>
                <c:pt idx="493">
                  <c:v>1.392E+16</c:v>
                </c:pt>
                <c:pt idx="494">
                  <c:v>1.392E+16</c:v>
                </c:pt>
                <c:pt idx="495">
                  <c:v>1.392E+16</c:v>
                </c:pt>
                <c:pt idx="496">
                  <c:v>1.392E+16</c:v>
                </c:pt>
                <c:pt idx="497">
                  <c:v>1.392E+16</c:v>
                </c:pt>
                <c:pt idx="498">
                  <c:v>1.392E+16</c:v>
                </c:pt>
                <c:pt idx="499">
                  <c:v>1.392E+16</c:v>
                </c:pt>
                <c:pt idx="500">
                  <c:v>1.392E+16</c:v>
                </c:pt>
                <c:pt idx="501">
                  <c:v>1.392E+16</c:v>
                </c:pt>
                <c:pt idx="502">
                  <c:v>1.392E+16</c:v>
                </c:pt>
                <c:pt idx="503">
                  <c:v>1.392E+16</c:v>
                </c:pt>
                <c:pt idx="504">
                  <c:v>1.392E+16</c:v>
                </c:pt>
                <c:pt idx="505">
                  <c:v>1.392E+16</c:v>
                </c:pt>
                <c:pt idx="506">
                  <c:v>1.392E+16</c:v>
                </c:pt>
                <c:pt idx="507">
                  <c:v>1.392E+16</c:v>
                </c:pt>
                <c:pt idx="508">
                  <c:v>1.392E+16</c:v>
                </c:pt>
                <c:pt idx="509">
                  <c:v>1.392E+16</c:v>
                </c:pt>
                <c:pt idx="510">
                  <c:v>1.392E+16</c:v>
                </c:pt>
                <c:pt idx="511">
                  <c:v>1.392E+16</c:v>
                </c:pt>
                <c:pt idx="512">
                  <c:v>1.392E+16</c:v>
                </c:pt>
                <c:pt idx="513">
                  <c:v>1.392E+16</c:v>
                </c:pt>
                <c:pt idx="514">
                  <c:v>1.392E+16</c:v>
                </c:pt>
                <c:pt idx="515">
                  <c:v>1.392E+16</c:v>
                </c:pt>
                <c:pt idx="516">
                  <c:v>1.392E+16</c:v>
                </c:pt>
                <c:pt idx="517">
                  <c:v>1.392E+16</c:v>
                </c:pt>
                <c:pt idx="518">
                  <c:v>1.392E+16</c:v>
                </c:pt>
                <c:pt idx="519">
                  <c:v>1.392E+16</c:v>
                </c:pt>
                <c:pt idx="520">
                  <c:v>1.392E+16</c:v>
                </c:pt>
                <c:pt idx="521">
                  <c:v>1.392E+16</c:v>
                </c:pt>
                <c:pt idx="522">
                  <c:v>1.392E+16</c:v>
                </c:pt>
                <c:pt idx="523">
                  <c:v>1.392E+16</c:v>
                </c:pt>
                <c:pt idx="524">
                  <c:v>1.392E+16</c:v>
                </c:pt>
                <c:pt idx="525">
                  <c:v>1.392E+16</c:v>
                </c:pt>
                <c:pt idx="526">
                  <c:v>1.392E+16</c:v>
                </c:pt>
                <c:pt idx="527">
                  <c:v>1.392E+16</c:v>
                </c:pt>
                <c:pt idx="528">
                  <c:v>1.392E+16</c:v>
                </c:pt>
                <c:pt idx="529">
                  <c:v>1.392E+16</c:v>
                </c:pt>
                <c:pt idx="530">
                  <c:v>1.392E+16</c:v>
                </c:pt>
                <c:pt idx="531">
                  <c:v>1.3921E+16</c:v>
                </c:pt>
                <c:pt idx="532">
                  <c:v>1.3921E+16</c:v>
                </c:pt>
                <c:pt idx="533">
                  <c:v>1.3921E+16</c:v>
                </c:pt>
                <c:pt idx="534">
                  <c:v>1.3922E+16</c:v>
                </c:pt>
                <c:pt idx="535">
                  <c:v>1.3922E+16</c:v>
                </c:pt>
                <c:pt idx="536">
                  <c:v>1.3923E+16</c:v>
                </c:pt>
                <c:pt idx="537">
                  <c:v>1.3924E+16</c:v>
                </c:pt>
                <c:pt idx="538">
                  <c:v>1.3925E+16</c:v>
                </c:pt>
                <c:pt idx="539">
                  <c:v>1.3927E+16</c:v>
                </c:pt>
                <c:pt idx="540">
                  <c:v>1.3928E+16</c:v>
                </c:pt>
                <c:pt idx="541">
                  <c:v>1.3931E+16</c:v>
                </c:pt>
                <c:pt idx="542">
                  <c:v>1.3934E+16</c:v>
                </c:pt>
                <c:pt idx="543">
                  <c:v>1.3937E+16</c:v>
                </c:pt>
                <c:pt idx="544">
                  <c:v>1.3942E+16</c:v>
                </c:pt>
                <c:pt idx="545">
                  <c:v>1.3947E+16</c:v>
                </c:pt>
                <c:pt idx="546">
                  <c:v>1.3953E+16</c:v>
                </c:pt>
                <c:pt idx="547">
                  <c:v>1.3959E+16</c:v>
                </c:pt>
                <c:pt idx="548">
                  <c:v>1.3966E+16</c:v>
                </c:pt>
                <c:pt idx="549">
                  <c:v>1.3972E+16</c:v>
                </c:pt>
                <c:pt idx="550">
                  <c:v>1.3972E+16</c:v>
                </c:pt>
                <c:pt idx="551">
                  <c:v>1.3973E+16</c:v>
                </c:pt>
                <c:pt idx="552">
                  <c:v>1.3973E+16</c:v>
                </c:pt>
                <c:pt idx="553">
                  <c:v>1.3973E+16</c:v>
                </c:pt>
                <c:pt idx="554">
                  <c:v>1.3974E+16</c:v>
                </c:pt>
                <c:pt idx="555">
                  <c:v>1.3974E+16</c:v>
                </c:pt>
                <c:pt idx="556">
                  <c:v>1.3974E+16</c:v>
                </c:pt>
                <c:pt idx="557">
                  <c:v>1.3975E+16</c:v>
                </c:pt>
                <c:pt idx="558">
                  <c:v>1.3975E+16</c:v>
                </c:pt>
                <c:pt idx="559">
                  <c:v>1.3975E+16</c:v>
                </c:pt>
                <c:pt idx="560">
                  <c:v>1.3975E+16</c:v>
                </c:pt>
                <c:pt idx="561">
                  <c:v>1.3976E+16</c:v>
                </c:pt>
                <c:pt idx="562">
                  <c:v>1.3976E+16</c:v>
                </c:pt>
                <c:pt idx="563">
                  <c:v>1.3976E+16</c:v>
                </c:pt>
                <c:pt idx="564">
                  <c:v>1.3976E+16</c:v>
                </c:pt>
                <c:pt idx="565">
                  <c:v>1.3976E+16</c:v>
                </c:pt>
                <c:pt idx="566">
                  <c:v>1.3977E+16</c:v>
                </c:pt>
                <c:pt idx="567">
                  <c:v>1.3977E+16</c:v>
                </c:pt>
                <c:pt idx="568">
                  <c:v>1.3977E+16</c:v>
                </c:pt>
                <c:pt idx="569">
                  <c:v>1.3977E+16</c:v>
                </c:pt>
                <c:pt idx="570">
                  <c:v>1.3977E+16</c:v>
                </c:pt>
                <c:pt idx="571">
                  <c:v>1.3977E+16</c:v>
                </c:pt>
                <c:pt idx="572">
                  <c:v>1.3977E+16</c:v>
                </c:pt>
                <c:pt idx="573">
                  <c:v>1.3977E+16</c:v>
                </c:pt>
                <c:pt idx="574">
                  <c:v>1.3978E+16</c:v>
                </c:pt>
                <c:pt idx="575">
                  <c:v>1.3978E+16</c:v>
                </c:pt>
                <c:pt idx="576">
                  <c:v>1.3978E+16</c:v>
                </c:pt>
                <c:pt idx="577">
                  <c:v>1.3978E+16</c:v>
                </c:pt>
                <c:pt idx="578">
                  <c:v>1.3978E+16</c:v>
                </c:pt>
                <c:pt idx="579">
                  <c:v>1.3978E+16</c:v>
                </c:pt>
                <c:pt idx="580">
                  <c:v>1.3978E+16</c:v>
                </c:pt>
                <c:pt idx="581">
                  <c:v>1.3978E+16</c:v>
                </c:pt>
                <c:pt idx="582">
                  <c:v>1.3978E+16</c:v>
                </c:pt>
                <c:pt idx="583">
                  <c:v>1.3978E+16</c:v>
                </c:pt>
                <c:pt idx="584">
                  <c:v>1.3977E+16</c:v>
                </c:pt>
                <c:pt idx="585">
                  <c:v>1.3977E+16</c:v>
                </c:pt>
                <c:pt idx="586">
                  <c:v>1.3977E+16</c:v>
                </c:pt>
                <c:pt idx="587">
                  <c:v>1.3977E+16</c:v>
                </c:pt>
                <c:pt idx="588">
                  <c:v>1.3977E+16</c:v>
                </c:pt>
                <c:pt idx="589">
                  <c:v>1.3977E+16</c:v>
                </c:pt>
                <c:pt idx="590">
                  <c:v>1.3977E+16</c:v>
                </c:pt>
                <c:pt idx="591">
                  <c:v>1.3977E+16</c:v>
                </c:pt>
                <c:pt idx="592">
                  <c:v>1.3976E+16</c:v>
                </c:pt>
                <c:pt idx="593">
                  <c:v>1.3976E+16</c:v>
                </c:pt>
                <c:pt idx="594">
                  <c:v>1.3976E+16</c:v>
                </c:pt>
                <c:pt idx="595">
                  <c:v>1.3976E+16</c:v>
                </c:pt>
                <c:pt idx="596">
                  <c:v>1.3976E+16</c:v>
                </c:pt>
                <c:pt idx="597">
                  <c:v>1.3975E+16</c:v>
                </c:pt>
                <c:pt idx="598">
                  <c:v>1.3975E+16</c:v>
                </c:pt>
                <c:pt idx="599">
                  <c:v>1.3975E+16</c:v>
                </c:pt>
                <c:pt idx="600">
                  <c:v>1.3975E+16</c:v>
                </c:pt>
                <c:pt idx="601">
                  <c:v>1.397E+16</c:v>
                </c:pt>
                <c:pt idx="602">
                  <c:v>1.3965E+16</c:v>
                </c:pt>
                <c:pt idx="603">
                  <c:v>1.3959E+16</c:v>
                </c:pt>
                <c:pt idx="604">
                  <c:v>1.3954E+16</c:v>
                </c:pt>
                <c:pt idx="605">
                  <c:v>1.3949E+16</c:v>
                </c:pt>
                <c:pt idx="606">
                  <c:v>1.3945E+16</c:v>
                </c:pt>
                <c:pt idx="607">
                  <c:v>1.3941E+16</c:v>
                </c:pt>
                <c:pt idx="608">
                  <c:v>1.3938E+16</c:v>
                </c:pt>
                <c:pt idx="609">
                  <c:v>1.3935E+16</c:v>
                </c:pt>
                <c:pt idx="610">
                  <c:v>1.3932E+16</c:v>
                </c:pt>
                <c:pt idx="611">
                  <c:v>1.393E+16</c:v>
                </c:pt>
                <c:pt idx="612">
                  <c:v>1.3928E+16</c:v>
                </c:pt>
                <c:pt idx="613">
                  <c:v>1.3927E+16</c:v>
                </c:pt>
                <c:pt idx="614">
                  <c:v>1.3926E+16</c:v>
                </c:pt>
                <c:pt idx="615">
                  <c:v>1.3925E+16</c:v>
                </c:pt>
                <c:pt idx="616">
                  <c:v>1.3924E+16</c:v>
                </c:pt>
                <c:pt idx="617">
                  <c:v>1.3923E+16</c:v>
                </c:pt>
                <c:pt idx="618">
                  <c:v>1.3922E+16</c:v>
                </c:pt>
                <c:pt idx="619">
                  <c:v>1.3922E+16</c:v>
                </c:pt>
                <c:pt idx="620">
                  <c:v>1.3921E+16</c:v>
                </c:pt>
                <c:pt idx="621">
                  <c:v>1.3921E+16</c:v>
                </c:pt>
                <c:pt idx="622">
                  <c:v>1.3921E+16</c:v>
                </c:pt>
                <c:pt idx="623">
                  <c:v>1.3921E+16</c:v>
                </c:pt>
                <c:pt idx="624">
                  <c:v>1.3921E+16</c:v>
                </c:pt>
                <c:pt idx="625">
                  <c:v>1.392E+16</c:v>
                </c:pt>
                <c:pt idx="626">
                  <c:v>1.392E+16</c:v>
                </c:pt>
                <c:pt idx="627">
                  <c:v>1.392E+16</c:v>
                </c:pt>
                <c:pt idx="628">
                  <c:v>1.392E+16</c:v>
                </c:pt>
                <c:pt idx="629">
                  <c:v>1.392E+16</c:v>
                </c:pt>
                <c:pt idx="630">
                  <c:v>1.392E+16</c:v>
                </c:pt>
                <c:pt idx="631">
                  <c:v>1.392E+16</c:v>
                </c:pt>
                <c:pt idx="632">
                  <c:v>1.392E+16</c:v>
                </c:pt>
                <c:pt idx="633">
                  <c:v>1.392E+16</c:v>
                </c:pt>
                <c:pt idx="634">
                  <c:v>1.392E+16</c:v>
                </c:pt>
                <c:pt idx="635">
                  <c:v>1.392E+16</c:v>
                </c:pt>
                <c:pt idx="636">
                  <c:v>1.392E+16</c:v>
                </c:pt>
                <c:pt idx="637">
                  <c:v>1.392E+16</c:v>
                </c:pt>
                <c:pt idx="638">
                  <c:v>1.392E+16</c:v>
                </c:pt>
                <c:pt idx="639">
                  <c:v>1.392E+16</c:v>
                </c:pt>
                <c:pt idx="640">
                  <c:v>1.392E+16</c:v>
                </c:pt>
                <c:pt idx="641">
                  <c:v>1.392E+16</c:v>
                </c:pt>
                <c:pt idx="642">
                  <c:v>1.392E+16</c:v>
                </c:pt>
                <c:pt idx="643">
                  <c:v>1.392E+16</c:v>
                </c:pt>
                <c:pt idx="644">
                  <c:v>1.392E+16</c:v>
                </c:pt>
                <c:pt idx="645">
                  <c:v>1.392E+16</c:v>
                </c:pt>
                <c:pt idx="646">
                  <c:v>1.392E+16</c:v>
                </c:pt>
                <c:pt idx="647">
                  <c:v>1.392E+16</c:v>
                </c:pt>
                <c:pt idx="648">
                  <c:v>1.392E+16</c:v>
                </c:pt>
                <c:pt idx="649">
                  <c:v>1.392E+16</c:v>
                </c:pt>
                <c:pt idx="650">
                  <c:v>1.392E+16</c:v>
                </c:pt>
                <c:pt idx="651">
                  <c:v>1.392E+16</c:v>
                </c:pt>
                <c:pt idx="652">
                  <c:v>1.392E+16</c:v>
                </c:pt>
                <c:pt idx="653">
                  <c:v>1.392E+16</c:v>
                </c:pt>
                <c:pt idx="654">
                  <c:v>1.392E+16</c:v>
                </c:pt>
                <c:pt idx="655">
                  <c:v>1.392E+16</c:v>
                </c:pt>
                <c:pt idx="656">
                  <c:v>1.392E+16</c:v>
                </c:pt>
                <c:pt idx="657">
                  <c:v>1.392E+16</c:v>
                </c:pt>
                <c:pt idx="658">
                  <c:v>1.3919E+16</c:v>
                </c:pt>
                <c:pt idx="659">
                  <c:v>1.3919E+16</c:v>
                </c:pt>
                <c:pt idx="660">
                  <c:v>1.3919E+16</c:v>
                </c:pt>
                <c:pt idx="661">
                  <c:v>1.3919E+16</c:v>
                </c:pt>
                <c:pt idx="662">
                  <c:v>1.3919E+16</c:v>
                </c:pt>
                <c:pt idx="663">
                  <c:v>1.3919E+16</c:v>
                </c:pt>
                <c:pt idx="664">
                  <c:v>1.3919E+16</c:v>
                </c:pt>
                <c:pt idx="665">
                  <c:v>1.3918E+16</c:v>
                </c:pt>
                <c:pt idx="666">
                  <c:v>1.3918E+16</c:v>
                </c:pt>
                <c:pt idx="667">
                  <c:v>1.3917E+16</c:v>
                </c:pt>
                <c:pt idx="668">
                  <c:v>1.3917E+16</c:v>
                </c:pt>
                <c:pt idx="669">
                  <c:v>1.3916E+16</c:v>
                </c:pt>
                <c:pt idx="670">
                  <c:v>1.3915E+16</c:v>
                </c:pt>
                <c:pt idx="671">
                  <c:v>1.3913E+16</c:v>
                </c:pt>
                <c:pt idx="672">
                  <c:v>1.3911E+16</c:v>
                </c:pt>
                <c:pt idx="673">
                  <c:v>1.3909E+16</c:v>
                </c:pt>
                <c:pt idx="674">
                  <c:v>1.3906E+16</c:v>
                </c:pt>
                <c:pt idx="675">
                  <c:v>1.3902E+16</c:v>
                </c:pt>
                <c:pt idx="676">
                  <c:v>1.3898E+16</c:v>
                </c:pt>
                <c:pt idx="677">
                  <c:v>1.3892E+16</c:v>
                </c:pt>
                <c:pt idx="678">
                  <c:v>1.3884E+16</c:v>
                </c:pt>
                <c:pt idx="679">
                  <c:v>1.3874E+16</c:v>
                </c:pt>
                <c:pt idx="680">
                  <c:v>1.3862E+16</c:v>
                </c:pt>
                <c:pt idx="681">
                  <c:v>1.3846E+16</c:v>
                </c:pt>
                <c:pt idx="682">
                  <c:v>1.3826E+16</c:v>
                </c:pt>
                <c:pt idx="683">
                  <c:v>1.38E+16</c:v>
                </c:pt>
                <c:pt idx="684">
                  <c:v>1.3767E+16</c:v>
                </c:pt>
                <c:pt idx="685">
                  <c:v>1.3725E+16</c:v>
                </c:pt>
                <c:pt idx="686">
                  <c:v>1.3672E+16</c:v>
                </c:pt>
                <c:pt idx="687">
                  <c:v>1.3605E+16</c:v>
                </c:pt>
                <c:pt idx="688">
                  <c:v>1.3519E+16</c:v>
                </c:pt>
                <c:pt idx="689">
                  <c:v>1.341E+16</c:v>
                </c:pt>
                <c:pt idx="690">
                  <c:v>1.3271E+16</c:v>
                </c:pt>
                <c:pt idx="691">
                  <c:v>1.3095E+16</c:v>
                </c:pt>
                <c:pt idx="692">
                  <c:v>1.287E+16</c:v>
                </c:pt>
                <c:pt idx="693">
                  <c:v>1.2584E+16</c:v>
                </c:pt>
                <c:pt idx="694">
                  <c:v>1.2221E+16</c:v>
                </c:pt>
                <c:pt idx="695">
                  <c:v>1.1758E+16</c:v>
                </c:pt>
                <c:pt idx="696">
                  <c:v>1.117E+16</c:v>
                </c:pt>
                <c:pt idx="697">
                  <c:v>1.0423E+16</c:v>
                </c:pt>
                <c:pt idx="698">
                  <c:v>9471700000000000</c:v>
                </c:pt>
                <c:pt idx="699">
                  <c:v>8262500000000000</c:v>
                </c:pt>
                <c:pt idx="700">
                  <c:v>8262500000000000</c:v>
                </c:pt>
                <c:pt idx="701">
                  <c:v>8192000000000000</c:v>
                </c:pt>
                <c:pt idx="702">
                  <c:v>8120300000000000</c:v>
                </c:pt>
                <c:pt idx="703">
                  <c:v>8047600000000000</c:v>
                </c:pt>
                <c:pt idx="704">
                  <c:v>7973700000000000</c:v>
                </c:pt>
                <c:pt idx="705">
                  <c:v>7898800000000000</c:v>
                </c:pt>
                <c:pt idx="706">
                  <c:v>7822700000000000</c:v>
                </c:pt>
                <c:pt idx="707">
                  <c:v>7745500000000000</c:v>
                </c:pt>
                <c:pt idx="708">
                  <c:v>7667100000000000</c:v>
                </c:pt>
                <c:pt idx="709">
                  <c:v>7587500000000000</c:v>
                </c:pt>
                <c:pt idx="710">
                  <c:v>7506800000000000</c:v>
                </c:pt>
                <c:pt idx="711">
                  <c:v>7424900000000000</c:v>
                </c:pt>
                <c:pt idx="712">
                  <c:v>7341700000000000</c:v>
                </c:pt>
                <c:pt idx="713">
                  <c:v>7257300000000000</c:v>
                </c:pt>
                <c:pt idx="714">
                  <c:v>7171600000000000</c:v>
                </c:pt>
                <c:pt idx="715">
                  <c:v>7084700000000000</c:v>
                </c:pt>
                <c:pt idx="716">
                  <c:v>6996500000000000</c:v>
                </c:pt>
                <c:pt idx="717">
                  <c:v>6907100000000000</c:v>
                </c:pt>
                <c:pt idx="718">
                  <c:v>6816200000000000</c:v>
                </c:pt>
                <c:pt idx="719">
                  <c:v>6724100000000000</c:v>
                </c:pt>
                <c:pt idx="720">
                  <c:v>6630600000000000</c:v>
                </c:pt>
                <c:pt idx="721">
                  <c:v>6535800000000000</c:v>
                </c:pt>
                <c:pt idx="722">
                  <c:v>6439500000000000</c:v>
                </c:pt>
                <c:pt idx="723">
                  <c:v>6341900000000000</c:v>
                </c:pt>
                <c:pt idx="724">
                  <c:v>6242900000000000</c:v>
                </c:pt>
                <c:pt idx="725">
                  <c:v>6142400000000000</c:v>
                </c:pt>
                <c:pt idx="726">
                  <c:v>6040400000000000</c:v>
                </c:pt>
                <c:pt idx="727">
                  <c:v>5937000000000000</c:v>
                </c:pt>
                <c:pt idx="728">
                  <c:v>5832100000000000</c:v>
                </c:pt>
                <c:pt idx="729">
                  <c:v>5725600000000000</c:v>
                </c:pt>
                <c:pt idx="730">
                  <c:v>5617700000000000</c:v>
                </c:pt>
                <c:pt idx="731">
                  <c:v>5508100000000000</c:v>
                </c:pt>
                <c:pt idx="732">
                  <c:v>5397000000000000</c:v>
                </c:pt>
                <c:pt idx="733">
                  <c:v>5284300000000000</c:v>
                </c:pt>
                <c:pt idx="734">
                  <c:v>5170000000000000</c:v>
                </c:pt>
                <c:pt idx="735">
                  <c:v>5054100000000000</c:v>
                </c:pt>
                <c:pt idx="736">
                  <c:v>4936500000000000</c:v>
                </c:pt>
                <c:pt idx="737">
                  <c:v>4817200000000000</c:v>
                </c:pt>
                <c:pt idx="738">
                  <c:v>4696200000000000</c:v>
                </c:pt>
                <c:pt idx="739">
                  <c:v>4573500000000000</c:v>
                </c:pt>
                <c:pt idx="740">
                  <c:v>4449000000000000</c:v>
                </c:pt>
                <c:pt idx="741">
                  <c:v>4322700000000000</c:v>
                </c:pt>
                <c:pt idx="742">
                  <c:v>4194700000000000</c:v>
                </c:pt>
                <c:pt idx="743">
                  <c:v>4064800000000000</c:v>
                </c:pt>
                <c:pt idx="744">
                  <c:v>3933100000000000</c:v>
                </c:pt>
                <c:pt idx="745">
                  <c:v>3799600000000000</c:v>
                </c:pt>
                <c:pt idx="746">
                  <c:v>3664100000000000</c:v>
                </c:pt>
                <c:pt idx="747">
                  <c:v>3526700000000000</c:v>
                </c:pt>
                <c:pt idx="748">
                  <c:v>3387400000000000</c:v>
                </c:pt>
                <c:pt idx="749">
                  <c:v>3246100000000000</c:v>
                </c:pt>
                <c:pt idx="750">
                  <c:v>3246100000000000</c:v>
                </c:pt>
                <c:pt idx="751">
                  <c:v>3258900000000000</c:v>
                </c:pt>
                <c:pt idx="752">
                  <c:v>3270500000000000</c:v>
                </c:pt>
                <c:pt idx="753">
                  <c:v>3281000000000000</c:v>
                </c:pt>
                <c:pt idx="754">
                  <c:v>3290200000000000</c:v>
                </c:pt>
                <c:pt idx="755">
                  <c:v>3298300000000000</c:v>
                </c:pt>
                <c:pt idx="756">
                  <c:v>3305100000000000</c:v>
                </c:pt>
                <c:pt idx="757">
                  <c:v>3310800000000000</c:v>
                </c:pt>
                <c:pt idx="758">
                  <c:v>3315300000000000</c:v>
                </c:pt>
                <c:pt idx="759">
                  <c:v>3318700000000000</c:v>
                </c:pt>
                <c:pt idx="760">
                  <c:v>3320800000000000</c:v>
                </c:pt>
                <c:pt idx="761">
                  <c:v>3321700000000000</c:v>
                </c:pt>
                <c:pt idx="762">
                  <c:v>3321500000000000</c:v>
                </c:pt>
                <c:pt idx="763">
                  <c:v>3320100000000000</c:v>
                </c:pt>
                <c:pt idx="764">
                  <c:v>3317400000000000</c:v>
                </c:pt>
                <c:pt idx="765">
                  <c:v>3313600000000000</c:v>
                </c:pt>
                <c:pt idx="766">
                  <c:v>3308700000000000</c:v>
                </c:pt>
                <c:pt idx="767">
                  <c:v>3302500000000000</c:v>
                </c:pt>
                <c:pt idx="768">
                  <c:v>3295100000000000</c:v>
                </c:pt>
                <c:pt idx="769">
                  <c:v>3286600000000000</c:v>
                </c:pt>
                <c:pt idx="770">
                  <c:v>3276900000000000</c:v>
                </c:pt>
                <c:pt idx="771">
                  <c:v>3265900000000000</c:v>
                </c:pt>
                <c:pt idx="772">
                  <c:v>3253800000000000</c:v>
                </c:pt>
                <c:pt idx="773">
                  <c:v>3240600000000000</c:v>
                </c:pt>
                <c:pt idx="774">
                  <c:v>3226100000000000</c:v>
                </c:pt>
                <c:pt idx="775">
                  <c:v>3210400000000000</c:v>
                </c:pt>
                <c:pt idx="776">
                  <c:v>3193600000000000</c:v>
                </c:pt>
                <c:pt idx="777">
                  <c:v>3175600000000000</c:v>
                </c:pt>
                <c:pt idx="778">
                  <c:v>3156400000000000</c:v>
                </c:pt>
                <c:pt idx="779">
                  <c:v>3136000000000000</c:v>
                </c:pt>
                <c:pt idx="780">
                  <c:v>3114400000000000</c:v>
                </c:pt>
                <c:pt idx="781">
                  <c:v>3091600000000000</c:v>
                </c:pt>
                <c:pt idx="782">
                  <c:v>3067700000000000</c:v>
                </c:pt>
                <c:pt idx="783">
                  <c:v>3042600000000000</c:v>
                </c:pt>
                <c:pt idx="784">
                  <c:v>3016200000000000</c:v>
                </c:pt>
                <c:pt idx="785">
                  <c:v>2988700000000000</c:v>
                </c:pt>
                <c:pt idx="786">
                  <c:v>2960100000000000</c:v>
                </c:pt>
                <c:pt idx="787">
                  <c:v>2930200000000000</c:v>
                </c:pt>
                <c:pt idx="788">
                  <c:v>2899200000000000</c:v>
                </c:pt>
                <c:pt idx="789">
                  <c:v>2866900000000000</c:v>
                </c:pt>
                <c:pt idx="790">
                  <c:v>2833500000000000</c:v>
                </c:pt>
                <c:pt idx="791">
                  <c:v>2798900000000000</c:v>
                </c:pt>
                <c:pt idx="792">
                  <c:v>2763100000000000</c:v>
                </c:pt>
                <c:pt idx="793">
                  <c:v>2726200000000000</c:v>
                </c:pt>
                <c:pt idx="794">
                  <c:v>2688000000000000</c:v>
                </c:pt>
                <c:pt idx="795">
                  <c:v>2648700000000000</c:v>
                </c:pt>
                <c:pt idx="796">
                  <c:v>2608200000000000</c:v>
                </c:pt>
                <c:pt idx="797">
                  <c:v>2566500000000000</c:v>
                </c:pt>
                <c:pt idx="798">
                  <c:v>2523600000000000</c:v>
                </c:pt>
                <c:pt idx="799">
                  <c:v>2479600000000000</c:v>
                </c:pt>
                <c:pt idx="800">
                  <c:v>2479600000000000</c:v>
                </c:pt>
                <c:pt idx="801">
                  <c:v>2450400000000000</c:v>
                </c:pt>
                <c:pt idx="802">
                  <c:v>2420800000000000</c:v>
                </c:pt>
                <c:pt idx="803">
                  <c:v>2390600000000000</c:v>
                </c:pt>
                <c:pt idx="804">
                  <c:v>2360000000000000</c:v>
                </c:pt>
                <c:pt idx="805">
                  <c:v>2328800000000000</c:v>
                </c:pt>
                <c:pt idx="806">
                  <c:v>2297200000000000</c:v>
                </c:pt>
                <c:pt idx="807">
                  <c:v>2265100000000000</c:v>
                </c:pt>
                <c:pt idx="808">
                  <c:v>2232400000000000</c:v>
                </c:pt>
                <c:pt idx="809">
                  <c:v>2199300000000000</c:v>
                </c:pt>
                <c:pt idx="810">
                  <c:v>2165700000000000</c:v>
                </c:pt>
                <c:pt idx="811">
                  <c:v>2131600000000000</c:v>
                </c:pt>
                <c:pt idx="812">
                  <c:v>2097000000000000</c:v>
                </c:pt>
                <c:pt idx="813">
                  <c:v>2061900000000000</c:v>
                </c:pt>
                <c:pt idx="814">
                  <c:v>2026300000000000</c:v>
                </c:pt>
                <c:pt idx="815">
                  <c:v>1990200000000000</c:v>
                </c:pt>
                <c:pt idx="816">
                  <c:v>1953600000000000</c:v>
                </c:pt>
                <c:pt idx="817">
                  <c:v>1916500000000000</c:v>
                </c:pt>
                <c:pt idx="818">
                  <c:v>1879000000000000</c:v>
                </c:pt>
                <c:pt idx="819">
                  <c:v>1840900000000000</c:v>
                </c:pt>
                <c:pt idx="820">
                  <c:v>1802300000000000</c:v>
                </c:pt>
                <c:pt idx="821">
                  <c:v>1763300000000000</c:v>
                </c:pt>
                <c:pt idx="822">
                  <c:v>1723700000000000</c:v>
                </c:pt>
                <c:pt idx="823">
                  <c:v>1683700000000000</c:v>
                </c:pt>
                <c:pt idx="824">
                  <c:v>1643200000000000</c:v>
                </c:pt>
                <c:pt idx="825">
                  <c:v>1602100000000000</c:v>
                </c:pt>
                <c:pt idx="826">
                  <c:v>1560600000000000</c:v>
                </c:pt>
                <c:pt idx="827">
                  <c:v>1518600000000000</c:v>
                </c:pt>
                <c:pt idx="828">
                  <c:v>1476100000000000</c:v>
                </c:pt>
                <c:pt idx="829">
                  <c:v>1433100000000000</c:v>
                </c:pt>
                <c:pt idx="830">
                  <c:v>1389600000000000</c:v>
                </c:pt>
                <c:pt idx="831">
                  <c:v>1345600000000000</c:v>
                </c:pt>
                <c:pt idx="832">
                  <c:v>1301100000000000</c:v>
                </c:pt>
                <c:pt idx="833">
                  <c:v>1256100000000000</c:v>
                </c:pt>
                <c:pt idx="834">
                  <c:v>1210700000000000</c:v>
                </c:pt>
                <c:pt idx="835">
                  <c:v>1164700000000000</c:v>
                </c:pt>
                <c:pt idx="836">
                  <c:v>1118300000000000</c:v>
                </c:pt>
                <c:pt idx="837">
                  <c:v>1071300000000000</c:v>
                </c:pt>
                <c:pt idx="838">
                  <c:v>1023900000000000</c:v>
                </c:pt>
                <c:pt idx="839">
                  <c:v>975940000000000</c:v>
                </c:pt>
                <c:pt idx="840">
                  <c:v>927510000000000</c:v>
                </c:pt>
                <c:pt idx="841">
                  <c:v>878600000000000</c:v>
                </c:pt>
                <c:pt idx="842">
                  <c:v>829190000000000</c:v>
                </c:pt>
                <c:pt idx="843">
                  <c:v>779290000000000</c:v>
                </c:pt>
                <c:pt idx="844">
                  <c:v>728900000000000</c:v>
                </c:pt>
                <c:pt idx="845">
                  <c:v>678020000000000</c:v>
                </c:pt>
                <c:pt idx="846">
                  <c:v>626650000000000</c:v>
                </c:pt>
                <c:pt idx="847">
                  <c:v>574780000000000</c:v>
                </c:pt>
                <c:pt idx="848">
                  <c:v>522430000000000</c:v>
                </c:pt>
                <c:pt idx="849">
                  <c:v>469580000000000</c:v>
                </c:pt>
                <c:pt idx="850">
                  <c:v>469580000000000</c:v>
                </c:pt>
                <c:pt idx="851">
                  <c:v>386470000000000</c:v>
                </c:pt>
                <c:pt idx="852">
                  <c:v>318060000000000</c:v>
                </c:pt>
                <c:pt idx="853">
                  <c:v>261770000000000</c:v>
                </c:pt>
                <c:pt idx="854">
                  <c:v>215440000000000</c:v>
                </c:pt>
                <c:pt idx="855">
                  <c:v>177310000000000</c:v>
                </c:pt>
                <c:pt idx="856">
                  <c:v>145930000000000</c:v>
                </c:pt>
                <c:pt idx="857">
                  <c:v>120100000000000</c:v>
                </c:pt>
                <c:pt idx="858">
                  <c:v>98846000000000</c:v>
                </c:pt>
                <c:pt idx="859">
                  <c:v>81353000000000</c:v>
                </c:pt>
                <c:pt idx="860">
                  <c:v>66956000000000</c:v>
                </c:pt>
                <c:pt idx="861">
                  <c:v>55108000000000</c:v>
                </c:pt>
                <c:pt idx="862">
                  <c:v>45356000000000</c:v>
                </c:pt>
                <c:pt idx="863">
                  <c:v>37331000000000</c:v>
                </c:pt>
                <c:pt idx="864">
                  <c:v>30726000000000</c:v>
                </c:pt>
                <c:pt idx="865">
                  <c:v>25290000000000</c:v>
                </c:pt>
                <c:pt idx="866">
                  <c:v>20816000000000</c:v>
                </c:pt>
                <c:pt idx="867">
                  <c:v>17135000000000</c:v>
                </c:pt>
                <c:pt idx="868">
                  <c:v>14104000000000</c:v>
                </c:pt>
                <c:pt idx="869">
                  <c:v>11610000000000</c:v>
                </c:pt>
                <c:pt idx="870">
                  <c:v>9558000000000</c:v>
                </c:pt>
                <c:pt idx="871">
                  <c:v>7868800000000</c:v>
                </c:pt>
                <c:pt idx="872">
                  <c:v>6478600000000</c:v>
                </c:pt>
                <c:pt idx="873">
                  <c:v>5334400000000</c:v>
                </c:pt>
                <c:pt idx="874">
                  <c:v>4392800000000</c:v>
                </c:pt>
                <c:pt idx="875">
                  <c:v>3617800000000</c:v>
                </c:pt>
                <c:pt idx="876">
                  <c:v>2979900000000</c:v>
                </c:pt>
                <c:pt idx="877">
                  <c:v>2455000000000</c:v>
                </c:pt>
                <c:pt idx="878">
                  <c:v>2023000000000</c:v>
                </c:pt>
                <c:pt idx="879">
                  <c:v>1667400000000</c:v>
                </c:pt>
                <c:pt idx="880">
                  <c:v>1374700000000</c:v>
                </c:pt>
                <c:pt idx="881">
                  <c:v>1133800000000</c:v>
                </c:pt>
                <c:pt idx="882">
                  <c:v>935600000000</c:v>
                </c:pt>
                <c:pt idx="883">
                  <c:v>772440000000</c:v>
                </c:pt>
                <c:pt idx="884">
                  <c:v>638140000000</c:v>
                </c:pt>
                <c:pt idx="885">
                  <c:v>527610000000</c:v>
                </c:pt>
                <c:pt idx="886">
                  <c:v>436620000000</c:v>
                </c:pt>
                <c:pt idx="887">
                  <c:v>361740000000</c:v>
                </c:pt>
                <c:pt idx="888">
                  <c:v>300100000000</c:v>
                </c:pt>
                <c:pt idx="889">
                  <c:v>249360000000</c:v>
                </c:pt>
                <c:pt idx="890">
                  <c:v>207590000000</c:v>
                </c:pt>
                <c:pt idx="891">
                  <c:v>173200000000</c:v>
                </c:pt>
                <c:pt idx="892">
                  <c:v>144890000000</c:v>
                </c:pt>
                <c:pt idx="893">
                  <c:v>121590000000</c:v>
                </c:pt>
                <c:pt idx="894">
                  <c:v>102400000000</c:v>
                </c:pt>
                <c:pt idx="895">
                  <c:v>86593000000</c:v>
                </c:pt>
                <c:pt idx="896">
                  <c:v>73579000000</c:v>
                </c:pt>
                <c:pt idx="897">
                  <c:v>62860000000</c:v>
                </c:pt>
                <c:pt idx="898">
                  <c:v>54029000000</c:v>
                </c:pt>
                <c:pt idx="899">
                  <c:v>46754000000</c:v>
                </c:pt>
                <c:pt idx="900">
                  <c:v>46754000000</c:v>
                </c:pt>
                <c:pt idx="901">
                  <c:v>40758000000</c:v>
                </c:pt>
                <c:pt idx="902">
                  <c:v>35815000000</c:v>
                </c:pt>
                <c:pt idx="903">
                  <c:v>31739000000</c:v>
                </c:pt>
                <c:pt idx="904">
                  <c:v>28376000000</c:v>
                </c:pt>
                <c:pt idx="905">
                  <c:v>25601000000</c:v>
                </c:pt>
                <c:pt idx="906">
                  <c:v>23310000000</c:v>
                </c:pt>
                <c:pt idx="907">
                  <c:v>21417000000</c:v>
                </c:pt>
                <c:pt idx="908">
                  <c:v>19851000000</c:v>
                </c:pt>
                <c:pt idx="909">
                  <c:v>18555000000</c:v>
                </c:pt>
                <c:pt idx="910">
                  <c:v>17481000000</c:v>
                </c:pt>
                <c:pt idx="911">
                  <c:v>16591000000</c:v>
                </c:pt>
                <c:pt idx="912">
                  <c:v>15851000000</c:v>
                </c:pt>
                <c:pt idx="913">
                  <c:v>15234000000</c:v>
                </c:pt>
                <c:pt idx="914">
                  <c:v>14721000000</c:v>
                </c:pt>
                <c:pt idx="915">
                  <c:v>14291000000</c:v>
                </c:pt>
                <c:pt idx="916">
                  <c:v>13931000000</c:v>
                </c:pt>
                <c:pt idx="917">
                  <c:v>13628000000</c:v>
                </c:pt>
                <c:pt idx="918">
                  <c:v>13372000000</c:v>
                </c:pt>
                <c:pt idx="919">
                  <c:v>13155000000</c:v>
                </c:pt>
                <c:pt idx="920">
                  <c:v>12970000000</c:v>
                </c:pt>
                <c:pt idx="921">
                  <c:v>12812000000</c:v>
                </c:pt>
                <c:pt idx="922">
                  <c:v>12676000000</c:v>
                </c:pt>
                <c:pt idx="923">
                  <c:v>12557000000</c:v>
                </c:pt>
                <c:pt idx="924">
                  <c:v>12454000000</c:v>
                </c:pt>
                <c:pt idx="925">
                  <c:v>12363000000</c:v>
                </c:pt>
                <c:pt idx="926">
                  <c:v>12283000000</c:v>
                </c:pt>
                <c:pt idx="927">
                  <c:v>12211000000</c:v>
                </c:pt>
                <c:pt idx="928">
                  <c:v>12146000000</c:v>
                </c:pt>
                <c:pt idx="929">
                  <c:v>12087000000</c:v>
                </c:pt>
                <c:pt idx="930">
                  <c:v>12033000000</c:v>
                </c:pt>
                <c:pt idx="931">
                  <c:v>11983000000</c:v>
                </c:pt>
                <c:pt idx="932">
                  <c:v>11936000000</c:v>
                </c:pt>
                <c:pt idx="933">
                  <c:v>11893000000</c:v>
                </c:pt>
                <c:pt idx="934">
                  <c:v>11852000000</c:v>
                </c:pt>
                <c:pt idx="935">
                  <c:v>11813000000</c:v>
                </c:pt>
                <c:pt idx="936">
                  <c:v>11776000000</c:v>
                </c:pt>
                <c:pt idx="937">
                  <c:v>11741000000</c:v>
                </c:pt>
                <c:pt idx="938">
                  <c:v>11707000000</c:v>
                </c:pt>
                <c:pt idx="939">
                  <c:v>11674000000</c:v>
                </c:pt>
                <c:pt idx="940">
                  <c:v>11642000000</c:v>
                </c:pt>
                <c:pt idx="941">
                  <c:v>11611000000</c:v>
                </c:pt>
                <c:pt idx="942">
                  <c:v>11581000000</c:v>
                </c:pt>
                <c:pt idx="943">
                  <c:v>11552000000</c:v>
                </c:pt>
                <c:pt idx="944">
                  <c:v>11523000000</c:v>
                </c:pt>
                <c:pt idx="945">
                  <c:v>11495000000</c:v>
                </c:pt>
                <c:pt idx="946">
                  <c:v>11468000000</c:v>
                </c:pt>
                <c:pt idx="947">
                  <c:v>11441000000</c:v>
                </c:pt>
                <c:pt idx="948">
                  <c:v>11415000000</c:v>
                </c:pt>
                <c:pt idx="949">
                  <c:v>11389000000</c:v>
                </c:pt>
                <c:pt idx="950">
                  <c:v>11389000000</c:v>
                </c:pt>
                <c:pt idx="951">
                  <c:v>11364000000</c:v>
                </c:pt>
                <c:pt idx="952">
                  <c:v>11339000000</c:v>
                </c:pt>
                <c:pt idx="953">
                  <c:v>11315000000</c:v>
                </c:pt>
                <c:pt idx="954">
                  <c:v>11291000000</c:v>
                </c:pt>
                <c:pt idx="955">
                  <c:v>11267000000</c:v>
                </c:pt>
                <c:pt idx="956">
                  <c:v>11245000000</c:v>
                </c:pt>
                <c:pt idx="957">
                  <c:v>11222000000</c:v>
                </c:pt>
                <c:pt idx="958">
                  <c:v>11200000000</c:v>
                </c:pt>
                <c:pt idx="959">
                  <c:v>11179000000</c:v>
                </c:pt>
                <c:pt idx="960">
                  <c:v>11159000000</c:v>
                </c:pt>
                <c:pt idx="961">
                  <c:v>11139000000</c:v>
                </c:pt>
                <c:pt idx="962">
                  <c:v>11120000000</c:v>
                </c:pt>
                <c:pt idx="963">
                  <c:v>11101000000</c:v>
                </c:pt>
                <c:pt idx="964">
                  <c:v>11084000000</c:v>
                </c:pt>
                <c:pt idx="965">
                  <c:v>11068000000</c:v>
                </c:pt>
                <c:pt idx="966">
                  <c:v>11052000000</c:v>
                </c:pt>
                <c:pt idx="967">
                  <c:v>11039000000</c:v>
                </c:pt>
                <c:pt idx="968">
                  <c:v>11027000000</c:v>
                </c:pt>
                <c:pt idx="969">
                  <c:v>11017000000</c:v>
                </c:pt>
                <c:pt idx="970">
                  <c:v>11009000000</c:v>
                </c:pt>
                <c:pt idx="971">
                  <c:v>11003000000</c:v>
                </c:pt>
                <c:pt idx="972">
                  <c:v>11001000000</c:v>
                </c:pt>
                <c:pt idx="973">
                  <c:v>11003000000</c:v>
                </c:pt>
                <c:pt idx="974">
                  <c:v>11010000000</c:v>
                </c:pt>
                <c:pt idx="975">
                  <c:v>11021000000</c:v>
                </c:pt>
                <c:pt idx="976">
                  <c:v>11040000000</c:v>
                </c:pt>
                <c:pt idx="977">
                  <c:v>11066000000</c:v>
                </c:pt>
                <c:pt idx="978">
                  <c:v>11102000000</c:v>
                </c:pt>
                <c:pt idx="979">
                  <c:v>11149000000</c:v>
                </c:pt>
                <c:pt idx="980">
                  <c:v>11211000000</c:v>
                </c:pt>
                <c:pt idx="981">
                  <c:v>11289000000</c:v>
                </c:pt>
                <c:pt idx="982">
                  <c:v>11388000000</c:v>
                </c:pt>
                <c:pt idx="983">
                  <c:v>11512000000</c:v>
                </c:pt>
                <c:pt idx="984">
                  <c:v>11666000000</c:v>
                </c:pt>
                <c:pt idx="985">
                  <c:v>11856000000</c:v>
                </c:pt>
                <c:pt idx="986">
                  <c:v>12090000000</c:v>
                </c:pt>
                <c:pt idx="987">
                  <c:v>12379000000</c:v>
                </c:pt>
                <c:pt idx="988">
                  <c:v>12733000000</c:v>
                </c:pt>
                <c:pt idx="989">
                  <c:v>13165000000</c:v>
                </c:pt>
                <c:pt idx="990">
                  <c:v>13695000000</c:v>
                </c:pt>
                <c:pt idx="991">
                  <c:v>14341000000</c:v>
                </c:pt>
                <c:pt idx="992">
                  <c:v>15128000000</c:v>
                </c:pt>
                <c:pt idx="993">
                  <c:v>16089000000</c:v>
                </c:pt>
                <c:pt idx="994">
                  <c:v>17258000000</c:v>
                </c:pt>
                <c:pt idx="995">
                  <c:v>18682000000</c:v>
                </c:pt>
                <c:pt idx="996">
                  <c:v>20415000000</c:v>
                </c:pt>
                <c:pt idx="997">
                  <c:v>22523000000</c:v>
                </c:pt>
                <c:pt idx="998">
                  <c:v>25087000000</c:v>
                </c:pt>
                <c:pt idx="999">
                  <c:v>28206000000</c:v>
                </c:pt>
                <c:pt idx="1000">
                  <c:v>28206000000</c:v>
                </c:pt>
                <c:pt idx="1001">
                  <c:v>31997000000</c:v>
                </c:pt>
                <c:pt idx="1002">
                  <c:v>36606000000</c:v>
                </c:pt>
                <c:pt idx="1003">
                  <c:v>42209000000</c:v>
                </c:pt>
                <c:pt idx="1004">
                  <c:v>49018000000</c:v>
                </c:pt>
                <c:pt idx="1005">
                  <c:v>57295000000</c:v>
                </c:pt>
                <c:pt idx="1006">
                  <c:v>67354000000</c:v>
                </c:pt>
                <c:pt idx="1007">
                  <c:v>79578000000</c:v>
                </c:pt>
                <c:pt idx="1008">
                  <c:v>94432000000</c:v>
                </c:pt>
                <c:pt idx="1009">
                  <c:v>112480000000</c:v>
                </c:pt>
                <c:pt idx="1010">
                  <c:v>134420000000</c:v>
                </c:pt>
                <c:pt idx="1011">
                  <c:v>161070000000</c:v>
                </c:pt>
                <c:pt idx="1012">
                  <c:v>193460000000</c:v>
                </c:pt>
                <c:pt idx="1013">
                  <c:v>232820000000</c:v>
                </c:pt>
                <c:pt idx="1014">
                  <c:v>280640000000</c:v>
                </c:pt>
                <c:pt idx="1015">
                  <c:v>338750000000</c:v>
                </c:pt>
                <c:pt idx="1016">
                  <c:v>409360000000</c:v>
                </c:pt>
                <c:pt idx="1017">
                  <c:v>495160000000</c:v>
                </c:pt>
                <c:pt idx="1018">
                  <c:v>599400000000</c:v>
                </c:pt>
                <c:pt idx="1019">
                  <c:v>726070000000</c:v>
                </c:pt>
                <c:pt idx="1020">
                  <c:v>879980000000</c:v>
                </c:pt>
                <c:pt idx="1021">
                  <c:v>1067000000000</c:v>
                </c:pt>
                <c:pt idx="1022">
                  <c:v>1294200000000</c:v>
                </c:pt>
                <c:pt idx="1023">
                  <c:v>1570300000000</c:v>
                </c:pt>
                <c:pt idx="1024">
                  <c:v>1905800000000</c:v>
                </c:pt>
                <c:pt idx="1025">
                  <c:v>2313500000000</c:v>
                </c:pt>
                <c:pt idx="1026">
                  <c:v>2808800000000</c:v>
                </c:pt>
                <c:pt idx="1027">
                  <c:v>3410600000000</c:v>
                </c:pt>
                <c:pt idx="1028">
                  <c:v>4141900000000</c:v>
                </c:pt>
                <c:pt idx="1029">
                  <c:v>5030500000000</c:v>
                </c:pt>
                <c:pt idx="1030">
                  <c:v>6110100000000</c:v>
                </c:pt>
                <c:pt idx="1031">
                  <c:v>7422000000000</c:v>
                </c:pt>
                <c:pt idx="1032">
                  <c:v>9016000000000</c:v>
                </c:pt>
                <c:pt idx="1033">
                  <c:v>10953000000000</c:v>
                </c:pt>
                <c:pt idx="1034">
                  <c:v>13306000000000</c:v>
                </c:pt>
                <c:pt idx="1035">
                  <c:v>16166000000000</c:v>
                </c:pt>
                <c:pt idx="1036">
                  <c:v>19640000000000</c:v>
                </c:pt>
                <c:pt idx="1037">
                  <c:v>23862000000000</c:v>
                </c:pt>
                <c:pt idx="1038">
                  <c:v>28991000000000</c:v>
                </c:pt>
                <c:pt idx="1039">
                  <c:v>35224000000000</c:v>
                </c:pt>
                <c:pt idx="1040">
                  <c:v>42798000000000</c:v>
                </c:pt>
                <c:pt idx="1041">
                  <c:v>52000000000000</c:v>
                </c:pt>
                <c:pt idx="1042">
                  <c:v>63181000000000</c:v>
                </c:pt>
                <c:pt idx="1043">
                  <c:v>76767000000000</c:v>
                </c:pt>
                <c:pt idx="1044">
                  <c:v>93275000000000</c:v>
                </c:pt>
                <c:pt idx="1045">
                  <c:v>113330000000000</c:v>
                </c:pt>
                <c:pt idx="1046">
                  <c:v>137700000000000</c:v>
                </c:pt>
                <c:pt idx="1047">
                  <c:v>167320000000000</c:v>
                </c:pt>
                <c:pt idx="1048">
                  <c:v>203300000000000</c:v>
                </c:pt>
                <c:pt idx="1049">
                  <c:v>247020000000000</c:v>
                </c:pt>
                <c:pt idx="1050">
                  <c:v>247020000000000</c:v>
                </c:pt>
                <c:pt idx="1051">
                  <c:v>313010000000000</c:v>
                </c:pt>
                <c:pt idx="1052">
                  <c:v>376260000000000</c:v>
                </c:pt>
                <c:pt idx="1053">
                  <c:v>436770000000000</c:v>
                </c:pt>
                <c:pt idx="1054">
                  <c:v>494530000000000</c:v>
                </c:pt>
                <c:pt idx="1055">
                  <c:v>549550000000000</c:v>
                </c:pt>
                <c:pt idx="1056">
                  <c:v>601830000000000</c:v>
                </c:pt>
                <c:pt idx="1057">
                  <c:v>651370000000000</c:v>
                </c:pt>
                <c:pt idx="1058">
                  <c:v>698160000000000</c:v>
                </c:pt>
                <c:pt idx="1059">
                  <c:v>742200000000000</c:v>
                </c:pt>
                <c:pt idx="1060">
                  <c:v>783500000000000</c:v>
                </c:pt>
                <c:pt idx="1061">
                  <c:v>822060000000000</c:v>
                </c:pt>
                <c:pt idx="1062">
                  <c:v>857870000000000</c:v>
                </c:pt>
                <c:pt idx="1063">
                  <c:v>890930000000000</c:v>
                </c:pt>
                <c:pt idx="1064">
                  <c:v>921250000000000</c:v>
                </c:pt>
                <c:pt idx="1065">
                  <c:v>948820000000000</c:v>
                </c:pt>
                <c:pt idx="1066">
                  <c:v>973640000000000</c:v>
                </c:pt>
                <c:pt idx="1067">
                  <c:v>995720000000000</c:v>
                </c:pt>
                <c:pt idx="1068">
                  <c:v>1015000000000000</c:v>
                </c:pt>
                <c:pt idx="1069">
                  <c:v>1031600000000000</c:v>
                </c:pt>
                <c:pt idx="1070">
                  <c:v>1045500000000000</c:v>
                </c:pt>
                <c:pt idx="1071">
                  <c:v>1056500000000000</c:v>
                </c:pt>
                <c:pt idx="1072">
                  <c:v>1064900000000000</c:v>
                </c:pt>
                <c:pt idx="1073">
                  <c:v>1070500000000000</c:v>
                </c:pt>
                <c:pt idx="1074">
                  <c:v>1073300000000000</c:v>
                </c:pt>
                <c:pt idx="1075">
                  <c:v>1073400000000000</c:v>
                </c:pt>
                <c:pt idx="1076">
                  <c:v>1070700000000000</c:v>
                </c:pt>
                <c:pt idx="1077">
                  <c:v>1065300000000000</c:v>
                </c:pt>
                <c:pt idx="1078">
                  <c:v>1057200000000000</c:v>
                </c:pt>
                <c:pt idx="1079">
                  <c:v>1046300000000000</c:v>
                </c:pt>
                <c:pt idx="1080">
                  <c:v>1032600000000000</c:v>
                </c:pt>
                <c:pt idx="1081">
                  <c:v>1016200000000000</c:v>
                </c:pt>
                <c:pt idx="1082">
                  <c:v>997050000000000</c:v>
                </c:pt>
                <c:pt idx="1083">
                  <c:v>975150000000000</c:v>
                </c:pt>
                <c:pt idx="1084">
                  <c:v>950500000000000</c:v>
                </c:pt>
                <c:pt idx="1085">
                  <c:v>923110000000000</c:v>
                </c:pt>
                <c:pt idx="1086">
                  <c:v>892970000000000</c:v>
                </c:pt>
                <c:pt idx="1087">
                  <c:v>860080000000000</c:v>
                </c:pt>
                <c:pt idx="1088">
                  <c:v>824440000000000</c:v>
                </c:pt>
                <c:pt idx="1089">
                  <c:v>786060000000000</c:v>
                </c:pt>
                <c:pt idx="1090">
                  <c:v>744940000000000</c:v>
                </c:pt>
                <c:pt idx="1091">
                  <c:v>701060000000000</c:v>
                </c:pt>
                <c:pt idx="1092">
                  <c:v>654440000000000</c:v>
                </c:pt>
                <c:pt idx="1093">
                  <c:v>605080000000000</c:v>
                </c:pt>
                <c:pt idx="1094">
                  <c:v>552970000000000</c:v>
                </c:pt>
                <c:pt idx="1095">
                  <c:v>498120000000000</c:v>
                </c:pt>
                <c:pt idx="1096">
                  <c:v>440530000000000</c:v>
                </c:pt>
                <c:pt idx="1097">
                  <c:v>380190000000000</c:v>
                </c:pt>
                <c:pt idx="1098">
                  <c:v>317110000000000</c:v>
                </c:pt>
                <c:pt idx="1099">
                  <c:v>251290000000000</c:v>
                </c:pt>
                <c:pt idx="1100">
                  <c:v>251290000000000</c:v>
                </c:pt>
                <c:pt idx="1101">
                  <c:v>197000000000000</c:v>
                </c:pt>
                <c:pt idx="1102">
                  <c:v>154440000000000</c:v>
                </c:pt>
                <c:pt idx="1103">
                  <c:v>121070000000000</c:v>
                </c:pt>
                <c:pt idx="1104">
                  <c:v>94914000000000</c:v>
                </c:pt>
                <c:pt idx="1105">
                  <c:v>74410000000000</c:v>
                </c:pt>
                <c:pt idx="1106">
                  <c:v>58335000000000</c:v>
                </c:pt>
                <c:pt idx="1107">
                  <c:v>45733000000000</c:v>
                </c:pt>
                <c:pt idx="1108">
                  <c:v>35855000000000</c:v>
                </c:pt>
                <c:pt idx="1109">
                  <c:v>28110000000000</c:v>
                </c:pt>
                <c:pt idx="1110">
                  <c:v>22039000000000</c:v>
                </c:pt>
                <c:pt idx="1111">
                  <c:v>17280000000000</c:v>
                </c:pt>
                <c:pt idx="1112">
                  <c:v>13549000000000</c:v>
                </c:pt>
                <c:pt idx="1113">
                  <c:v>10624000000000</c:v>
                </c:pt>
                <c:pt idx="1114">
                  <c:v>8330600000000</c:v>
                </c:pt>
                <c:pt idx="1115">
                  <c:v>6533000000000</c:v>
                </c:pt>
                <c:pt idx="1116">
                  <c:v>5123800000000</c:v>
                </c:pt>
                <c:pt idx="1117">
                  <c:v>4019100000000</c:v>
                </c:pt>
                <c:pt idx="1118">
                  <c:v>3153100000000</c:v>
                </c:pt>
                <c:pt idx="1119">
                  <c:v>2474100000000</c:v>
                </c:pt>
                <c:pt idx="1120">
                  <c:v>1941900000000</c:v>
                </c:pt>
                <c:pt idx="1121">
                  <c:v>1524600000000</c:v>
                </c:pt>
                <c:pt idx="1122">
                  <c:v>1197500000000</c:v>
                </c:pt>
                <c:pt idx="1123">
                  <c:v>941080000000</c:v>
                </c:pt>
                <c:pt idx="1124">
                  <c:v>740040000000</c:v>
                </c:pt>
                <c:pt idx="1125">
                  <c:v>582430000000</c:v>
                </c:pt>
                <c:pt idx="1126">
                  <c:v>458860000000</c:v>
                </c:pt>
                <c:pt idx="1127">
                  <c:v>361990000000</c:v>
                </c:pt>
                <c:pt idx="1128">
                  <c:v>286040000000</c:v>
                </c:pt>
                <c:pt idx="1129">
                  <c:v>226500000000</c:v>
                </c:pt>
                <c:pt idx="1130">
                  <c:v>179810000000</c:v>
                </c:pt>
                <c:pt idx="1131">
                  <c:v>143210000000</c:v>
                </c:pt>
                <c:pt idx="1132">
                  <c:v>114510000000</c:v>
                </c:pt>
                <c:pt idx="1133">
                  <c:v>92001000000</c:v>
                </c:pt>
                <c:pt idx="1134">
                  <c:v>74352000000</c:v>
                </c:pt>
                <c:pt idx="1135">
                  <c:v>60511000000</c:v>
                </c:pt>
                <c:pt idx="1136">
                  <c:v>49654000000</c:v>
                </c:pt>
                <c:pt idx="1137">
                  <c:v>41138000000</c:v>
                </c:pt>
                <c:pt idx="1138">
                  <c:v>34456000000</c:v>
                </c:pt>
                <c:pt idx="1139">
                  <c:v>29213000000</c:v>
                </c:pt>
                <c:pt idx="1140">
                  <c:v>25097000000</c:v>
                </c:pt>
                <c:pt idx="1141">
                  <c:v>21865000000</c:v>
                </c:pt>
                <c:pt idx="1142">
                  <c:v>19327000000</c:v>
                </c:pt>
                <c:pt idx="1143">
                  <c:v>17332000000</c:v>
                </c:pt>
                <c:pt idx="1144">
                  <c:v>15762000000</c:v>
                </c:pt>
                <c:pt idx="1145">
                  <c:v>14528000000</c:v>
                </c:pt>
                <c:pt idx="1146">
                  <c:v>13554000000</c:v>
                </c:pt>
                <c:pt idx="1147">
                  <c:v>12787000000</c:v>
                </c:pt>
                <c:pt idx="1148">
                  <c:v>12180000000</c:v>
                </c:pt>
                <c:pt idx="1149">
                  <c:v>11700000000</c:v>
                </c:pt>
                <c:pt idx="1150">
                  <c:v>11700000000</c:v>
                </c:pt>
                <c:pt idx="1151">
                  <c:v>11319000000</c:v>
                </c:pt>
                <c:pt idx="1152">
                  <c:v>11016000000</c:v>
                </c:pt>
                <c:pt idx="1153">
                  <c:v>10774000000</c:v>
                </c:pt>
                <c:pt idx="1154">
                  <c:v>10579000000</c:v>
                </c:pt>
                <c:pt idx="1155">
                  <c:v>10422000000</c:v>
                </c:pt>
                <c:pt idx="1156">
                  <c:v>10295000000</c:v>
                </c:pt>
                <c:pt idx="1157">
                  <c:v>10191000000</c:v>
                </c:pt>
                <c:pt idx="1158">
                  <c:v>10105000000</c:v>
                </c:pt>
                <c:pt idx="1159">
                  <c:v>10034000000</c:v>
                </c:pt>
                <c:pt idx="1160">
                  <c:v>9973300000</c:v>
                </c:pt>
                <c:pt idx="1161">
                  <c:v>9921900000</c:v>
                </c:pt>
                <c:pt idx="1162">
                  <c:v>9877600000</c:v>
                </c:pt>
                <c:pt idx="1163">
                  <c:v>9838800000</c:v>
                </c:pt>
                <c:pt idx="1164">
                  <c:v>9804400000</c:v>
                </c:pt>
                <c:pt idx="1165">
                  <c:v>9773400000</c:v>
                </c:pt>
                <c:pt idx="1166">
                  <c:v>9745200000</c:v>
                </c:pt>
                <c:pt idx="1167">
                  <c:v>9719300000</c:v>
                </c:pt>
                <c:pt idx="1168">
                  <c:v>9695100000</c:v>
                </c:pt>
                <c:pt idx="1169">
                  <c:v>9672300000</c:v>
                </c:pt>
                <c:pt idx="1170">
                  <c:v>9650700000</c:v>
                </c:pt>
                <c:pt idx="1171">
                  <c:v>9630000000</c:v>
                </c:pt>
                <c:pt idx="1172">
                  <c:v>9610100000</c:v>
                </c:pt>
                <c:pt idx="1173">
                  <c:v>9590800000</c:v>
                </c:pt>
                <c:pt idx="1174">
                  <c:v>9572000000</c:v>
                </c:pt>
                <c:pt idx="1175">
                  <c:v>9553700000</c:v>
                </c:pt>
                <c:pt idx="1176">
                  <c:v>9535800000</c:v>
                </c:pt>
                <c:pt idx="1177">
                  <c:v>9518200000</c:v>
                </c:pt>
                <c:pt idx="1178">
                  <c:v>9500900000</c:v>
                </c:pt>
                <c:pt idx="1179">
                  <c:v>9483900000</c:v>
                </c:pt>
                <c:pt idx="1180">
                  <c:v>9467100000</c:v>
                </c:pt>
                <c:pt idx="1181">
                  <c:v>9450500000</c:v>
                </c:pt>
                <c:pt idx="1182">
                  <c:v>9434100000</c:v>
                </c:pt>
                <c:pt idx="1183">
                  <c:v>9417800000</c:v>
                </c:pt>
                <c:pt idx="1184">
                  <c:v>9401700000</c:v>
                </c:pt>
                <c:pt idx="1185">
                  <c:v>9385800000</c:v>
                </c:pt>
                <c:pt idx="1186">
                  <c:v>9370000000</c:v>
                </c:pt>
                <c:pt idx="1187">
                  <c:v>9354400000</c:v>
                </c:pt>
                <c:pt idx="1188">
                  <c:v>9338900000</c:v>
                </c:pt>
                <c:pt idx="1189">
                  <c:v>9323500000</c:v>
                </c:pt>
                <c:pt idx="1190">
                  <c:v>9308200000</c:v>
                </c:pt>
                <c:pt idx="1191">
                  <c:v>9293100000</c:v>
                </c:pt>
                <c:pt idx="1192">
                  <c:v>9278000000</c:v>
                </c:pt>
                <c:pt idx="1193">
                  <c:v>9263100000</c:v>
                </c:pt>
                <c:pt idx="1194">
                  <c:v>9248300000</c:v>
                </c:pt>
                <c:pt idx="1195">
                  <c:v>9233500000</c:v>
                </c:pt>
                <c:pt idx="1196">
                  <c:v>9218900000</c:v>
                </c:pt>
                <c:pt idx="1197">
                  <c:v>9204400000</c:v>
                </c:pt>
                <c:pt idx="1198">
                  <c:v>9189900000</c:v>
                </c:pt>
                <c:pt idx="1199">
                  <c:v>9175600000</c:v>
                </c:pt>
                <c:pt idx="1200">
                  <c:v>9175600000</c:v>
                </c:pt>
                <c:pt idx="1201">
                  <c:v>9161300000</c:v>
                </c:pt>
                <c:pt idx="1202">
                  <c:v>9147200000</c:v>
                </c:pt>
                <c:pt idx="1203">
                  <c:v>9133100000</c:v>
                </c:pt>
                <c:pt idx="1204">
                  <c:v>9119100000</c:v>
                </c:pt>
                <c:pt idx="1205">
                  <c:v>9105100000</c:v>
                </c:pt>
                <c:pt idx="1206">
                  <c:v>9091300000</c:v>
                </c:pt>
                <c:pt idx="1207">
                  <c:v>9077500000</c:v>
                </c:pt>
                <c:pt idx="1208">
                  <c:v>9063800000</c:v>
                </c:pt>
                <c:pt idx="1209">
                  <c:v>9050200000</c:v>
                </c:pt>
                <c:pt idx="1210">
                  <c:v>9036600000</c:v>
                </c:pt>
                <c:pt idx="1211">
                  <c:v>9023200000</c:v>
                </c:pt>
                <c:pt idx="1212">
                  <c:v>9009700000</c:v>
                </c:pt>
                <c:pt idx="1213">
                  <c:v>8996400000</c:v>
                </c:pt>
                <c:pt idx="1214">
                  <c:v>8983100000</c:v>
                </c:pt>
                <c:pt idx="1215">
                  <c:v>8969900000</c:v>
                </c:pt>
                <c:pt idx="1216">
                  <c:v>8956700000</c:v>
                </c:pt>
                <c:pt idx="1217">
                  <c:v>8943600000</c:v>
                </c:pt>
                <c:pt idx="1218">
                  <c:v>8930600000</c:v>
                </c:pt>
                <c:pt idx="1219">
                  <c:v>8917600000</c:v>
                </c:pt>
                <c:pt idx="1220">
                  <c:v>8904700000</c:v>
                </c:pt>
                <c:pt idx="1221">
                  <c:v>8891800000</c:v>
                </c:pt>
                <c:pt idx="1222">
                  <c:v>8879000000</c:v>
                </c:pt>
                <c:pt idx="1223">
                  <c:v>8866200000</c:v>
                </c:pt>
                <c:pt idx="1224">
                  <c:v>8853500000</c:v>
                </c:pt>
                <c:pt idx="1225">
                  <c:v>8840800000</c:v>
                </c:pt>
                <c:pt idx="1226">
                  <c:v>8828200000</c:v>
                </c:pt>
                <c:pt idx="1227">
                  <c:v>8815600000</c:v>
                </c:pt>
                <c:pt idx="1228">
                  <c:v>8803100000</c:v>
                </c:pt>
                <c:pt idx="1229">
                  <c:v>8790600000</c:v>
                </c:pt>
                <c:pt idx="1230">
                  <c:v>8778100000</c:v>
                </c:pt>
                <c:pt idx="1231">
                  <c:v>8765700000</c:v>
                </c:pt>
                <c:pt idx="1232">
                  <c:v>8753400000</c:v>
                </c:pt>
                <c:pt idx="1233">
                  <c:v>8741000000</c:v>
                </c:pt>
                <c:pt idx="1234">
                  <c:v>8728700000</c:v>
                </c:pt>
                <c:pt idx="1235">
                  <c:v>8716500000</c:v>
                </c:pt>
                <c:pt idx="1236">
                  <c:v>8704300000</c:v>
                </c:pt>
                <c:pt idx="1237">
                  <c:v>8692100000</c:v>
                </c:pt>
                <c:pt idx="1238">
                  <c:v>8680000000</c:v>
                </c:pt>
                <c:pt idx="1239">
                  <c:v>8667900000</c:v>
                </c:pt>
                <c:pt idx="1240">
                  <c:v>8655800000</c:v>
                </c:pt>
                <c:pt idx="1241">
                  <c:v>8643800000</c:v>
                </c:pt>
                <c:pt idx="1242">
                  <c:v>8631800000</c:v>
                </c:pt>
                <c:pt idx="1243">
                  <c:v>8619800000</c:v>
                </c:pt>
                <c:pt idx="1244">
                  <c:v>8607900000</c:v>
                </c:pt>
                <c:pt idx="1245">
                  <c:v>8596000000</c:v>
                </c:pt>
                <c:pt idx="1246">
                  <c:v>8584100000</c:v>
                </c:pt>
                <c:pt idx="1247">
                  <c:v>8572300000</c:v>
                </c:pt>
                <c:pt idx="1248">
                  <c:v>8560400000</c:v>
                </c:pt>
                <c:pt idx="1249">
                  <c:v>8548600000</c:v>
                </c:pt>
                <c:pt idx="1250">
                  <c:v>8548600000</c:v>
                </c:pt>
                <c:pt idx="1251">
                  <c:v>8536900000</c:v>
                </c:pt>
                <c:pt idx="1252">
                  <c:v>8525100000</c:v>
                </c:pt>
                <c:pt idx="1253">
                  <c:v>8513400000</c:v>
                </c:pt>
                <c:pt idx="1254">
                  <c:v>8501700000</c:v>
                </c:pt>
                <c:pt idx="1255">
                  <c:v>8490000000</c:v>
                </c:pt>
                <c:pt idx="1256">
                  <c:v>8478400000</c:v>
                </c:pt>
                <c:pt idx="1257">
                  <c:v>8466800000</c:v>
                </c:pt>
                <c:pt idx="1258">
                  <c:v>8455200000</c:v>
                </c:pt>
                <c:pt idx="1259">
                  <c:v>8443600000</c:v>
                </c:pt>
                <c:pt idx="1260">
                  <c:v>8432000000</c:v>
                </c:pt>
                <c:pt idx="1261">
                  <c:v>8420500000</c:v>
                </c:pt>
                <c:pt idx="1262">
                  <c:v>8409000000</c:v>
                </c:pt>
                <c:pt idx="1263">
                  <c:v>8397500000</c:v>
                </c:pt>
                <c:pt idx="1264">
                  <c:v>8386000000</c:v>
                </c:pt>
                <c:pt idx="1265">
                  <c:v>8374600000</c:v>
                </c:pt>
                <c:pt idx="1266">
                  <c:v>8363100000</c:v>
                </c:pt>
                <c:pt idx="1267">
                  <c:v>8351700000</c:v>
                </c:pt>
                <c:pt idx="1268">
                  <c:v>8340300000</c:v>
                </c:pt>
                <c:pt idx="1269">
                  <c:v>8328900000</c:v>
                </c:pt>
                <c:pt idx="1270">
                  <c:v>8317500000</c:v>
                </c:pt>
                <c:pt idx="1271">
                  <c:v>8306200000</c:v>
                </c:pt>
                <c:pt idx="1272">
                  <c:v>8294800000</c:v>
                </c:pt>
                <c:pt idx="1273">
                  <c:v>8283500000</c:v>
                </c:pt>
                <c:pt idx="1274">
                  <c:v>8272200000</c:v>
                </c:pt>
                <c:pt idx="1275">
                  <c:v>8260900000</c:v>
                </c:pt>
                <c:pt idx="1276">
                  <c:v>8249600000</c:v>
                </c:pt>
                <c:pt idx="1277">
                  <c:v>8238400000</c:v>
                </c:pt>
                <c:pt idx="1278">
                  <c:v>8227100000</c:v>
                </c:pt>
                <c:pt idx="1279">
                  <c:v>8215900000</c:v>
                </c:pt>
                <c:pt idx="1280">
                  <c:v>8204700000</c:v>
                </c:pt>
                <c:pt idx="1281">
                  <c:v>8193400000</c:v>
                </c:pt>
                <c:pt idx="1282">
                  <c:v>8182200000</c:v>
                </c:pt>
                <c:pt idx="1283">
                  <c:v>8171100000</c:v>
                </c:pt>
                <c:pt idx="1284">
                  <c:v>8159900000</c:v>
                </c:pt>
                <c:pt idx="1285">
                  <c:v>8148700000</c:v>
                </c:pt>
                <c:pt idx="1286">
                  <c:v>8137600000</c:v>
                </c:pt>
                <c:pt idx="1287">
                  <c:v>8126400000</c:v>
                </c:pt>
                <c:pt idx="1288">
                  <c:v>8115300000</c:v>
                </c:pt>
                <c:pt idx="1289">
                  <c:v>8104200000</c:v>
                </c:pt>
                <c:pt idx="1290">
                  <c:v>8093100000</c:v>
                </c:pt>
                <c:pt idx="1291">
                  <c:v>8082000000</c:v>
                </c:pt>
                <c:pt idx="1292">
                  <c:v>8070900000</c:v>
                </c:pt>
                <c:pt idx="1293">
                  <c:v>8059800000</c:v>
                </c:pt>
                <c:pt idx="1294">
                  <c:v>8048700000</c:v>
                </c:pt>
                <c:pt idx="1295">
                  <c:v>8037600000</c:v>
                </c:pt>
                <c:pt idx="1296">
                  <c:v>8026600000</c:v>
                </c:pt>
                <c:pt idx="1297">
                  <c:v>8015500000</c:v>
                </c:pt>
                <c:pt idx="1298">
                  <c:v>8004500000</c:v>
                </c:pt>
                <c:pt idx="1299">
                  <c:v>7993500000</c:v>
                </c:pt>
                <c:pt idx="1300">
                  <c:v>7993500000</c:v>
                </c:pt>
                <c:pt idx="1301">
                  <c:v>7982400000</c:v>
                </c:pt>
                <c:pt idx="1302">
                  <c:v>7971400000</c:v>
                </c:pt>
                <c:pt idx="1303">
                  <c:v>7960400000</c:v>
                </c:pt>
                <c:pt idx="1304">
                  <c:v>7949400000</c:v>
                </c:pt>
                <c:pt idx="1305">
                  <c:v>7938400000</c:v>
                </c:pt>
                <c:pt idx="1306">
                  <c:v>7927400000</c:v>
                </c:pt>
                <c:pt idx="1307">
                  <c:v>7916400000</c:v>
                </c:pt>
                <c:pt idx="1308">
                  <c:v>7905500000</c:v>
                </c:pt>
                <c:pt idx="1309">
                  <c:v>7894500000</c:v>
                </c:pt>
                <c:pt idx="1310">
                  <c:v>7883500000</c:v>
                </c:pt>
                <c:pt idx="1311">
                  <c:v>7872600000</c:v>
                </c:pt>
                <c:pt idx="1312">
                  <c:v>7861600000</c:v>
                </c:pt>
                <c:pt idx="1313">
                  <c:v>7850700000</c:v>
                </c:pt>
                <c:pt idx="1314">
                  <c:v>7839800000</c:v>
                </c:pt>
                <c:pt idx="1315">
                  <c:v>7828800000</c:v>
                </c:pt>
                <c:pt idx="1316">
                  <c:v>7817900000</c:v>
                </c:pt>
                <c:pt idx="1317">
                  <c:v>7807000000</c:v>
                </c:pt>
                <c:pt idx="1318">
                  <c:v>7796100000</c:v>
                </c:pt>
                <c:pt idx="1319">
                  <c:v>7785100000</c:v>
                </c:pt>
                <c:pt idx="1320">
                  <c:v>7774200000</c:v>
                </c:pt>
                <c:pt idx="1321">
                  <c:v>7763300000</c:v>
                </c:pt>
                <c:pt idx="1322">
                  <c:v>7752400000</c:v>
                </c:pt>
                <c:pt idx="1323">
                  <c:v>7741500000</c:v>
                </c:pt>
                <c:pt idx="1324">
                  <c:v>7730700000</c:v>
                </c:pt>
                <c:pt idx="1325">
                  <c:v>7719800000</c:v>
                </c:pt>
                <c:pt idx="1326">
                  <c:v>7708900000</c:v>
                </c:pt>
                <c:pt idx="1327">
                  <c:v>7698000000</c:v>
                </c:pt>
                <c:pt idx="1328">
                  <c:v>7687100000</c:v>
                </c:pt>
                <c:pt idx="1329">
                  <c:v>7676300000</c:v>
                </c:pt>
                <c:pt idx="1330">
                  <c:v>7665400000</c:v>
                </c:pt>
                <c:pt idx="1331">
                  <c:v>7654500000</c:v>
                </c:pt>
                <c:pt idx="1332">
                  <c:v>7643700000</c:v>
                </c:pt>
                <c:pt idx="1333">
                  <c:v>7632800000</c:v>
                </c:pt>
                <c:pt idx="1334">
                  <c:v>7622000000</c:v>
                </c:pt>
                <c:pt idx="1335">
                  <c:v>7611100000</c:v>
                </c:pt>
                <c:pt idx="1336">
                  <c:v>7600300000</c:v>
                </c:pt>
                <c:pt idx="1337">
                  <c:v>7589400000</c:v>
                </c:pt>
                <c:pt idx="1338">
                  <c:v>7578600000</c:v>
                </c:pt>
                <c:pt idx="1339">
                  <c:v>7567800000</c:v>
                </c:pt>
                <c:pt idx="1340">
                  <c:v>7556900000</c:v>
                </c:pt>
                <c:pt idx="1341">
                  <c:v>7546100000</c:v>
                </c:pt>
                <c:pt idx="1342">
                  <c:v>7535300000</c:v>
                </c:pt>
                <c:pt idx="1343">
                  <c:v>7524500000</c:v>
                </c:pt>
                <c:pt idx="1344">
                  <c:v>7513600000</c:v>
                </c:pt>
                <c:pt idx="1345">
                  <c:v>7502800000</c:v>
                </c:pt>
                <c:pt idx="1346">
                  <c:v>7492000000</c:v>
                </c:pt>
                <c:pt idx="1347">
                  <c:v>7481200000</c:v>
                </c:pt>
                <c:pt idx="1348">
                  <c:v>7470400000</c:v>
                </c:pt>
                <c:pt idx="1349">
                  <c:v>7459600000</c:v>
                </c:pt>
                <c:pt idx="1350">
                  <c:v>7459600000</c:v>
                </c:pt>
                <c:pt idx="1351">
                  <c:v>7448800000</c:v>
                </c:pt>
                <c:pt idx="1352">
                  <c:v>7438000000</c:v>
                </c:pt>
                <c:pt idx="1353">
                  <c:v>7427100000</c:v>
                </c:pt>
                <c:pt idx="1354">
                  <c:v>7416300000</c:v>
                </c:pt>
                <c:pt idx="1355">
                  <c:v>7405500000</c:v>
                </c:pt>
                <c:pt idx="1356">
                  <c:v>7394800000</c:v>
                </c:pt>
                <c:pt idx="1357">
                  <c:v>7384000000</c:v>
                </c:pt>
                <c:pt idx="1358">
                  <c:v>7373200000</c:v>
                </c:pt>
                <c:pt idx="1359">
                  <c:v>7362400000</c:v>
                </c:pt>
                <c:pt idx="1360">
                  <c:v>7351600000</c:v>
                </c:pt>
                <c:pt idx="1361">
                  <c:v>7340800000</c:v>
                </c:pt>
                <c:pt idx="1362">
                  <c:v>7330000000</c:v>
                </c:pt>
                <c:pt idx="1363">
                  <c:v>7319200000</c:v>
                </c:pt>
                <c:pt idx="1364">
                  <c:v>7308400000</c:v>
                </c:pt>
                <c:pt idx="1365">
                  <c:v>7297600000</c:v>
                </c:pt>
                <c:pt idx="1366">
                  <c:v>7286900000</c:v>
                </c:pt>
                <c:pt idx="1367">
                  <c:v>7276100000</c:v>
                </c:pt>
                <c:pt idx="1368">
                  <c:v>7265300000</c:v>
                </c:pt>
                <c:pt idx="1369">
                  <c:v>7254500000</c:v>
                </c:pt>
                <c:pt idx="1370">
                  <c:v>7243800000</c:v>
                </c:pt>
                <c:pt idx="1371">
                  <c:v>7233000000</c:v>
                </c:pt>
                <c:pt idx="1372">
                  <c:v>7222200000</c:v>
                </c:pt>
                <c:pt idx="1373">
                  <c:v>7211400000</c:v>
                </c:pt>
                <c:pt idx="1374">
                  <c:v>7200700000</c:v>
                </c:pt>
                <c:pt idx="1375">
                  <c:v>7189900000</c:v>
                </c:pt>
                <c:pt idx="1376">
                  <c:v>7179100000</c:v>
                </c:pt>
                <c:pt idx="1377">
                  <c:v>7168400000</c:v>
                </c:pt>
                <c:pt idx="1378">
                  <c:v>7157600000</c:v>
                </c:pt>
                <c:pt idx="1379">
                  <c:v>7146800000</c:v>
                </c:pt>
                <c:pt idx="1380">
                  <c:v>7136100000</c:v>
                </c:pt>
                <c:pt idx="1381">
                  <c:v>7125300000</c:v>
                </c:pt>
                <c:pt idx="1382">
                  <c:v>7114500000</c:v>
                </c:pt>
                <c:pt idx="1383">
                  <c:v>7103800000</c:v>
                </c:pt>
                <c:pt idx="1384">
                  <c:v>7093000000</c:v>
                </c:pt>
                <c:pt idx="1385">
                  <c:v>7082300000</c:v>
                </c:pt>
                <c:pt idx="1386">
                  <c:v>7071500000</c:v>
                </c:pt>
                <c:pt idx="1387">
                  <c:v>7060700000</c:v>
                </c:pt>
                <c:pt idx="1388">
                  <c:v>7050000000</c:v>
                </c:pt>
                <c:pt idx="1389">
                  <c:v>7039200000</c:v>
                </c:pt>
                <c:pt idx="1390">
                  <c:v>7028500000</c:v>
                </c:pt>
                <c:pt idx="1391">
                  <c:v>7017700000</c:v>
                </c:pt>
                <c:pt idx="1392">
                  <c:v>7006900000</c:v>
                </c:pt>
                <c:pt idx="1393">
                  <c:v>6996200000</c:v>
                </c:pt>
                <c:pt idx="1394">
                  <c:v>6985400000</c:v>
                </c:pt>
                <c:pt idx="1395">
                  <c:v>6974700000</c:v>
                </c:pt>
                <c:pt idx="1396">
                  <c:v>6963900000</c:v>
                </c:pt>
                <c:pt idx="1397">
                  <c:v>6953200000</c:v>
                </c:pt>
                <c:pt idx="1398">
                  <c:v>6942400000</c:v>
                </c:pt>
                <c:pt idx="1399">
                  <c:v>6931700000</c:v>
                </c:pt>
                <c:pt idx="1400">
                  <c:v>6931700000</c:v>
                </c:pt>
                <c:pt idx="1401">
                  <c:v>6920900000</c:v>
                </c:pt>
                <c:pt idx="1402">
                  <c:v>6910200000</c:v>
                </c:pt>
                <c:pt idx="1403">
                  <c:v>6899400000</c:v>
                </c:pt>
                <c:pt idx="1404">
                  <c:v>6888700000</c:v>
                </c:pt>
                <c:pt idx="1405">
                  <c:v>6877900000</c:v>
                </c:pt>
                <c:pt idx="1406">
                  <c:v>6867200000</c:v>
                </c:pt>
                <c:pt idx="1407">
                  <c:v>6856400000</c:v>
                </c:pt>
                <c:pt idx="1408">
                  <c:v>6845700000</c:v>
                </c:pt>
                <c:pt idx="1409">
                  <c:v>6834900000</c:v>
                </c:pt>
                <c:pt idx="1410">
                  <c:v>6824200000</c:v>
                </c:pt>
                <c:pt idx="1411">
                  <c:v>6813400000</c:v>
                </c:pt>
                <c:pt idx="1412">
                  <c:v>6802700000</c:v>
                </c:pt>
                <c:pt idx="1413">
                  <c:v>6791900000</c:v>
                </c:pt>
                <c:pt idx="1414">
                  <c:v>6781200000</c:v>
                </c:pt>
                <c:pt idx="1415">
                  <c:v>6770500000</c:v>
                </c:pt>
                <c:pt idx="1416">
                  <c:v>6759700000</c:v>
                </c:pt>
                <c:pt idx="1417">
                  <c:v>6749000000</c:v>
                </c:pt>
                <c:pt idx="1418">
                  <c:v>6738200000</c:v>
                </c:pt>
                <c:pt idx="1419">
                  <c:v>6727500000</c:v>
                </c:pt>
                <c:pt idx="1420">
                  <c:v>6716700000</c:v>
                </c:pt>
                <c:pt idx="1421">
                  <c:v>6706000000</c:v>
                </c:pt>
                <c:pt idx="1422">
                  <c:v>6695200000</c:v>
                </c:pt>
                <c:pt idx="1423">
                  <c:v>6684500000</c:v>
                </c:pt>
                <c:pt idx="1424">
                  <c:v>6673800000</c:v>
                </c:pt>
                <c:pt idx="1425">
                  <c:v>6663000000</c:v>
                </c:pt>
                <c:pt idx="1426">
                  <c:v>6652300000</c:v>
                </c:pt>
                <c:pt idx="1427">
                  <c:v>6641500000</c:v>
                </c:pt>
                <c:pt idx="1428">
                  <c:v>6630800000</c:v>
                </c:pt>
                <c:pt idx="1429">
                  <c:v>6620000000</c:v>
                </c:pt>
                <c:pt idx="1430">
                  <c:v>6609300000</c:v>
                </c:pt>
                <c:pt idx="1431">
                  <c:v>6598500000</c:v>
                </c:pt>
                <c:pt idx="1432">
                  <c:v>6587800000</c:v>
                </c:pt>
                <c:pt idx="1433">
                  <c:v>6577100000</c:v>
                </c:pt>
                <c:pt idx="1434">
                  <c:v>6566300000</c:v>
                </c:pt>
                <c:pt idx="1435">
                  <c:v>6555600000</c:v>
                </c:pt>
                <c:pt idx="1436">
                  <c:v>6544800000</c:v>
                </c:pt>
                <c:pt idx="1437">
                  <c:v>6534100000</c:v>
                </c:pt>
                <c:pt idx="1438">
                  <c:v>6523400000</c:v>
                </c:pt>
                <c:pt idx="1439">
                  <c:v>6512600000</c:v>
                </c:pt>
                <c:pt idx="1440">
                  <c:v>6501900000</c:v>
                </c:pt>
                <c:pt idx="1441">
                  <c:v>6491100000</c:v>
                </c:pt>
                <c:pt idx="1442">
                  <c:v>6480400000</c:v>
                </c:pt>
                <c:pt idx="1443">
                  <c:v>6469600000</c:v>
                </c:pt>
                <c:pt idx="1444">
                  <c:v>6458900000</c:v>
                </c:pt>
                <c:pt idx="1445">
                  <c:v>6448200000</c:v>
                </c:pt>
                <c:pt idx="1446">
                  <c:v>6437400000</c:v>
                </c:pt>
                <c:pt idx="1447">
                  <c:v>6426700000</c:v>
                </c:pt>
                <c:pt idx="1448">
                  <c:v>6415900000</c:v>
                </c:pt>
                <c:pt idx="1449">
                  <c:v>6405200000</c:v>
                </c:pt>
                <c:pt idx="1450">
                  <c:v>6405200000</c:v>
                </c:pt>
                <c:pt idx="1451">
                  <c:v>6394400000</c:v>
                </c:pt>
                <c:pt idx="1452">
                  <c:v>6383700000</c:v>
                </c:pt>
                <c:pt idx="1453">
                  <c:v>6373000000</c:v>
                </c:pt>
                <c:pt idx="1454">
                  <c:v>6362200000</c:v>
                </c:pt>
                <c:pt idx="1455">
                  <c:v>6351500000</c:v>
                </c:pt>
                <c:pt idx="1456">
                  <c:v>6340700000</c:v>
                </c:pt>
                <c:pt idx="1457">
                  <c:v>6330000000</c:v>
                </c:pt>
                <c:pt idx="1458">
                  <c:v>6319300000</c:v>
                </c:pt>
                <c:pt idx="1459">
                  <c:v>6308500000</c:v>
                </c:pt>
                <c:pt idx="1460">
                  <c:v>6297800000</c:v>
                </c:pt>
                <c:pt idx="1461">
                  <c:v>6287000000</c:v>
                </c:pt>
                <c:pt idx="1462">
                  <c:v>6276300000</c:v>
                </c:pt>
                <c:pt idx="1463">
                  <c:v>6265500000</c:v>
                </c:pt>
                <c:pt idx="1464">
                  <c:v>6254800000</c:v>
                </c:pt>
                <c:pt idx="1465">
                  <c:v>6244100000</c:v>
                </c:pt>
                <c:pt idx="1466">
                  <c:v>6233300000</c:v>
                </c:pt>
                <c:pt idx="1467">
                  <c:v>6222600000</c:v>
                </c:pt>
                <c:pt idx="1468">
                  <c:v>6211800000</c:v>
                </c:pt>
                <c:pt idx="1469">
                  <c:v>6201100000</c:v>
                </c:pt>
                <c:pt idx="1470">
                  <c:v>6190300000</c:v>
                </c:pt>
                <c:pt idx="1471">
                  <c:v>6179600000</c:v>
                </c:pt>
                <c:pt idx="1472">
                  <c:v>6168900000</c:v>
                </c:pt>
                <c:pt idx="1473">
                  <c:v>6158100000</c:v>
                </c:pt>
                <c:pt idx="1474">
                  <c:v>6147400000</c:v>
                </c:pt>
                <c:pt idx="1475">
                  <c:v>6136600000</c:v>
                </c:pt>
                <c:pt idx="1476">
                  <c:v>6125900000</c:v>
                </c:pt>
                <c:pt idx="1477">
                  <c:v>6115100000</c:v>
                </c:pt>
                <c:pt idx="1478">
                  <c:v>6104400000</c:v>
                </c:pt>
                <c:pt idx="1479">
                  <c:v>6093600000</c:v>
                </c:pt>
                <c:pt idx="1480">
                  <c:v>6082900000</c:v>
                </c:pt>
                <c:pt idx="1481">
                  <c:v>6072200000</c:v>
                </c:pt>
                <c:pt idx="1482">
                  <c:v>6061400000</c:v>
                </c:pt>
                <c:pt idx="1483">
                  <c:v>6050700000</c:v>
                </c:pt>
                <c:pt idx="1484">
                  <c:v>6039900000</c:v>
                </c:pt>
                <c:pt idx="1485">
                  <c:v>6029200000</c:v>
                </c:pt>
                <c:pt idx="1486">
                  <c:v>6018400000</c:v>
                </c:pt>
                <c:pt idx="1487">
                  <c:v>6007700000</c:v>
                </c:pt>
                <c:pt idx="1488">
                  <c:v>5996900000</c:v>
                </c:pt>
                <c:pt idx="1489">
                  <c:v>5986200000</c:v>
                </c:pt>
                <c:pt idx="1490">
                  <c:v>5975500000</c:v>
                </c:pt>
                <c:pt idx="1491">
                  <c:v>5964700000</c:v>
                </c:pt>
                <c:pt idx="1492">
                  <c:v>5954000000</c:v>
                </c:pt>
                <c:pt idx="1493">
                  <c:v>5943200000</c:v>
                </c:pt>
                <c:pt idx="1494">
                  <c:v>5932500000</c:v>
                </c:pt>
                <c:pt idx="1495">
                  <c:v>5921700000</c:v>
                </c:pt>
                <c:pt idx="1496">
                  <c:v>5911000000</c:v>
                </c:pt>
                <c:pt idx="1497">
                  <c:v>5900200000</c:v>
                </c:pt>
                <c:pt idx="1498">
                  <c:v>5889500000</c:v>
                </c:pt>
                <c:pt idx="1499">
                  <c:v>5878700000</c:v>
                </c:pt>
                <c:pt idx="1500">
                  <c:v>5878700000</c:v>
                </c:pt>
                <c:pt idx="1501">
                  <c:v>5868000000</c:v>
                </c:pt>
                <c:pt idx="1502">
                  <c:v>5857200000</c:v>
                </c:pt>
                <c:pt idx="1503">
                  <c:v>5846500000</c:v>
                </c:pt>
                <c:pt idx="1504">
                  <c:v>5835800000</c:v>
                </c:pt>
                <c:pt idx="1505">
                  <c:v>5825000000</c:v>
                </c:pt>
                <c:pt idx="1506">
                  <c:v>5814300000</c:v>
                </c:pt>
                <c:pt idx="1507">
                  <c:v>5803500000</c:v>
                </c:pt>
                <c:pt idx="1508">
                  <c:v>5792800000</c:v>
                </c:pt>
                <c:pt idx="1509">
                  <c:v>5782000000</c:v>
                </c:pt>
                <c:pt idx="1510">
                  <c:v>5771300000</c:v>
                </c:pt>
                <c:pt idx="1511">
                  <c:v>5760500000</c:v>
                </c:pt>
                <c:pt idx="1512">
                  <c:v>5749800000</c:v>
                </c:pt>
                <c:pt idx="1513">
                  <c:v>5739000000</c:v>
                </c:pt>
                <c:pt idx="1514">
                  <c:v>5728300000</c:v>
                </c:pt>
                <c:pt idx="1515">
                  <c:v>5717500000</c:v>
                </c:pt>
                <c:pt idx="1516">
                  <c:v>5706800000</c:v>
                </c:pt>
                <c:pt idx="1517">
                  <c:v>5696000000</c:v>
                </c:pt>
                <c:pt idx="1518">
                  <c:v>5685300000</c:v>
                </c:pt>
                <c:pt idx="1519">
                  <c:v>5674500000</c:v>
                </c:pt>
                <c:pt idx="1520">
                  <c:v>5663800000</c:v>
                </c:pt>
                <c:pt idx="1521">
                  <c:v>5653000000</c:v>
                </c:pt>
                <c:pt idx="1522">
                  <c:v>5642300000</c:v>
                </c:pt>
                <c:pt idx="1523">
                  <c:v>5631500000</c:v>
                </c:pt>
                <c:pt idx="1524">
                  <c:v>5620800000</c:v>
                </c:pt>
                <c:pt idx="1525">
                  <c:v>5610000000</c:v>
                </c:pt>
                <c:pt idx="1526">
                  <c:v>5599300000</c:v>
                </c:pt>
                <c:pt idx="1527">
                  <c:v>5588500000</c:v>
                </c:pt>
                <c:pt idx="1528">
                  <c:v>5577800000</c:v>
                </c:pt>
                <c:pt idx="1529">
                  <c:v>5567000000</c:v>
                </c:pt>
                <c:pt idx="1530">
                  <c:v>5556300000</c:v>
                </c:pt>
                <c:pt idx="1531">
                  <c:v>5545500000</c:v>
                </c:pt>
                <c:pt idx="1532">
                  <c:v>5534800000</c:v>
                </c:pt>
                <c:pt idx="1533">
                  <c:v>5524000000</c:v>
                </c:pt>
                <c:pt idx="1534">
                  <c:v>5513300000</c:v>
                </c:pt>
                <c:pt idx="1535">
                  <c:v>5502500000</c:v>
                </c:pt>
                <c:pt idx="1536">
                  <c:v>5491800000</c:v>
                </c:pt>
                <c:pt idx="1537">
                  <c:v>5481000000</c:v>
                </c:pt>
                <c:pt idx="1538">
                  <c:v>5470200000</c:v>
                </c:pt>
                <c:pt idx="1539">
                  <c:v>5459500000</c:v>
                </c:pt>
                <c:pt idx="1540">
                  <c:v>5448700000</c:v>
                </c:pt>
                <c:pt idx="1541">
                  <c:v>5438000000</c:v>
                </c:pt>
                <c:pt idx="1542">
                  <c:v>5427200000</c:v>
                </c:pt>
                <c:pt idx="1543">
                  <c:v>5416500000</c:v>
                </c:pt>
                <c:pt idx="1544">
                  <c:v>5405700000</c:v>
                </c:pt>
                <c:pt idx="1545">
                  <c:v>5395000000</c:v>
                </c:pt>
                <c:pt idx="1546">
                  <c:v>5384200000</c:v>
                </c:pt>
                <c:pt idx="1547">
                  <c:v>5373500000</c:v>
                </c:pt>
                <c:pt idx="1548">
                  <c:v>5362700000</c:v>
                </c:pt>
                <c:pt idx="1549">
                  <c:v>5352000000</c:v>
                </c:pt>
                <c:pt idx="1550">
                  <c:v>5352000000</c:v>
                </c:pt>
                <c:pt idx="1551">
                  <c:v>5341200000</c:v>
                </c:pt>
                <c:pt idx="1552">
                  <c:v>5330400000</c:v>
                </c:pt>
                <c:pt idx="1553">
                  <c:v>5319700000</c:v>
                </c:pt>
                <c:pt idx="1554">
                  <c:v>5308900000</c:v>
                </c:pt>
                <c:pt idx="1555">
                  <c:v>5298200000</c:v>
                </c:pt>
                <c:pt idx="1556">
                  <c:v>5287400000</c:v>
                </c:pt>
                <c:pt idx="1557">
                  <c:v>5276700000</c:v>
                </c:pt>
                <c:pt idx="1558">
                  <c:v>5265900000</c:v>
                </c:pt>
                <c:pt idx="1559">
                  <c:v>5255200000</c:v>
                </c:pt>
                <c:pt idx="1560">
                  <c:v>5244400000</c:v>
                </c:pt>
                <c:pt idx="1561">
                  <c:v>5233600000</c:v>
                </c:pt>
                <c:pt idx="1562">
                  <c:v>5222900000</c:v>
                </c:pt>
                <c:pt idx="1563">
                  <c:v>5212100000</c:v>
                </c:pt>
                <c:pt idx="1564">
                  <c:v>5201400000</c:v>
                </c:pt>
                <c:pt idx="1565">
                  <c:v>5190600000</c:v>
                </c:pt>
                <c:pt idx="1566">
                  <c:v>5179900000</c:v>
                </c:pt>
                <c:pt idx="1567">
                  <c:v>5169100000</c:v>
                </c:pt>
                <c:pt idx="1568">
                  <c:v>5158300000</c:v>
                </c:pt>
                <c:pt idx="1569">
                  <c:v>5147600000</c:v>
                </c:pt>
                <c:pt idx="1570">
                  <c:v>5136800000</c:v>
                </c:pt>
                <c:pt idx="1571">
                  <c:v>5126100000</c:v>
                </c:pt>
                <c:pt idx="1572">
                  <c:v>5115300000</c:v>
                </c:pt>
                <c:pt idx="1573">
                  <c:v>5104500000</c:v>
                </c:pt>
                <c:pt idx="1574">
                  <c:v>5093800000</c:v>
                </c:pt>
                <c:pt idx="1575">
                  <c:v>5083000000</c:v>
                </c:pt>
                <c:pt idx="1576">
                  <c:v>5072300000</c:v>
                </c:pt>
                <c:pt idx="1577">
                  <c:v>5061500000</c:v>
                </c:pt>
                <c:pt idx="1578">
                  <c:v>5050700000</c:v>
                </c:pt>
                <c:pt idx="1579">
                  <c:v>5040000000</c:v>
                </c:pt>
                <c:pt idx="1580">
                  <c:v>5029200000</c:v>
                </c:pt>
                <c:pt idx="1581">
                  <c:v>5018500000</c:v>
                </c:pt>
                <c:pt idx="1582">
                  <c:v>5007700000</c:v>
                </c:pt>
                <c:pt idx="1583">
                  <c:v>4996900000</c:v>
                </c:pt>
                <c:pt idx="1584">
                  <c:v>4986200000</c:v>
                </c:pt>
                <c:pt idx="1585">
                  <c:v>4975400000</c:v>
                </c:pt>
                <c:pt idx="1586">
                  <c:v>4964700000</c:v>
                </c:pt>
                <c:pt idx="1587">
                  <c:v>4953900000</c:v>
                </c:pt>
                <c:pt idx="1588">
                  <c:v>4943100000</c:v>
                </c:pt>
                <c:pt idx="1589">
                  <c:v>4932400000</c:v>
                </c:pt>
                <c:pt idx="1590">
                  <c:v>4921600000</c:v>
                </c:pt>
                <c:pt idx="1591">
                  <c:v>4910800000</c:v>
                </c:pt>
                <c:pt idx="1592">
                  <c:v>4900100000</c:v>
                </c:pt>
                <c:pt idx="1593">
                  <c:v>4889300000</c:v>
                </c:pt>
                <c:pt idx="1594">
                  <c:v>4878600000</c:v>
                </c:pt>
                <c:pt idx="1595">
                  <c:v>4867800000</c:v>
                </c:pt>
                <c:pt idx="1596">
                  <c:v>4857000000</c:v>
                </c:pt>
                <c:pt idx="1597">
                  <c:v>4846300000</c:v>
                </c:pt>
                <c:pt idx="1598">
                  <c:v>4835500000</c:v>
                </c:pt>
                <c:pt idx="1599">
                  <c:v>4824700000</c:v>
                </c:pt>
                <c:pt idx="1600">
                  <c:v>4824700000</c:v>
                </c:pt>
                <c:pt idx="1601">
                  <c:v>4814000000</c:v>
                </c:pt>
                <c:pt idx="1602">
                  <c:v>4803200000</c:v>
                </c:pt>
                <c:pt idx="1603">
                  <c:v>4792500000</c:v>
                </c:pt>
                <c:pt idx="1604">
                  <c:v>4781700000</c:v>
                </c:pt>
                <c:pt idx="1605">
                  <c:v>4770900000</c:v>
                </c:pt>
                <c:pt idx="1606">
                  <c:v>4760200000</c:v>
                </c:pt>
                <c:pt idx="1607">
                  <c:v>4749400000</c:v>
                </c:pt>
                <c:pt idx="1608">
                  <c:v>4738600000</c:v>
                </c:pt>
                <c:pt idx="1609">
                  <c:v>4727900000</c:v>
                </c:pt>
                <c:pt idx="1610">
                  <c:v>4717100000</c:v>
                </c:pt>
                <c:pt idx="1611">
                  <c:v>4706300000</c:v>
                </c:pt>
                <c:pt idx="1612">
                  <c:v>4695600000</c:v>
                </c:pt>
                <c:pt idx="1613">
                  <c:v>4684800000</c:v>
                </c:pt>
                <c:pt idx="1614">
                  <c:v>4674000000</c:v>
                </c:pt>
                <c:pt idx="1615">
                  <c:v>4663300000</c:v>
                </c:pt>
                <c:pt idx="1616">
                  <c:v>4652500000</c:v>
                </c:pt>
                <c:pt idx="1617">
                  <c:v>4641700000</c:v>
                </c:pt>
                <c:pt idx="1618">
                  <c:v>4631000000</c:v>
                </c:pt>
                <c:pt idx="1619">
                  <c:v>4620200000</c:v>
                </c:pt>
                <c:pt idx="1620">
                  <c:v>4609400000</c:v>
                </c:pt>
                <c:pt idx="1621">
                  <c:v>4598700000</c:v>
                </c:pt>
                <c:pt idx="1622">
                  <c:v>4587900000</c:v>
                </c:pt>
                <c:pt idx="1623">
                  <c:v>4577100000</c:v>
                </c:pt>
                <c:pt idx="1624">
                  <c:v>4566400000</c:v>
                </c:pt>
                <c:pt idx="1625">
                  <c:v>4555600000</c:v>
                </c:pt>
                <c:pt idx="1626">
                  <c:v>4544800000</c:v>
                </c:pt>
                <c:pt idx="1627">
                  <c:v>4534100000</c:v>
                </c:pt>
                <c:pt idx="1628">
                  <c:v>4523300000</c:v>
                </c:pt>
                <c:pt idx="1629">
                  <c:v>4512500000</c:v>
                </c:pt>
                <c:pt idx="1630">
                  <c:v>4501800000</c:v>
                </c:pt>
                <c:pt idx="1631">
                  <c:v>4491000000</c:v>
                </c:pt>
                <c:pt idx="1632">
                  <c:v>4480200000</c:v>
                </c:pt>
                <c:pt idx="1633">
                  <c:v>4469500000</c:v>
                </c:pt>
                <c:pt idx="1634">
                  <c:v>4458700000</c:v>
                </c:pt>
                <c:pt idx="1635">
                  <c:v>4447900000</c:v>
                </c:pt>
                <c:pt idx="1636">
                  <c:v>4437200000</c:v>
                </c:pt>
                <c:pt idx="1637">
                  <c:v>4426400000</c:v>
                </c:pt>
                <c:pt idx="1638">
                  <c:v>4415600000</c:v>
                </c:pt>
                <c:pt idx="1639">
                  <c:v>4404800000</c:v>
                </c:pt>
                <c:pt idx="1640">
                  <c:v>4394100000</c:v>
                </c:pt>
                <c:pt idx="1641">
                  <c:v>4383300000</c:v>
                </c:pt>
                <c:pt idx="1642">
                  <c:v>4372500000</c:v>
                </c:pt>
                <c:pt idx="1643">
                  <c:v>4361800000</c:v>
                </c:pt>
                <c:pt idx="1644">
                  <c:v>4351000000</c:v>
                </c:pt>
                <c:pt idx="1645">
                  <c:v>4340200000</c:v>
                </c:pt>
                <c:pt idx="1646">
                  <c:v>4329500000</c:v>
                </c:pt>
                <c:pt idx="1647">
                  <c:v>4318700000</c:v>
                </c:pt>
                <c:pt idx="1648">
                  <c:v>4307900000</c:v>
                </c:pt>
                <c:pt idx="1649">
                  <c:v>4297100000</c:v>
                </c:pt>
                <c:pt idx="1650">
                  <c:v>4297100000</c:v>
                </c:pt>
                <c:pt idx="1651">
                  <c:v>4286400000</c:v>
                </c:pt>
                <c:pt idx="1652">
                  <c:v>4275600000</c:v>
                </c:pt>
                <c:pt idx="1653">
                  <c:v>4264800000</c:v>
                </c:pt>
                <c:pt idx="1654">
                  <c:v>4254100000</c:v>
                </c:pt>
                <c:pt idx="1655">
                  <c:v>4243300000</c:v>
                </c:pt>
                <c:pt idx="1656">
                  <c:v>4232500000</c:v>
                </c:pt>
                <c:pt idx="1657">
                  <c:v>4221700000</c:v>
                </c:pt>
                <c:pt idx="1658">
                  <c:v>4211000000</c:v>
                </c:pt>
                <c:pt idx="1659">
                  <c:v>4200200000</c:v>
                </c:pt>
                <c:pt idx="1660">
                  <c:v>4189400000</c:v>
                </c:pt>
                <c:pt idx="1661">
                  <c:v>4178600000</c:v>
                </c:pt>
                <c:pt idx="1662">
                  <c:v>4167900000</c:v>
                </c:pt>
                <c:pt idx="1663">
                  <c:v>4157100000</c:v>
                </c:pt>
                <c:pt idx="1664">
                  <c:v>4146300000</c:v>
                </c:pt>
                <c:pt idx="1665">
                  <c:v>4135600000</c:v>
                </c:pt>
                <c:pt idx="1666">
                  <c:v>4124800000</c:v>
                </c:pt>
                <c:pt idx="1667">
                  <c:v>4114000000</c:v>
                </c:pt>
                <c:pt idx="1668">
                  <c:v>4103200000</c:v>
                </c:pt>
                <c:pt idx="1669">
                  <c:v>4092500000</c:v>
                </c:pt>
                <c:pt idx="1670">
                  <c:v>4081700000</c:v>
                </c:pt>
                <c:pt idx="1671">
                  <c:v>4070900000</c:v>
                </c:pt>
                <c:pt idx="1672">
                  <c:v>4060100000</c:v>
                </c:pt>
                <c:pt idx="1673">
                  <c:v>4049400000</c:v>
                </c:pt>
                <c:pt idx="1674">
                  <c:v>4038600000</c:v>
                </c:pt>
                <c:pt idx="1675">
                  <c:v>4027800000</c:v>
                </c:pt>
                <c:pt idx="1676">
                  <c:v>4017000000</c:v>
                </c:pt>
                <c:pt idx="1677">
                  <c:v>4006300000</c:v>
                </c:pt>
                <c:pt idx="1678">
                  <c:v>3995500000</c:v>
                </c:pt>
                <c:pt idx="1679">
                  <c:v>3984700000</c:v>
                </c:pt>
                <c:pt idx="1680">
                  <c:v>3973900000</c:v>
                </c:pt>
                <c:pt idx="1681">
                  <c:v>3963200000</c:v>
                </c:pt>
                <c:pt idx="1682">
                  <c:v>3952400000</c:v>
                </c:pt>
                <c:pt idx="1683">
                  <c:v>3941600000</c:v>
                </c:pt>
                <c:pt idx="1684">
                  <c:v>3930800000</c:v>
                </c:pt>
                <c:pt idx="1685">
                  <c:v>3920100000</c:v>
                </c:pt>
                <c:pt idx="1686">
                  <c:v>3909300000</c:v>
                </c:pt>
                <c:pt idx="1687">
                  <c:v>3898500000</c:v>
                </c:pt>
                <c:pt idx="1688">
                  <c:v>3887700000</c:v>
                </c:pt>
                <c:pt idx="1689">
                  <c:v>3877000000</c:v>
                </c:pt>
                <c:pt idx="1690">
                  <c:v>3866200000</c:v>
                </c:pt>
                <c:pt idx="1691">
                  <c:v>3855400000</c:v>
                </c:pt>
                <c:pt idx="1692">
                  <c:v>3844600000</c:v>
                </c:pt>
                <c:pt idx="1693">
                  <c:v>3833900000</c:v>
                </c:pt>
                <c:pt idx="1694">
                  <c:v>3823100000</c:v>
                </c:pt>
                <c:pt idx="1695">
                  <c:v>3812300000</c:v>
                </c:pt>
                <c:pt idx="1696">
                  <c:v>3801500000</c:v>
                </c:pt>
                <c:pt idx="1697">
                  <c:v>3790800000</c:v>
                </c:pt>
                <c:pt idx="1698">
                  <c:v>3780000000</c:v>
                </c:pt>
                <c:pt idx="1699">
                  <c:v>3769200000</c:v>
                </c:pt>
                <c:pt idx="1700">
                  <c:v>3769200000</c:v>
                </c:pt>
                <c:pt idx="1701">
                  <c:v>3758400000</c:v>
                </c:pt>
                <c:pt idx="1702">
                  <c:v>3747600000</c:v>
                </c:pt>
                <c:pt idx="1703">
                  <c:v>3736900000</c:v>
                </c:pt>
                <c:pt idx="1704">
                  <c:v>3726100000</c:v>
                </c:pt>
                <c:pt idx="1705">
                  <c:v>3715300000</c:v>
                </c:pt>
                <c:pt idx="1706">
                  <c:v>3704500000</c:v>
                </c:pt>
                <c:pt idx="1707">
                  <c:v>3693800000</c:v>
                </c:pt>
                <c:pt idx="1708">
                  <c:v>3683000000</c:v>
                </c:pt>
                <c:pt idx="1709">
                  <c:v>3672200000</c:v>
                </c:pt>
                <c:pt idx="1710">
                  <c:v>3661400000</c:v>
                </c:pt>
                <c:pt idx="1711">
                  <c:v>3650700000</c:v>
                </c:pt>
                <c:pt idx="1712">
                  <c:v>3639900000</c:v>
                </c:pt>
                <c:pt idx="1713">
                  <c:v>3629100000</c:v>
                </c:pt>
                <c:pt idx="1714">
                  <c:v>3618300000</c:v>
                </c:pt>
                <c:pt idx="1715">
                  <c:v>3607500000</c:v>
                </c:pt>
                <c:pt idx="1716">
                  <c:v>3596800000</c:v>
                </c:pt>
                <c:pt idx="1717">
                  <c:v>3586000000</c:v>
                </c:pt>
                <c:pt idx="1718">
                  <c:v>3575200000</c:v>
                </c:pt>
                <c:pt idx="1719">
                  <c:v>3564400000</c:v>
                </c:pt>
                <c:pt idx="1720">
                  <c:v>3553700000</c:v>
                </c:pt>
                <c:pt idx="1721">
                  <c:v>3542900000</c:v>
                </c:pt>
                <c:pt idx="1722">
                  <c:v>3532100000</c:v>
                </c:pt>
                <c:pt idx="1723">
                  <c:v>3521300000</c:v>
                </c:pt>
                <c:pt idx="1724">
                  <c:v>3510500000</c:v>
                </c:pt>
                <c:pt idx="1725">
                  <c:v>3499800000</c:v>
                </c:pt>
                <c:pt idx="1726">
                  <c:v>3489000000</c:v>
                </c:pt>
                <c:pt idx="1727">
                  <c:v>3478200000</c:v>
                </c:pt>
                <c:pt idx="1728">
                  <c:v>3467400000</c:v>
                </c:pt>
                <c:pt idx="1729">
                  <c:v>3456700000</c:v>
                </c:pt>
                <c:pt idx="1730">
                  <c:v>3445900000</c:v>
                </c:pt>
                <c:pt idx="1731">
                  <c:v>3435100000</c:v>
                </c:pt>
                <c:pt idx="1732">
                  <c:v>3424300000</c:v>
                </c:pt>
                <c:pt idx="1733">
                  <c:v>3413500000</c:v>
                </c:pt>
                <c:pt idx="1734">
                  <c:v>3402800000</c:v>
                </c:pt>
                <c:pt idx="1735">
                  <c:v>3392000000</c:v>
                </c:pt>
                <c:pt idx="1736">
                  <c:v>3381200000</c:v>
                </c:pt>
                <c:pt idx="1737">
                  <c:v>3370400000</c:v>
                </c:pt>
                <c:pt idx="1738">
                  <c:v>3359600000</c:v>
                </c:pt>
                <c:pt idx="1739">
                  <c:v>3348900000</c:v>
                </c:pt>
                <c:pt idx="1740">
                  <c:v>3338100000</c:v>
                </c:pt>
                <c:pt idx="1741">
                  <c:v>3327300000</c:v>
                </c:pt>
                <c:pt idx="1742">
                  <c:v>3316500000</c:v>
                </c:pt>
                <c:pt idx="1743">
                  <c:v>3305800000</c:v>
                </c:pt>
                <c:pt idx="1744">
                  <c:v>3295000000</c:v>
                </c:pt>
                <c:pt idx="1745">
                  <c:v>3284200000</c:v>
                </c:pt>
                <c:pt idx="1746">
                  <c:v>3273400000</c:v>
                </c:pt>
                <c:pt idx="1747">
                  <c:v>3262600000</c:v>
                </c:pt>
                <c:pt idx="1748">
                  <c:v>3251900000</c:v>
                </c:pt>
                <c:pt idx="1749">
                  <c:v>3241100000</c:v>
                </c:pt>
                <c:pt idx="1750">
                  <c:v>3241100000</c:v>
                </c:pt>
                <c:pt idx="1751">
                  <c:v>3230300000</c:v>
                </c:pt>
                <c:pt idx="1752">
                  <c:v>3219500000</c:v>
                </c:pt>
                <c:pt idx="1753">
                  <c:v>3208800000</c:v>
                </c:pt>
                <c:pt idx="1754">
                  <c:v>3198000000</c:v>
                </c:pt>
                <c:pt idx="1755">
                  <c:v>3187200000</c:v>
                </c:pt>
                <c:pt idx="1756">
                  <c:v>3176400000</c:v>
                </c:pt>
                <c:pt idx="1757">
                  <c:v>3165700000</c:v>
                </c:pt>
                <c:pt idx="1758">
                  <c:v>3154900000</c:v>
                </c:pt>
                <c:pt idx="1759">
                  <c:v>3144100000</c:v>
                </c:pt>
                <c:pt idx="1760">
                  <c:v>3133300000</c:v>
                </c:pt>
                <c:pt idx="1761">
                  <c:v>3122500000</c:v>
                </c:pt>
                <c:pt idx="1762">
                  <c:v>3111800000</c:v>
                </c:pt>
                <c:pt idx="1763">
                  <c:v>3101000000</c:v>
                </c:pt>
                <c:pt idx="1764">
                  <c:v>3090200000</c:v>
                </c:pt>
                <c:pt idx="1765">
                  <c:v>3079400000</c:v>
                </c:pt>
                <c:pt idx="1766">
                  <c:v>3068700000</c:v>
                </c:pt>
                <c:pt idx="1767">
                  <c:v>3057900000</c:v>
                </c:pt>
                <c:pt idx="1768">
                  <c:v>3047100000</c:v>
                </c:pt>
                <c:pt idx="1769">
                  <c:v>3036300000</c:v>
                </c:pt>
                <c:pt idx="1770">
                  <c:v>3025600000</c:v>
                </c:pt>
                <c:pt idx="1771">
                  <c:v>3014800000</c:v>
                </c:pt>
                <c:pt idx="1772">
                  <c:v>3004000000</c:v>
                </c:pt>
                <c:pt idx="1773">
                  <c:v>2993200000</c:v>
                </c:pt>
                <c:pt idx="1774">
                  <c:v>2982500000</c:v>
                </c:pt>
                <c:pt idx="1775">
                  <c:v>2971700000</c:v>
                </c:pt>
                <c:pt idx="1776">
                  <c:v>2960900000</c:v>
                </c:pt>
                <c:pt idx="1777">
                  <c:v>2950200000</c:v>
                </c:pt>
                <c:pt idx="1778">
                  <c:v>2939400000</c:v>
                </c:pt>
                <c:pt idx="1779">
                  <c:v>2928600000</c:v>
                </c:pt>
                <c:pt idx="1780">
                  <c:v>2917800000</c:v>
                </c:pt>
                <c:pt idx="1781">
                  <c:v>2907100000</c:v>
                </c:pt>
                <c:pt idx="1782">
                  <c:v>2896300000</c:v>
                </c:pt>
                <c:pt idx="1783">
                  <c:v>2885500000</c:v>
                </c:pt>
                <c:pt idx="1784">
                  <c:v>2874800000</c:v>
                </c:pt>
                <c:pt idx="1785">
                  <c:v>2864000000</c:v>
                </c:pt>
                <c:pt idx="1786">
                  <c:v>2853200000</c:v>
                </c:pt>
                <c:pt idx="1787">
                  <c:v>2842400000</c:v>
                </c:pt>
                <c:pt idx="1788">
                  <c:v>2831700000</c:v>
                </c:pt>
                <c:pt idx="1789">
                  <c:v>2820900000</c:v>
                </c:pt>
                <c:pt idx="1790">
                  <c:v>2810100000</c:v>
                </c:pt>
                <c:pt idx="1791">
                  <c:v>2799400000</c:v>
                </c:pt>
                <c:pt idx="1792">
                  <c:v>2788600000</c:v>
                </c:pt>
                <c:pt idx="1793">
                  <c:v>2777800000</c:v>
                </c:pt>
                <c:pt idx="1794">
                  <c:v>2767100000</c:v>
                </c:pt>
                <c:pt idx="1795">
                  <c:v>2756300000</c:v>
                </c:pt>
                <c:pt idx="1796">
                  <c:v>2745500000</c:v>
                </c:pt>
                <c:pt idx="1797">
                  <c:v>2734800000</c:v>
                </c:pt>
                <c:pt idx="1798">
                  <c:v>2724000000</c:v>
                </c:pt>
                <c:pt idx="1799">
                  <c:v>2713200000</c:v>
                </c:pt>
                <c:pt idx="1800">
                  <c:v>2713200000</c:v>
                </c:pt>
                <c:pt idx="1801">
                  <c:v>2702500000</c:v>
                </c:pt>
                <c:pt idx="1802">
                  <c:v>2691700000</c:v>
                </c:pt>
                <c:pt idx="1803">
                  <c:v>2681000000</c:v>
                </c:pt>
                <c:pt idx="1804">
                  <c:v>2670200000</c:v>
                </c:pt>
                <c:pt idx="1805">
                  <c:v>2659400000</c:v>
                </c:pt>
                <c:pt idx="1806">
                  <c:v>2648700000</c:v>
                </c:pt>
                <c:pt idx="1807">
                  <c:v>2637900000</c:v>
                </c:pt>
                <c:pt idx="1808">
                  <c:v>2627200000</c:v>
                </c:pt>
                <c:pt idx="1809">
                  <c:v>2616400000</c:v>
                </c:pt>
                <c:pt idx="1810">
                  <c:v>2605600000</c:v>
                </c:pt>
                <c:pt idx="1811">
                  <c:v>2594900000</c:v>
                </c:pt>
                <c:pt idx="1812">
                  <c:v>2584100000</c:v>
                </c:pt>
                <c:pt idx="1813">
                  <c:v>2573400000</c:v>
                </c:pt>
                <c:pt idx="1814">
                  <c:v>2562600000</c:v>
                </c:pt>
                <c:pt idx="1815">
                  <c:v>2551900000</c:v>
                </c:pt>
                <c:pt idx="1816">
                  <c:v>2541100000</c:v>
                </c:pt>
                <c:pt idx="1817">
                  <c:v>2530400000</c:v>
                </c:pt>
                <c:pt idx="1818">
                  <c:v>2519600000</c:v>
                </c:pt>
                <c:pt idx="1819">
                  <c:v>2508900000</c:v>
                </c:pt>
                <c:pt idx="1820">
                  <c:v>2498100000</c:v>
                </c:pt>
                <c:pt idx="1821">
                  <c:v>2487400000</c:v>
                </c:pt>
                <c:pt idx="1822">
                  <c:v>2476600000</c:v>
                </c:pt>
                <c:pt idx="1823">
                  <c:v>2465900000</c:v>
                </c:pt>
                <c:pt idx="1824">
                  <c:v>2455200000</c:v>
                </c:pt>
                <c:pt idx="1825">
                  <c:v>2444400000</c:v>
                </c:pt>
                <c:pt idx="1826">
                  <c:v>2433700000</c:v>
                </c:pt>
                <c:pt idx="1827">
                  <c:v>2423000000</c:v>
                </c:pt>
                <c:pt idx="1828">
                  <c:v>2412300000</c:v>
                </c:pt>
                <c:pt idx="1829">
                  <c:v>2401600000</c:v>
                </c:pt>
                <c:pt idx="1830">
                  <c:v>2390900000</c:v>
                </c:pt>
                <c:pt idx="1831">
                  <c:v>2380300000</c:v>
                </c:pt>
                <c:pt idx="1832">
                  <c:v>2369600000</c:v>
                </c:pt>
                <c:pt idx="1833">
                  <c:v>2359000000</c:v>
                </c:pt>
                <c:pt idx="1834">
                  <c:v>2348400000</c:v>
                </c:pt>
                <c:pt idx="1835">
                  <c:v>2337900000</c:v>
                </c:pt>
                <c:pt idx="1836">
                  <c:v>2327400000</c:v>
                </c:pt>
                <c:pt idx="1837">
                  <c:v>2317000000</c:v>
                </c:pt>
                <c:pt idx="1838">
                  <c:v>2306600000</c:v>
                </c:pt>
                <c:pt idx="1839">
                  <c:v>2296400000</c:v>
                </c:pt>
                <c:pt idx="1840">
                  <c:v>2286300000</c:v>
                </c:pt>
                <c:pt idx="1841">
                  <c:v>2276400000</c:v>
                </c:pt>
                <c:pt idx="1842">
                  <c:v>2266700000</c:v>
                </c:pt>
                <c:pt idx="1843">
                  <c:v>2257300000</c:v>
                </c:pt>
                <c:pt idx="1844">
                  <c:v>2248300000</c:v>
                </c:pt>
                <c:pt idx="1845">
                  <c:v>2239800000</c:v>
                </c:pt>
                <c:pt idx="1846">
                  <c:v>2231800000</c:v>
                </c:pt>
                <c:pt idx="1847">
                  <c:v>2224600000</c:v>
                </c:pt>
                <c:pt idx="1848">
                  <c:v>2218400000</c:v>
                </c:pt>
                <c:pt idx="1849">
                  <c:v>2213400000</c:v>
                </c:pt>
                <c:pt idx="1850">
                  <c:v>2213400000</c:v>
                </c:pt>
                <c:pt idx="1851">
                  <c:v>2210000000</c:v>
                </c:pt>
                <c:pt idx="1852">
                  <c:v>2208500000</c:v>
                </c:pt>
                <c:pt idx="1853">
                  <c:v>2209700000</c:v>
                </c:pt>
                <c:pt idx="1854">
                  <c:v>2214100000</c:v>
                </c:pt>
                <c:pt idx="1855">
                  <c:v>2222700000</c:v>
                </c:pt>
                <c:pt idx="1856">
                  <c:v>2236600000</c:v>
                </c:pt>
                <c:pt idx="1857">
                  <c:v>2257300000</c:v>
                </c:pt>
                <c:pt idx="1858">
                  <c:v>2286700000</c:v>
                </c:pt>
                <c:pt idx="1859">
                  <c:v>2327100000</c:v>
                </c:pt>
                <c:pt idx="1860">
                  <c:v>2381500000</c:v>
                </c:pt>
                <c:pt idx="1861">
                  <c:v>2454000000</c:v>
                </c:pt>
                <c:pt idx="1862">
                  <c:v>2549300000</c:v>
                </c:pt>
                <c:pt idx="1863">
                  <c:v>2673900000</c:v>
                </c:pt>
                <c:pt idx="1864">
                  <c:v>2835700000</c:v>
                </c:pt>
                <c:pt idx="1865">
                  <c:v>3045100000</c:v>
                </c:pt>
                <c:pt idx="1866">
                  <c:v>3315100000</c:v>
                </c:pt>
                <c:pt idx="1867">
                  <c:v>3662500000</c:v>
                </c:pt>
                <c:pt idx="1868">
                  <c:v>4108600000</c:v>
                </c:pt>
                <c:pt idx="1869">
                  <c:v>4680600000</c:v>
                </c:pt>
                <c:pt idx="1870">
                  <c:v>5413100000</c:v>
                </c:pt>
                <c:pt idx="1871">
                  <c:v>6350500000</c:v>
                </c:pt>
                <c:pt idx="1872">
                  <c:v>7549200000</c:v>
                </c:pt>
                <c:pt idx="1873">
                  <c:v>9081200000</c:v>
                </c:pt>
                <c:pt idx="1874">
                  <c:v>11038000000</c:v>
                </c:pt>
                <c:pt idx="1875">
                  <c:v>13538000000</c:v>
                </c:pt>
                <c:pt idx="1876">
                  <c:v>16729000000</c:v>
                </c:pt>
                <c:pt idx="1877">
                  <c:v>20803000000</c:v>
                </c:pt>
                <c:pt idx="1878">
                  <c:v>26003000000</c:v>
                </c:pt>
                <c:pt idx="1879">
                  <c:v>32638000000</c:v>
                </c:pt>
                <c:pt idx="1880">
                  <c:v>41106000000</c:v>
                </c:pt>
                <c:pt idx="1881">
                  <c:v>51910000000</c:v>
                </c:pt>
                <c:pt idx="1882">
                  <c:v>65694000000</c:v>
                </c:pt>
                <c:pt idx="1883">
                  <c:v>83281000000</c:v>
                </c:pt>
                <c:pt idx="1884">
                  <c:v>105720000000</c:v>
                </c:pt>
                <c:pt idx="1885">
                  <c:v>134340000000</c:v>
                </c:pt>
                <c:pt idx="1886">
                  <c:v>170860000000</c:v>
                </c:pt>
                <c:pt idx="1887">
                  <c:v>217440000000</c:v>
                </c:pt>
                <c:pt idx="1888">
                  <c:v>276860000000</c:v>
                </c:pt>
                <c:pt idx="1889">
                  <c:v>352670000000</c:v>
                </c:pt>
                <c:pt idx="1890">
                  <c:v>449370000000</c:v>
                </c:pt>
                <c:pt idx="1891">
                  <c:v>572720000000</c:v>
                </c:pt>
                <c:pt idx="1892">
                  <c:v>730080000000</c:v>
                </c:pt>
                <c:pt idx="1893">
                  <c:v>930800000000</c:v>
                </c:pt>
                <c:pt idx="1894">
                  <c:v>1186900000000</c:v>
                </c:pt>
                <c:pt idx="1895">
                  <c:v>1513500000000</c:v>
                </c:pt>
                <c:pt idx="1896">
                  <c:v>1930100000000</c:v>
                </c:pt>
                <c:pt idx="1897">
                  <c:v>2461600000000</c:v>
                </c:pt>
                <c:pt idx="1898">
                  <c:v>3139600000000</c:v>
                </c:pt>
                <c:pt idx="1899">
                  <c:v>4004400000000</c:v>
                </c:pt>
                <c:pt idx="1900">
                  <c:v>4004400000000</c:v>
                </c:pt>
                <c:pt idx="1901">
                  <c:v>4464500000000</c:v>
                </c:pt>
                <c:pt idx="1902">
                  <c:v>4905500000000</c:v>
                </c:pt>
                <c:pt idx="1903">
                  <c:v>5327300000000</c:v>
                </c:pt>
                <c:pt idx="1904">
                  <c:v>5730100000000</c:v>
                </c:pt>
                <c:pt idx="1905">
                  <c:v>6113700000000</c:v>
                </c:pt>
                <c:pt idx="1906">
                  <c:v>6478200000000</c:v>
                </c:pt>
                <c:pt idx="1907">
                  <c:v>6823500000000</c:v>
                </c:pt>
                <c:pt idx="1908">
                  <c:v>7149800000000</c:v>
                </c:pt>
                <c:pt idx="1909">
                  <c:v>7456900000000</c:v>
                </c:pt>
                <c:pt idx="1910">
                  <c:v>7744900000000</c:v>
                </c:pt>
                <c:pt idx="1911">
                  <c:v>8013800000000</c:v>
                </c:pt>
                <c:pt idx="1912">
                  <c:v>8263600000000</c:v>
                </c:pt>
                <c:pt idx="1913">
                  <c:v>8494200000000</c:v>
                </c:pt>
                <c:pt idx="1914">
                  <c:v>8705700000000</c:v>
                </c:pt>
                <c:pt idx="1915">
                  <c:v>8898200000000</c:v>
                </c:pt>
                <c:pt idx="1916">
                  <c:v>9071500000000</c:v>
                </c:pt>
                <c:pt idx="1917">
                  <c:v>9225600000000</c:v>
                </c:pt>
                <c:pt idx="1918">
                  <c:v>9360600000000</c:v>
                </c:pt>
                <c:pt idx="1919">
                  <c:v>9476600000000</c:v>
                </c:pt>
                <c:pt idx="1920">
                  <c:v>9573400000000</c:v>
                </c:pt>
                <c:pt idx="1921">
                  <c:v>9651100000000</c:v>
                </c:pt>
                <c:pt idx="1922">
                  <c:v>9709600000000</c:v>
                </c:pt>
                <c:pt idx="1923">
                  <c:v>9749100000000</c:v>
                </c:pt>
                <c:pt idx="1924">
                  <c:v>9769400000000</c:v>
                </c:pt>
                <c:pt idx="1925">
                  <c:v>9770600000000</c:v>
                </c:pt>
                <c:pt idx="1926">
                  <c:v>9752600000000</c:v>
                </c:pt>
                <c:pt idx="1927">
                  <c:v>9715600000000</c:v>
                </c:pt>
                <c:pt idx="1928">
                  <c:v>9659400000000</c:v>
                </c:pt>
                <c:pt idx="1929">
                  <c:v>9584100000000</c:v>
                </c:pt>
                <c:pt idx="1930">
                  <c:v>9489700000000</c:v>
                </c:pt>
                <c:pt idx="1931">
                  <c:v>9376200000000</c:v>
                </c:pt>
                <c:pt idx="1932">
                  <c:v>9243600000000</c:v>
                </c:pt>
                <c:pt idx="1933">
                  <c:v>9091800000000</c:v>
                </c:pt>
                <c:pt idx="1934">
                  <c:v>8920900000000</c:v>
                </c:pt>
                <c:pt idx="1935">
                  <c:v>8730900000000</c:v>
                </c:pt>
                <c:pt idx="1936">
                  <c:v>8521800000000</c:v>
                </c:pt>
                <c:pt idx="1937">
                  <c:v>8293500000000</c:v>
                </c:pt>
                <c:pt idx="1938">
                  <c:v>8046100000000</c:v>
                </c:pt>
                <c:pt idx="1939">
                  <c:v>7779600000000</c:v>
                </c:pt>
                <c:pt idx="1940">
                  <c:v>7494000000000</c:v>
                </c:pt>
                <c:pt idx="1941">
                  <c:v>7189300000000</c:v>
                </c:pt>
                <c:pt idx="1942">
                  <c:v>6865400000000</c:v>
                </c:pt>
                <c:pt idx="1943">
                  <c:v>6522400000000</c:v>
                </c:pt>
                <c:pt idx="1944">
                  <c:v>6160300000000</c:v>
                </c:pt>
                <c:pt idx="1945">
                  <c:v>5779100000000</c:v>
                </c:pt>
                <c:pt idx="1946">
                  <c:v>5378700000000</c:v>
                </c:pt>
                <c:pt idx="1947">
                  <c:v>4959300000000</c:v>
                </c:pt>
                <c:pt idx="1948">
                  <c:v>4520700000000</c:v>
                </c:pt>
                <c:pt idx="1949">
                  <c:v>4063000000000</c:v>
                </c:pt>
                <c:pt idx="1950">
                  <c:v>4063000000000</c:v>
                </c:pt>
                <c:pt idx="1951">
                  <c:v>2977600000000</c:v>
                </c:pt>
                <c:pt idx="1952">
                  <c:v>2182300000000</c:v>
                </c:pt>
                <c:pt idx="1953">
                  <c:v>1599600000000</c:v>
                </c:pt>
                <c:pt idx="1954">
                  <c:v>1172600000000</c:v>
                </c:pt>
                <c:pt idx="1955">
                  <c:v>859670000000</c:v>
                </c:pt>
                <c:pt idx="1956">
                  <c:v>630400000000</c:v>
                </c:pt>
                <c:pt idx="1957">
                  <c:v>462400000000</c:v>
                </c:pt>
                <c:pt idx="1958">
                  <c:v>339290000000</c:v>
                </c:pt>
                <c:pt idx="1959">
                  <c:v>249090000000</c:v>
                </c:pt>
                <c:pt idx="1960">
                  <c:v>182990000000</c:v>
                </c:pt>
                <c:pt idx="1961">
                  <c:v>134560000000</c:v>
                </c:pt>
                <c:pt idx="1962">
                  <c:v>99072000000</c:v>
                </c:pt>
                <c:pt idx="1963">
                  <c:v>73069000000</c:v>
                </c:pt>
                <c:pt idx="1964">
                  <c:v>54016000000</c:v>
                </c:pt>
                <c:pt idx="1965">
                  <c:v>40056000000</c:v>
                </c:pt>
                <c:pt idx="1966">
                  <c:v>29827000000</c:v>
                </c:pt>
                <c:pt idx="1967">
                  <c:v>22332000000</c:v>
                </c:pt>
                <c:pt idx="1968">
                  <c:v>16842000000</c:v>
                </c:pt>
                <c:pt idx="1969">
                  <c:v>12819000000</c:v>
                </c:pt>
                <c:pt idx="1970">
                  <c:v>9872200000</c:v>
                </c:pt>
                <c:pt idx="1971">
                  <c:v>7713800000</c:v>
                </c:pt>
                <c:pt idx="1972">
                  <c:v>6132900000</c:v>
                </c:pt>
                <c:pt idx="1973">
                  <c:v>4975300000</c:v>
                </c:pt>
                <c:pt idx="1974">
                  <c:v>4127900000</c:v>
                </c:pt>
                <c:pt idx="1975">
                  <c:v>3507700000</c:v>
                </c:pt>
                <c:pt idx="1976">
                  <c:v>3054100000</c:v>
                </c:pt>
                <c:pt idx="1977">
                  <c:v>2722500000</c:v>
                </c:pt>
                <c:pt idx="1978">
                  <c:v>2480300000</c:v>
                </c:pt>
                <c:pt idx="1979">
                  <c:v>2303700000</c:v>
                </c:pt>
                <c:pt idx="1980">
                  <c:v>2175000000</c:v>
                </c:pt>
                <c:pt idx="1981">
                  <c:v>2081500000</c:v>
                </c:pt>
                <c:pt idx="1982">
                  <c:v>2013900000</c:v>
                </c:pt>
                <c:pt idx="1983">
                  <c:v>1965100000</c:v>
                </c:pt>
                <c:pt idx="1984">
                  <c:v>1930100000</c:v>
                </c:pt>
                <c:pt idx="1985">
                  <c:v>1905300000</c:v>
                </c:pt>
                <c:pt idx="1986">
                  <c:v>1888000000</c:v>
                </c:pt>
                <c:pt idx="1987">
                  <c:v>1876000000</c:v>
                </c:pt>
                <c:pt idx="1988">
                  <c:v>1868100000</c:v>
                </c:pt>
                <c:pt idx="1989">
                  <c:v>1863100000</c:v>
                </c:pt>
                <c:pt idx="1990">
                  <c:v>1860300000</c:v>
                </c:pt>
                <c:pt idx="1991">
                  <c:v>1859000000</c:v>
                </c:pt>
                <c:pt idx="1992">
                  <c:v>1858900000</c:v>
                </c:pt>
                <c:pt idx="1993">
                  <c:v>1859600000</c:v>
                </c:pt>
                <c:pt idx="1994">
                  <c:v>1861000000</c:v>
                </c:pt>
                <c:pt idx="1995">
                  <c:v>1862800000</c:v>
                </c:pt>
                <c:pt idx="1996">
                  <c:v>1864900000</c:v>
                </c:pt>
                <c:pt idx="1997">
                  <c:v>1867300000</c:v>
                </c:pt>
                <c:pt idx="1998">
                  <c:v>1869900000</c:v>
                </c:pt>
                <c:pt idx="1999">
                  <c:v>1872500000</c:v>
                </c:pt>
                <c:pt idx="2000">
                  <c:v>1872500000</c:v>
                </c:pt>
                <c:pt idx="2001">
                  <c:v>1875300000</c:v>
                </c:pt>
                <c:pt idx="2002">
                  <c:v>1878200000</c:v>
                </c:pt>
                <c:pt idx="2003">
                  <c:v>1881100000</c:v>
                </c:pt>
                <c:pt idx="2004">
                  <c:v>1884100000</c:v>
                </c:pt>
                <c:pt idx="2005">
                  <c:v>1887100000</c:v>
                </c:pt>
                <c:pt idx="2006">
                  <c:v>1890100000</c:v>
                </c:pt>
                <c:pt idx="2007">
                  <c:v>1893100000</c:v>
                </c:pt>
                <c:pt idx="2008">
                  <c:v>1896200000</c:v>
                </c:pt>
                <c:pt idx="2009">
                  <c:v>1899200000</c:v>
                </c:pt>
                <c:pt idx="2010">
                  <c:v>1902300000</c:v>
                </c:pt>
                <c:pt idx="2011">
                  <c:v>1905400000</c:v>
                </c:pt>
                <c:pt idx="2012">
                  <c:v>1908400000</c:v>
                </c:pt>
                <c:pt idx="2013">
                  <c:v>1911500000</c:v>
                </c:pt>
                <c:pt idx="2014">
                  <c:v>1914600000</c:v>
                </c:pt>
                <c:pt idx="2015">
                  <c:v>1917700000</c:v>
                </c:pt>
                <c:pt idx="2016">
                  <c:v>1920800000</c:v>
                </c:pt>
                <c:pt idx="2017">
                  <c:v>1923900000</c:v>
                </c:pt>
                <c:pt idx="2018">
                  <c:v>1927000000</c:v>
                </c:pt>
                <c:pt idx="2019">
                  <c:v>1930100000</c:v>
                </c:pt>
                <c:pt idx="2020">
                  <c:v>1933200000</c:v>
                </c:pt>
                <c:pt idx="2021">
                  <c:v>1936300000</c:v>
                </c:pt>
                <c:pt idx="2022">
                  <c:v>1939400000</c:v>
                </c:pt>
                <c:pt idx="2023">
                  <c:v>1942500000</c:v>
                </c:pt>
                <c:pt idx="2024">
                  <c:v>1945600000</c:v>
                </c:pt>
                <c:pt idx="2025">
                  <c:v>1948700000</c:v>
                </c:pt>
                <c:pt idx="2026">
                  <c:v>1951900000</c:v>
                </c:pt>
                <c:pt idx="2027">
                  <c:v>1955000000</c:v>
                </c:pt>
                <c:pt idx="2028">
                  <c:v>1958100000</c:v>
                </c:pt>
                <c:pt idx="2029">
                  <c:v>1961200000</c:v>
                </c:pt>
                <c:pt idx="2030">
                  <c:v>1964300000</c:v>
                </c:pt>
                <c:pt idx="2031">
                  <c:v>1967500000</c:v>
                </c:pt>
                <c:pt idx="2032">
                  <c:v>1970600000</c:v>
                </c:pt>
                <c:pt idx="2033">
                  <c:v>1973700000</c:v>
                </c:pt>
                <c:pt idx="2034">
                  <c:v>1976800000</c:v>
                </c:pt>
                <c:pt idx="2035">
                  <c:v>1980000000</c:v>
                </c:pt>
                <c:pt idx="2036">
                  <c:v>1983100000</c:v>
                </c:pt>
                <c:pt idx="2037">
                  <c:v>1986300000</c:v>
                </c:pt>
                <c:pt idx="2038">
                  <c:v>1989400000</c:v>
                </c:pt>
                <c:pt idx="2039">
                  <c:v>1992500000</c:v>
                </c:pt>
                <c:pt idx="2040">
                  <c:v>1995700000</c:v>
                </c:pt>
                <c:pt idx="2041">
                  <c:v>1998800000</c:v>
                </c:pt>
                <c:pt idx="2042">
                  <c:v>2002000000</c:v>
                </c:pt>
                <c:pt idx="2043">
                  <c:v>2005100000</c:v>
                </c:pt>
                <c:pt idx="2044">
                  <c:v>2008300000</c:v>
                </c:pt>
                <c:pt idx="2045">
                  <c:v>2011400000</c:v>
                </c:pt>
                <c:pt idx="2046">
                  <c:v>2014600000</c:v>
                </c:pt>
                <c:pt idx="2047">
                  <c:v>2017800000</c:v>
                </c:pt>
                <c:pt idx="2048">
                  <c:v>2020900000</c:v>
                </c:pt>
                <c:pt idx="2049">
                  <c:v>2024100000</c:v>
                </c:pt>
                <c:pt idx="2050">
                  <c:v>2024100000</c:v>
                </c:pt>
                <c:pt idx="2051">
                  <c:v>2027200000</c:v>
                </c:pt>
                <c:pt idx="2052">
                  <c:v>2030400000</c:v>
                </c:pt>
                <c:pt idx="2053">
                  <c:v>2033600000</c:v>
                </c:pt>
                <c:pt idx="2054">
                  <c:v>2036800000</c:v>
                </c:pt>
                <c:pt idx="2055">
                  <c:v>2039900000</c:v>
                </c:pt>
                <c:pt idx="2056">
                  <c:v>2043100000</c:v>
                </c:pt>
                <c:pt idx="2057">
                  <c:v>2046300000</c:v>
                </c:pt>
                <c:pt idx="2058">
                  <c:v>2049500000</c:v>
                </c:pt>
                <c:pt idx="2059">
                  <c:v>2052700000</c:v>
                </c:pt>
                <c:pt idx="2060">
                  <c:v>2055900000</c:v>
                </c:pt>
                <c:pt idx="2061">
                  <c:v>2059100000</c:v>
                </c:pt>
                <c:pt idx="2062">
                  <c:v>2062300000</c:v>
                </c:pt>
                <c:pt idx="2063">
                  <c:v>2065500000</c:v>
                </c:pt>
                <c:pt idx="2064">
                  <c:v>2068700000</c:v>
                </c:pt>
                <c:pt idx="2065">
                  <c:v>2071900000</c:v>
                </c:pt>
                <c:pt idx="2066">
                  <c:v>2075100000</c:v>
                </c:pt>
                <c:pt idx="2067">
                  <c:v>2078300000</c:v>
                </c:pt>
                <c:pt idx="2068">
                  <c:v>2081500000</c:v>
                </c:pt>
                <c:pt idx="2069">
                  <c:v>2084700000</c:v>
                </c:pt>
                <c:pt idx="2070">
                  <c:v>2087900000</c:v>
                </c:pt>
                <c:pt idx="2071">
                  <c:v>2091200000</c:v>
                </c:pt>
                <c:pt idx="2072">
                  <c:v>2094400000</c:v>
                </c:pt>
                <c:pt idx="2073">
                  <c:v>2097600000</c:v>
                </c:pt>
                <c:pt idx="2074">
                  <c:v>2100900000</c:v>
                </c:pt>
                <c:pt idx="2075">
                  <c:v>2104100000</c:v>
                </c:pt>
                <c:pt idx="2076">
                  <c:v>2107400000</c:v>
                </c:pt>
                <c:pt idx="2077">
                  <c:v>2110600000</c:v>
                </c:pt>
                <c:pt idx="2078">
                  <c:v>2113900000</c:v>
                </c:pt>
                <c:pt idx="2079">
                  <c:v>2117200000</c:v>
                </c:pt>
                <c:pt idx="2080">
                  <c:v>2120400000</c:v>
                </c:pt>
                <c:pt idx="2081">
                  <c:v>2123700000</c:v>
                </c:pt>
                <c:pt idx="2082">
                  <c:v>2127000000</c:v>
                </c:pt>
                <c:pt idx="2083">
                  <c:v>2130300000</c:v>
                </c:pt>
                <c:pt idx="2084">
                  <c:v>2133600000</c:v>
                </c:pt>
                <c:pt idx="2085">
                  <c:v>2136900000</c:v>
                </c:pt>
                <c:pt idx="2086">
                  <c:v>2140200000</c:v>
                </c:pt>
                <c:pt idx="2087">
                  <c:v>2143500000</c:v>
                </c:pt>
                <c:pt idx="2088">
                  <c:v>2146800000</c:v>
                </c:pt>
                <c:pt idx="2089">
                  <c:v>2150200000</c:v>
                </c:pt>
                <c:pt idx="2090">
                  <c:v>2153600000</c:v>
                </c:pt>
                <c:pt idx="2091">
                  <c:v>2157000000</c:v>
                </c:pt>
                <c:pt idx="2092">
                  <c:v>2160400000</c:v>
                </c:pt>
                <c:pt idx="2093">
                  <c:v>2163900000</c:v>
                </c:pt>
                <c:pt idx="2094">
                  <c:v>2167400000</c:v>
                </c:pt>
                <c:pt idx="2095">
                  <c:v>2171000000</c:v>
                </c:pt>
                <c:pt idx="2096">
                  <c:v>2174700000</c:v>
                </c:pt>
                <c:pt idx="2097">
                  <c:v>2178500000</c:v>
                </c:pt>
                <c:pt idx="2098">
                  <c:v>2182500000</c:v>
                </c:pt>
                <c:pt idx="2099">
                  <c:v>2186700000</c:v>
                </c:pt>
                <c:pt idx="2100">
                  <c:v>2186700000</c:v>
                </c:pt>
                <c:pt idx="2101">
                  <c:v>2191300000</c:v>
                </c:pt>
                <c:pt idx="2102">
                  <c:v>2196200000</c:v>
                </c:pt>
                <c:pt idx="2103">
                  <c:v>2201700000</c:v>
                </c:pt>
                <c:pt idx="2104">
                  <c:v>2208000000</c:v>
                </c:pt>
                <c:pt idx="2105">
                  <c:v>2215400000</c:v>
                </c:pt>
                <c:pt idx="2106">
                  <c:v>2224100000</c:v>
                </c:pt>
                <c:pt idx="2107">
                  <c:v>2234800000</c:v>
                </c:pt>
                <c:pt idx="2108">
                  <c:v>2248200000</c:v>
                </c:pt>
                <c:pt idx="2109">
                  <c:v>2265200000</c:v>
                </c:pt>
                <c:pt idx="2110">
                  <c:v>2287200000</c:v>
                </c:pt>
                <c:pt idx="2111">
                  <c:v>2315800000</c:v>
                </c:pt>
                <c:pt idx="2112">
                  <c:v>2353700000</c:v>
                </c:pt>
                <c:pt idx="2113">
                  <c:v>2404100000</c:v>
                </c:pt>
                <c:pt idx="2114">
                  <c:v>2471600000</c:v>
                </c:pt>
                <c:pt idx="2115">
                  <c:v>2562500000</c:v>
                </c:pt>
                <c:pt idx="2116">
                  <c:v>2685200000</c:v>
                </c:pt>
                <c:pt idx="2117">
                  <c:v>2851300000</c:v>
                </c:pt>
                <c:pt idx="2118">
                  <c:v>3076800000</c:v>
                </c:pt>
                <c:pt idx="2119">
                  <c:v>3383200000</c:v>
                </c:pt>
                <c:pt idx="2120">
                  <c:v>3800000000</c:v>
                </c:pt>
                <c:pt idx="2121">
                  <c:v>4367600000</c:v>
                </c:pt>
                <c:pt idx="2122">
                  <c:v>5140800000</c:v>
                </c:pt>
                <c:pt idx="2123">
                  <c:v>6194700000</c:v>
                </c:pt>
                <c:pt idx="2124">
                  <c:v>7631600000</c:v>
                </c:pt>
                <c:pt idx="2125">
                  <c:v>9591300000</c:v>
                </c:pt>
                <c:pt idx="2126">
                  <c:v>12264000000</c:v>
                </c:pt>
                <c:pt idx="2127">
                  <c:v>15911000000</c:v>
                </c:pt>
                <c:pt idx="2128">
                  <c:v>20886000000</c:v>
                </c:pt>
                <c:pt idx="2129">
                  <c:v>27675000000</c:v>
                </c:pt>
                <c:pt idx="2130">
                  <c:v>36938000000</c:v>
                </c:pt>
                <c:pt idx="2131">
                  <c:v>49578000000</c:v>
                </c:pt>
                <c:pt idx="2132">
                  <c:v>66826000000</c:v>
                </c:pt>
                <c:pt idx="2133">
                  <c:v>90364000000</c:v>
                </c:pt>
                <c:pt idx="2134">
                  <c:v>122480000000</c:v>
                </c:pt>
                <c:pt idx="2135">
                  <c:v>166320000000</c:v>
                </c:pt>
                <c:pt idx="2136">
                  <c:v>226140000000</c:v>
                </c:pt>
                <c:pt idx="2137">
                  <c:v>307780000000</c:v>
                </c:pt>
                <c:pt idx="2138">
                  <c:v>419180000000</c:v>
                </c:pt>
                <c:pt idx="2139">
                  <c:v>571220000000</c:v>
                </c:pt>
                <c:pt idx="2140">
                  <c:v>778710000000</c:v>
                </c:pt>
                <c:pt idx="2141">
                  <c:v>1061900000000</c:v>
                </c:pt>
                <c:pt idx="2142">
                  <c:v>1448300000000</c:v>
                </c:pt>
                <c:pt idx="2143">
                  <c:v>1975700000000</c:v>
                </c:pt>
                <c:pt idx="2144">
                  <c:v>2695400000000</c:v>
                </c:pt>
                <c:pt idx="2145">
                  <c:v>3677600000000</c:v>
                </c:pt>
                <c:pt idx="2146">
                  <c:v>5018000000000</c:v>
                </c:pt>
                <c:pt idx="2147">
                  <c:v>6847300000000</c:v>
                </c:pt>
                <c:pt idx="2148">
                  <c:v>9343700000000</c:v>
                </c:pt>
                <c:pt idx="2149">
                  <c:v>12751000000000</c:v>
                </c:pt>
                <c:pt idx="2150">
                  <c:v>12751000000000</c:v>
                </c:pt>
                <c:pt idx="2151">
                  <c:v>17261000000000</c:v>
                </c:pt>
                <c:pt idx="2152">
                  <c:v>21589000000000</c:v>
                </c:pt>
                <c:pt idx="2153">
                  <c:v>25735000000000</c:v>
                </c:pt>
                <c:pt idx="2154">
                  <c:v>29698000000000</c:v>
                </c:pt>
                <c:pt idx="2155">
                  <c:v>33480000000000</c:v>
                </c:pt>
                <c:pt idx="2156">
                  <c:v>37079000000000</c:v>
                </c:pt>
                <c:pt idx="2157">
                  <c:v>40496000000000</c:v>
                </c:pt>
                <c:pt idx="2158">
                  <c:v>43730000000000</c:v>
                </c:pt>
                <c:pt idx="2159">
                  <c:v>46782000000000</c:v>
                </c:pt>
                <c:pt idx="2160">
                  <c:v>49652000000000</c:v>
                </c:pt>
                <c:pt idx="2161">
                  <c:v>52340000000000</c:v>
                </c:pt>
                <c:pt idx="2162">
                  <c:v>54845000000000</c:v>
                </c:pt>
                <c:pt idx="2163">
                  <c:v>57169000000000</c:v>
                </c:pt>
                <c:pt idx="2164">
                  <c:v>59309000000000</c:v>
                </c:pt>
                <c:pt idx="2165">
                  <c:v>61268000000000</c:v>
                </c:pt>
                <c:pt idx="2166">
                  <c:v>63044000000000</c:v>
                </c:pt>
                <c:pt idx="2167">
                  <c:v>64638000000000</c:v>
                </c:pt>
                <c:pt idx="2168">
                  <c:v>66050000000000</c:v>
                </c:pt>
                <c:pt idx="2169">
                  <c:v>67279000000000</c:v>
                </c:pt>
                <c:pt idx="2170">
                  <c:v>68326000000000</c:v>
                </c:pt>
                <c:pt idx="2171">
                  <c:v>69190000000000</c:v>
                </c:pt>
                <c:pt idx="2172">
                  <c:v>69872000000000</c:v>
                </c:pt>
                <c:pt idx="2173">
                  <c:v>70372000000000</c:v>
                </c:pt>
                <c:pt idx="2174">
                  <c:v>70690000000000</c:v>
                </c:pt>
                <c:pt idx="2175">
                  <c:v>70825000000000</c:v>
                </c:pt>
                <c:pt idx="2176">
                  <c:v>70778000000000</c:v>
                </c:pt>
                <c:pt idx="2177">
                  <c:v>70549000000000</c:v>
                </c:pt>
                <c:pt idx="2178">
                  <c:v>70137000000000</c:v>
                </c:pt>
                <c:pt idx="2179">
                  <c:v>69543000000000</c:v>
                </c:pt>
                <c:pt idx="2180">
                  <c:v>68766000000000</c:v>
                </c:pt>
                <c:pt idx="2181">
                  <c:v>67807000000000</c:v>
                </c:pt>
                <c:pt idx="2182">
                  <c:v>66666000000000</c:v>
                </c:pt>
                <c:pt idx="2183">
                  <c:v>65343000000000</c:v>
                </c:pt>
                <c:pt idx="2184">
                  <c:v>63837000000000</c:v>
                </c:pt>
                <c:pt idx="2185">
                  <c:v>62149000000000</c:v>
                </c:pt>
                <c:pt idx="2186">
                  <c:v>60278000000000</c:v>
                </c:pt>
                <c:pt idx="2187">
                  <c:v>58225000000000</c:v>
                </c:pt>
                <c:pt idx="2188">
                  <c:v>55990000000000</c:v>
                </c:pt>
                <c:pt idx="2189">
                  <c:v>53573000000000</c:v>
                </c:pt>
                <c:pt idx="2190">
                  <c:v>50973000000000</c:v>
                </c:pt>
                <c:pt idx="2191">
                  <c:v>48191000000000</c:v>
                </c:pt>
                <c:pt idx="2192">
                  <c:v>45226000000000</c:v>
                </c:pt>
                <c:pt idx="2193">
                  <c:v>42080000000000</c:v>
                </c:pt>
                <c:pt idx="2194">
                  <c:v>38750000000000</c:v>
                </c:pt>
                <c:pt idx="2195">
                  <c:v>35239000000000</c:v>
                </c:pt>
                <c:pt idx="2196">
                  <c:v>31545000000000</c:v>
                </c:pt>
                <c:pt idx="2197">
                  <c:v>27670000000000</c:v>
                </c:pt>
                <c:pt idx="2198">
                  <c:v>23611000000000</c:v>
                </c:pt>
                <c:pt idx="2199">
                  <c:v>19371000000000</c:v>
                </c:pt>
                <c:pt idx="2200">
                  <c:v>19371000000000</c:v>
                </c:pt>
                <c:pt idx="2201">
                  <c:v>15071000000000</c:v>
                </c:pt>
                <c:pt idx="2202">
                  <c:v>11725000000000</c:v>
                </c:pt>
                <c:pt idx="2203">
                  <c:v>9122600000000</c:v>
                </c:pt>
                <c:pt idx="2204">
                  <c:v>7097900000000</c:v>
                </c:pt>
                <c:pt idx="2205">
                  <c:v>5522700000000</c:v>
                </c:pt>
                <c:pt idx="2206">
                  <c:v>4297300000000</c:v>
                </c:pt>
                <c:pt idx="2207">
                  <c:v>3343900000000</c:v>
                </c:pt>
                <c:pt idx="2208">
                  <c:v>2602300000000</c:v>
                </c:pt>
                <c:pt idx="2209">
                  <c:v>2025300000000</c:v>
                </c:pt>
                <c:pt idx="2210">
                  <c:v>1576400000000</c:v>
                </c:pt>
                <c:pt idx="2211">
                  <c:v>1227200000000</c:v>
                </c:pt>
                <c:pt idx="2212">
                  <c:v>955500000000</c:v>
                </c:pt>
                <c:pt idx="2213">
                  <c:v>744140000000</c:v>
                </c:pt>
                <c:pt idx="2214">
                  <c:v>579720000000</c:v>
                </c:pt>
                <c:pt idx="2215">
                  <c:v>451810000000</c:v>
                </c:pt>
                <c:pt idx="2216">
                  <c:v>352300000000</c:v>
                </c:pt>
                <c:pt idx="2217">
                  <c:v>274880000000</c:v>
                </c:pt>
                <c:pt idx="2218">
                  <c:v>214660000000</c:v>
                </c:pt>
                <c:pt idx="2219">
                  <c:v>167810000000</c:v>
                </c:pt>
                <c:pt idx="2220">
                  <c:v>131370000000</c:v>
                </c:pt>
                <c:pt idx="2221">
                  <c:v>103010000000</c:v>
                </c:pt>
                <c:pt idx="2222">
                  <c:v>80959000000</c:v>
                </c:pt>
                <c:pt idx="2223">
                  <c:v>63804000000</c:v>
                </c:pt>
                <c:pt idx="2224">
                  <c:v>50459000000</c:v>
                </c:pt>
                <c:pt idx="2225">
                  <c:v>40079000000</c:v>
                </c:pt>
                <c:pt idx="2226">
                  <c:v>32006000000</c:v>
                </c:pt>
                <c:pt idx="2227">
                  <c:v>25727000000</c:v>
                </c:pt>
                <c:pt idx="2228">
                  <c:v>20845000000</c:v>
                </c:pt>
                <c:pt idx="2229">
                  <c:v>17049000000</c:v>
                </c:pt>
                <c:pt idx="2230">
                  <c:v>14097000000</c:v>
                </c:pt>
                <c:pt idx="2231">
                  <c:v>11803000000</c:v>
                </c:pt>
                <c:pt idx="2232">
                  <c:v>10020000000</c:v>
                </c:pt>
                <c:pt idx="2233">
                  <c:v>8635400000</c:v>
                </c:pt>
                <c:pt idx="2234">
                  <c:v>7560100000</c:v>
                </c:pt>
                <c:pt idx="2235">
                  <c:v>6725500000</c:v>
                </c:pt>
                <c:pt idx="2236">
                  <c:v>6078300000</c:v>
                </c:pt>
                <c:pt idx="2237">
                  <c:v>5576900000</c:v>
                </c:pt>
                <c:pt idx="2238">
                  <c:v>5188800000</c:v>
                </c:pt>
                <c:pt idx="2239">
                  <c:v>4889000000</c:v>
                </c:pt>
                <c:pt idx="2240">
                  <c:v>4657800000</c:v>
                </c:pt>
                <c:pt idx="2241">
                  <c:v>4480000000</c:v>
                </c:pt>
                <c:pt idx="2242">
                  <c:v>4343700000</c:v>
                </c:pt>
                <c:pt idx="2243">
                  <c:v>4239800000</c:v>
                </c:pt>
                <c:pt idx="2244">
                  <c:v>4161000000</c:v>
                </c:pt>
                <c:pt idx="2245">
                  <c:v>4101700000</c:v>
                </c:pt>
                <c:pt idx="2246">
                  <c:v>4057800000</c:v>
                </c:pt>
                <c:pt idx="2247">
                  <c:v>4025600000</c:v>
                </c:pt>
                <c:pt idx="2248">
                  <c:v>4002700000</c:v>
                </c:pt>
                <c:pt idx="2249">
                  <c:v>3986900000</c:v>
                </c:pt>
                <c:pt idx="2250">
                  <c:v>3986900000</c:v>
                </c:pt>
                <c:pt idx="2251">
                  <c:v>3976700000</c:v>
                </c:pt>
                <c:pt idx="2252">
                  <c:v>3970900000</c:v>
                </c:pt>
                <c:pt idx="2253">
                  <c:v>3968500000</c:v>
                </c:pt>
                <c:pt idx="2254">
                  <c:v>3968700000</c:v>
                </c:pt>
                <c:pt idx="2255">
                  <c:v>3970900000</c:v>
                </c:pt>
                <c:pt idx="2256">
                  <c:v>3974800000</c:v>
                </c:pt>
                <c:pt idx="2257">
                  <c:v>3979900000</c:v>
                </c:pt>
                <c:pt idx="2258">
                  <c:v>3985900000</c:v>
                </c:pt>
                <c:pt idx="2259">
                  <c:v>3992700000</c:v>
                </c:pt>
                <c:pt idx="2260">
                  <c:v>4000100000</c:v>
                </c:pt>
                <c:pt idx="2261">
                  <c:v>4008000000</c:v>
                </c:pt>
                <c:pt idx="2262">
                  <c:v>4016300000</c:v>
                </c:pt>
                <c:pt idx="2263">
                  <c:v>4024800000</c:v>
                </c:pt>
                <c:pt idx="2264">
                  <c:v>4033500000</c:v>
                </c:pt>
                <c:pt idx="2265">
                  <c:v>4042400000</c:v>
                </c:pt>
                <c:pt idx="2266">
                  <c:v>4051500000</c:v>
                </c:pt>
                <c:pt idx="2267">
                  <c:v>4060600000</c:v>
                </c:pt>
                <c:pt idx="2268">
                  <c:v>4069900000</c:v>
                </c:pt>
                <c:pt idx="2269">
                  <c:v>4079200000</c:v>
                </c:pt>
                <c:pt idx="2270">
                  <c:v>4088600000</c:v>
                </c:pt>
                <c:pt idx="2271">
                  <c:v>4098000000</c:v>
                </c:pt>
                <c:pt idx="2272">
                  <c:v>4107400000</c:v>
                </c:pt>
                <c:pt idx="2273">
                  <c:v>4116900000</c:v>
                </c:pt>
                <c:pt idx="2274">
                  <c:v>4126400000</c:v>
                </c:pt>
                <c:pt idx="2275">
                  <c:v>4135900000</c:v>
                </c:pt>
                <c:pt idx="2276">
                  <c:v>4145400000</c:v>
                </c:pt>
                <c:pt idx="2277">
                  <c:v>4155000000</c:v>
                </c:pt>
                <c:pt idx="2278">
                  <c:v>4164600000</c:v>
                </c:pt>
                <c:pt idx="2279">
                  <c:v>4174100000</c:v>
                </c:pt>
                <c:pt idx="2280">
                  <c:v>4183700000</c:v>
                </c:pt>
                <c:pt idx="2281">
                  <c:v>4193300000</c:v>
                </c:pt>
                <c:pt idx="2282">
                  <c:v>4202900000</c:v>
                </c:pt>
                <c:pt idx="2283">
                  <c:v>4212500000</c:v>
                </c:pt>
                <c:pt idx="2284">
                  <c:v>4222100000</c:v>
                </c:pt>
                <c:pt idx="2285">
                  <c:v>4231700000</c:v>
                </c:pt>
                <c:pt idx="2286">
                  <c:v>4241400000</c:v>
                </c:pt>
                <c:pt idx="2287">
                  <c:v>4251000000</c:v>
                </c:pt>
                <c:pt idx="2288">
                  <c:v>4260600000</c:v>
                </c:pt>
                <c:pt idx="2289">
                  <c:v>4270300000</c:v>
                </c:pt>
                <c:pt idx="2290">
                  <c:v>4279900000</c:v>
                </c:pt>
                <c:pt idx="2291">
                  <c:v>4289600000</c:v>
                </c:pt>
                <c:pt idx="2292">
                  <c:v>4299200000</c:v>
                </c:pt>
                <c:pt idx="2293">
                  <c:v>4308900000</c:v>
                </c:pt>
                <c:pt idx="2294">
                  <c:v>4318600000</c:v>
                </c:pt>
                <c:pt idx="2295">
                  <c:v>4328200000</c:v>
                </c:pt>
                <c:pt idx="2296">
                  <c:v>4337900000</c:v>
                </c:pt>
                <c:pt idx="2297">
                  <c:v>4347600000</c:v>
                </c:pt>
                <c:pt idx="2298">
                  <c:v>4357200000</c:v>
                </c:pt>
                <c:pt idx="2299">
                  <c:v>4366900000</c:v>
                </c:pt>
                <c:pt idx="2300">
                  <c:v>4366900000</c:v>
                </c:pt>
                <c:pt idx="2301">
                  <c:v>4376600000</c:v>
                </c:pt>
                <c:pt idx="2302">
                  <c:v>4386300000</c:v>
                </c:pt>
                <c:pt idx="2303">
                  <c:v>4396000000</c:v>
                </c:pt>
                <c:pt idx="2304">
                  <c:v>4405700000</c:v>
                </c:pt>
                <c:pt idx="2305">
                  <c:v>4415400000</c:v>
                </c:pt>
                <c:pt idx="2306">
                  <c:v>4425100000</c:v>
                </c:pt>
                <c:pt idx="2307">
                  <c:v>4434800000</c:v>
                </c:pt>
                <c:pt idx="2308">
                  <c:v>4444500000</c:v>
                </c:pt>
                <c:pt idx="2309">
                  <c:v>4454200000</c:v>
                </c:pt>
                <c:pt idx="2310">
                  <c:v>4463900000</c:v>
                </c:pt>
                <c:pt idx="2311">
                  <c:v>4473600000</c:v>
                </c:pt>
                <c:pt idx="2312">
                  <c:v>4483300000</c:v>
                </c:pt>
                <c:pt idx="2313">
                  <c:v>4493000000</c:v>
                </c:pt>
                <c:pt idx="2314">
                  <c:v>4502800000</c:v>
                </c:pt>
                <c:pt idx="2315">
                  <c:v>4512500000</c:v>
                </c:pt>
                <c:pt idx="2316">
                  <c:v>4522200000</c:v>
                </c:pt>
                <c:pt idx="2317">
                  <c:v>4531900000</c:v>
                </c:pt>
                <c:pt idx="2318">
                  <c:v>4541700000</c:v>
                </c:pt>
                <c:pt idx="2319">
                  <c:v>4551400000</c:v>
                </c:pt>
                <c:pt idx="2320">
                  <c:v>4561100000</c:v>
                </c:pt>
                <c:pt idx="2321">
                  <c:v>4570900000</c:v>
                </c:pt>
                <c:pt idx="2322">
                  <c:v>4580600000</c:v>
                </c:pt>
                <c:pt idx="2323">
                  <c:v>4590300000</c:v>
                </c:pt>
                <c:pt idx="2324">
                  <c:v>4600100000</c:v>
                </c:pt>
                <c:pt idx="2325">
                  <c:v>4609800000</c:v>
                </c:pt>
                <c:pt idx="2326">
                  <c:v>4619600000</c:v>
                </c:pt>
                <c:pt idx="2327">
                  <c:v>4629300000</c:v>
                </c:pt>
                <c:pt idx="2328">
                  <c:v>4639100000</c:v>
                </c:pt>
                <c:pt idx="2329">
                  <c:v>4648800000</c:v>
                </c:pt>
                <c:pt idx="2330">
                  <c:v>4658600000</c:v>
                </c:pt>
                <c:pt idx="2331">
                  <c:v>4668300000</c:v>
                </c:pt>
                <c:pt idx="2332">
                  <c:v>4678100000</c:v>
                </c:pt>
                <c:pt idx="2333">
                  <c:v>4687800000</c:v>
                </c:pt>
                <c:pt idx="2334">
                  <c:v>4697600000</c:v>
                </c:pt>
                <c:pt idx="2335">
                  <c:v>4707300000</c:v>
                </c:pt>
                <c:pt idx="2336">
                  <c:v>4717100000</c:v>
                </c:pt>
                <c:pt idx="2337">
                  <c:v>4726900000</c:v>
                </c:pt>
                <c:pt idx="2338">
                  <c:v>4736600000</c:v>
                </c:pt>
                <c:pt idx="2339">
                  <c:v>4746400000</c:v>
                </c:pt>
                <c:pt idx="2340">
                  <c:v>4756100000</c:v>
                </c:pt>
                <c:pt idx="2341">
                  <c:v>4765900000</c:v>
                </c:pt>
                <c:pt idx="2342">
                  <c:v>4775700000</c:v>
                </c:pt>
                <c:pt idx="2343">
                  <c:v>4785400000</c:v>
                </c:pt>
                <c:pt idx="2344">
                  <c:v>4795200000</c:v>
                </c:pt>
                <c:pt idx="2345">
                  <c:v>4805000000</c:v>
                </c:pt>
                <c:pt idx="2346">
                  <c:v>4814700000</c:v>
                </c:pt>
                <c:pt idx="2347">
                  <c:v>4824500000</c:v>
                </c:pt>
                <c:pt idx="2348">
                  <c:v>4834300000</c:v>
                </c:pt>
                <c:pt idx="2349">
                  <c:v>4844100000</c:v>
                </c:pt>
                <c:pt idx="2350">
                  <c:v>4844100000</c:v>
                </c:pt>
                <c:pt idx="2351">
                  <c:v>4853800000</c:v>
                </c:pt>
                <c:pt idx="2352">
                  <c:v>4863600000</c:v>
                </c:pt>
                <c:pt idx="2353">
                  <c:v>4873400000</c:v>
                </c:pt>
                <c:pt idx="2354">
                  <c:v>4883200000</c:v>
                </c:pt>
                <c:pt idx="2355">
                  <c:v>4892900000</c:v>
                </c:pt>
                <c:pt idx="2356">
                  <c:v>4902700000</c:v>
                </c:pt>
                <c:pt idx="2357">
                  <c:v>4912500000</c:v>
                </c:pt>
                <c:pt idx="2358">
                  <c:v>4922300000</c:v>
                </c:pt>
                <c:pt idx="2359">
                  <c:v>4932000000</c:v>
                </c:pt>
                <c:pt idx="2360">
                  <c:v>4941800000</c:v>
                </c:pt>
                <c:pt idx="2361">
                  <c:v>4951600000</c:v>
                </c:pt>
                <c:pt idx="2362">
                  <c:v>4961400000</c:v>
                </c:pt>
                <c:pt idx="2363">
                  <c:v>4971200000</c:v>
                </c:pt>
                <c:pt idx="2364">
                  <c:v>4980900000</c:v>
                </c:pt>
                <c:pt idx="2365">
                  <c:v>4990700000</c:v>
                </c:pt>
                <c:pt idx="2366">
                  <c:v>5000500000</c:v>
                </c:pt>
                <c:pt idx="2367">
                  <c:v>5010300000</c:v>
                </c:pt>
                <c:pt idx="2368">
                  <c:v>5020100000</c:v>
                </c:pt>
                <c:pt idx="2369">
                  <c:v>5029900000</c:v>
                </c:pt>
                <c:pt idx="2370">
                  <c:v>5039600000</c:v>
                </c:pt>
                <c:pt idx="2371">
                  <c:v>5049400000</c:v>
                </c:pt>
                <c:pt idx="2372">
                  <c:v>5059200000</c:v>
                </c:pt>
                <c:pt idx="2373">
                  <c:v>5069000000</c:v>
                </c:pt>
                <c:pt idx="2374">
                  <c:v>5078800000</c:v>
                </c:pt>
                <c:pt idx="2375">
                  <c:v>5088600000</c:v>
                </c:pt>
                <c:pt idx="2376">
                  <c:v>5098300000</c:v>
                </c:pt>
                <c:pt idx="2377">
                  <c:v>5108100000</c:v>
                </c:pt>
                <c:pt idx="2378">
                  <c:v>5117900000</c:v>
                </c:pt>
                <c:pt idx="2379">
                  <c:v>5127700000</c:v>
                </c:pt>
                <c:pt idx="2380">
                  <c:v>5137500000</c:v>
                </c:pt>
                <c:pt idx="2381">
                  <c:v>5147300000</c:v>
                </c:pt>
                <c:pt idx="2382">
                  <c:v>5157100000</c:v>
                </c:pt>
                <c:pt idx="2383">
                  <c:v>5166800000</c:v>
                </c:pt>
                <c:pt idx="2384">
                  <c:v>5176600000</c:v>
                </c:pt>
                <c:pt idx="2385">
                  <c:v>5186400000</c:v>
                </c:pt>
                <c:pt idx="2386">
                  <c:v>5196200000</c:v>
                </c:pt>
                <c:pt idx="2387">
                  <c:v>5206000000</c:v>
                </c:pt>
                <c:pt idx="2388">
                  <c:v>5215800000</c:v>
                </c:pt>
                <c:pt idx="2389">
                  <c:v>5225600000</c:v>
                </c:pt>
                <c:pt idx="2390">
                  <c:v>5235400000</c:v>
                </c:pt>
                <c:pt idx="2391">
                  <c:v>5245200000</c:v>
                </c:pt>
                <c:pt idx="2392">
                  <c:v>5254900000</c:v>
                </c:pt>
                <c:pt idx="2393">
                  <c:v>5264700000</c:v>
                </c:pt>
                <c:pt idx="2394">
                  <c:v>5274500000</c:v>
                </c:pt>
                <c:pt idx="2395">
                  <c:v>5284300000</c:v>
                </c:pt>
                <c:pt idx="2396">
                  <c:v>5294100000</c:v>
                </c:pt>
                <c:pt idx="2397">
                  <c:v>5303900000</c:v>
                </c:pt>
                <c:pt idx="2398">
                  <c:v>5313700000</c:v>
                </c:pt>
                <c:pt idx="2399">
                  <c:v>5323500000</c:v>
                </c:pt>
                <c:pt idx="2400">
                  <c:v>5323500000</c:v>
                </c:pt>
                <c:pt idx="2401">
                  <c:v>5333300000</c:v>
                </c:pt>
                <c:pt idx="2402">
                  <c:v>5343000000</c:v>
                </c:pt>
                <c:pt idx="2403">
                  <c:v>5352800000</c:v>
                </c:pt>
                <c:pt idx="2404">
                  <c:v>5362600000</c:v>
                </c:pt>
                <c:pt idx="2405">
                  <c:v>5372400000</c:v>
                </c:pt>
                <c:pt idx="2406">
                  <c:v>5382200000</c:v>
                </c:pt>
                <c:pt idx="2407">
                  <c:v>5392000000</c:v>
                </c:pt>
                <c:pt idx="2408">
                  <c:v>5401800000</c:v>
                </c:pt>
                <c:pt idx="2409">
                  <c:v>5411600000</c:v>
                </c:pt>
                <c:pt idx="2410">
                  <c:v>5421400000</c:v>
                </c:pt>
                <c:pt idx="2411">
                  <c:v>5431100000</c:v>
                </c:pt>
                <c:pt idx="2412">
                  <c:v>5440900000</c:v>
                </c:pt>
                <c:pt idx="2413">
                  <c:v>5450700000</c:v>
                </c:pt>
                <c:pt idx="2414">
                  <c:v>5460500000</c:v>
                </c:pt>
                <c:pt idx="2415">
                  <c:v>5470300000</c:v>
                </c:pt>
                <c:pt idx="2416">
                  <c:v>5480100000</c:v>
                </c:pt>
                <c:pt idx="2417">
                  <c:v>5489900000</c:v>
                </c:pt>
                <c:pt idx="2418">
                  <c:v>5499700000</c:v>
                </c:pt>
                <c:pt idx="2419">
                  <c:v>5509500000</c:v>
                </c:pt>
                <c:pt idx="2420">
                  <c:v>5519200000</c:v>
                </c:pt>
                <c:pt idx="2421">
                  <c:v>5529000000</c:v>
                </c:pt>
                <c:pt idx="2422">
                  <c:v>5538800000</c:v>
                </c:pt>
                <c:pt idx="2423">
                  <c:v>5548600000</c:v>
                </c:pt>
                <c:pt idx="2424">
                  <c:v>5558400000</c:v>
                </c:pt>
                <c:pt idx="2425">
                  <c:v>5568200000</c:v>
                </c:pt>
                <c:pt idx="2426">
                  <c:v>5578000000</c:v>
                </c:pt>
                <c:pt idx="2427">
                  <c:v>5587800000</c:v>
                </c:pt>
                <c:pt idx="2428">
                  <c:v>5597600000</c:v>
                </c:pt>
                <c:pt idx="2429">
                  <c:v>5607300000</c:v>
                </c:pt>
                <c:pt idx="2430">
                  <c:v>5617100000</c:v>
                </c:pt>
                <c:pt idx="2431">
                  <c:v>5626900000</c:v>
                </c:pt>
                <c:pt idx="2432">
                  <c:v>5636700000</c:v>
                </c:pt>
                <c:pt idx="2433">
                  <c:v>5646500000</c:v>
                </c:pt>
                <c:pt idx="2434">
                  <c:v>5656300000</c:v>
                </c:pt>
                <c:pt idx="2435">
                  <c:v>5666100000</c:v>
                </c:pt>
                <c:pt idx="2436">
                  <c:v>5675800000</c:v>
                </c:pt>
                <c:pt idx="2437">
                  <c:v>5685600000</c:v>
                </c:pt>
                <c:pt idx="2438">
                  <c:v>5695400000</c:v>
                </c:pt>
                <c:pt idx="2439">
                  <c:v>5705200000</c:v>
                </c:pt>
                <c:pt idx="2440">
                  <c:v>5715000000</c:v>
                </c:pt>
                <c:pt idx="2441">
                  <c:v>5724800000</c:v>
                </c:pt>
                <c:pt idx="2442">
                  <c:v>5734600000</c:v>
                </c:pt>
                <c:pt idx="2443">
                  <c:v>5744300000</c:v>
                </c:pt>
                <c:pt idx="2444">
                  <c:v>5754100000</c:v>
                </c:pt>
                <c:pt idx="2445">
                  <c:v>5763900000</c:v>
                </c:pt>
                <c:pt idx="2446">
                  <c:v>5773700000</c:v>
                </c:pt>
                <c:pt idx="2447">
                  <c:v>5783500000</c:v>
                </c:pt>
                <c:pt idx="2448">
                  <c:v>5793300000</c:v>
                </c:pt>
                <c:pt idx="2449">
                  <c:v>5803100000</c:v>
                </c:pt>
                <c:pt idx="2450">
                  <c:v>5803100000</c:v>
                </c:pt>
                <c:pt idx="2451">
                  <c:v>5812800000</c:v>
                </c:pt>
                <c:pt idx="2452">
                  <c:v>5822600000</c:v>
                </c:pt>
                <c:pt idx="2453">
                  <c:v>5832400000</c:v>
                </c:pt>
                <c:pt idx="2454">
                  <c:v>5842200000</c:v>
                </c:pt>
                <c:pt idx="2455">
                  <c:v>5852000000</c:v>
                </c:pt>
                <c:pt idx="2456">
                  <c:v>5861800000</c:v>
                </c:pt>
                <c:pt idx="2457">
                  <c:v>5871500000</c:v>
                </c:pt>
                <c:pt idx="2458">
                  <c:v>5881300000</c:v>
                </c:pt>
                <c:pt idx="2459">
                  <c:v>5891100000</c:v>
                </c:pt>
                <c:pt idx="2460">
                  <c:v>5900900000</c:v>
                </c:pt>
                <c:pt idx="2461">
                  <c:v>5910700000</c:v>
                </c:pt>
                <c:pt idx="2462">
                  <c:v>5920500000</c:v>
                </c:pt>
                <c:pt idx="2463">
                  <c:v>5930200000</c:v>
                </c:pt>
                <c:pt idx="2464">
                  <c:v>5940000000</c:v>
                </c:pt>
                <c:pt idx="2465">
                  <c:v>5949800000</c:v>
                </c:pt>
                <c:pt idx="2466">
                  <c:v>5959600000</c:v>
                </c:pt>
                <c:pt idx="2467">
                  <c:v>5969400000</c:v>
                </c:pt>
                <c:pt idx="2468">
                  <c:v>5979100000</c:v>
                </c:pt>
                <c:pt idx="2469">
                  <c:v>5988900000</c:v>
                </c:pt>
                <c:pt idx="2470">
                  <c:v>5998700000</c:v>
                </c:pt>
                <c:pt idx="2471">
                  <c:v>6008500000</c:v>
                </c:pt>
                <c:pt idx="2472">
                  <c:v>6018300000</c:v>
                </c:pt>
                <c:pt idx="2473">
                  <c:v>6028000000</c:v>
                </c:pt>
                <c:pt idx="2474">
                  <c:v>6037800000</c:v>
                </c:pt>
                <c:pt idx="2475">
                  <c:v>6047600000</c:v>
                </c:pt>
                <c:pt idx="2476">
                  <c:v>6057400000</c:v>
                </c:pt>
                <c:pt idx="2477">
                  <c:v>6067100000</c:v>
                </c:pt>
                <c:pt idx="2478">
                  <c:v>6076900000</c:v>
                </c:pt>
                <c:pt idx="2479">
                  <c:v>6086700000</c:v>
                </c:pt>
                <c:pt idx="2480">
                  <c:v>6096500000</c:v>
                </c:pt>
                <c:pt idx="2481">
                  <c:v>6106300000</c:v>
                </c:pt>
                <c:pt idx="2482">
                  <c:v>6116000000</c:v>
                </c:pt>
                <c:pt idx="2483">
                  <c:v>6125800000</c:v>
                </c:pt>
                <c:pt idx="2484">
                  <c:v>6135600000</c:v>
                </c:pt>
                <c:pt idx="2485">
                  <c:v>6145400000</c:v>
                </c:pt>
                <c:pt idx="2486">
                  <c:v>6155100000</c:v>
                </c:pt>
                <c:pt idx="2487">
                  <c:v>6164900000</c:v>
                </c:pt>
                <c:pt idx="2488">
                  <c:v>6174700000</c:v>
                </c:pt>
                <c:pt idx="2489">
                  <c:v>6184500000</c:v>
                </c:pt>
                <c:pt idx="2490">
                  <c:v>6194200000</c:v>
                </c:pt>
                <c:pt idx="2491">
                  <c:v>6204000000</c:v>
                </c:pt>
                <c:pt idx="2492">
                  <c:v>6213800000</c:v>
                </c:pt>
                <c:pt idx="2493">
                  <c:v>6223600000</c:v>
                </c:pt>
                <c:pt idx="2494">
                  <c:v>6233300000</c:v>
                </c:pt>
                <c:pt idx="2495">
                  <c:v>6243100000</c:v>
                </c:pt>
                <c:pt idx="2496">
                  <c:v>6252900000</c:v>
                </c:pt>
                <c:pt idx="2497">
                  <c:v>6262700000</c:v>
                </c:pt>
                <c:pt idx="2498">
                  <c:v>6272400000</c:v>
                </c:pt>
                <c:pt idx="2499">
                  <c:v>6282200000</c:v>
                </c:pt>
                <c:pt idx="2500">
                  <c:v>6282200000</c:v>
                </c:pt>
                <c:pt idx="2501">
                  <c:v>6292000000</c:v>
                </c:pt>
                <c:pt idx="2502">
                  <c:v>6301700000</c:v>
                </c:pt>
                <c:pt idx="2503">
                  <c:v>6311500000</c:v>
                </c:pt>
                <c:pt idx="2504">
                  <c:v>6321300000</c:v>
                </c:pt>
                <c:pt idx="2505">
                  <c:v>6331100000</c:v>
                </c:pt>
                <c:pt idx="2506">
                  <c:v>6340800000</c:v>
                </c:pt>
                <c:pt idx="2507">
                  <c:v>6350600000</c:v>
                </c:pt>
                <c:pt idx="2508">
                  <c:v>6360400000</c:v>
                </c:pt>
                <c:pt idx="2509">
                  <c:v>6370100000</c:v>
                </c:pt>
                <c:pt idx="2510">
                  <c:v>6379900000</c:v>
                </c:pt>
                <c:pt idx="2511">
                  <c:v>6389700000</c:v>
                </c:pt>
                <c:pt idx="2512">
                  <c:v>6399400000</c:v>
                </c:pt>
                <c:pt idx="2513">
                  <c:v>6409200000</c:v>
                </c:pt>
                <c:pt idx="2514">
                  <c:v>6419000000</c:v>
                </c:pt>
                <c:pt idx="2515">
                  <c:v>6428700000</c:v>
                </c:pt>
                <c:pt idx="2516">
                  <c:v>6438500000</c:v>
                </c:pt>
                <c:pt idx="2517">
                  <c:v>6448300000</c:v>
                </c:pt>
                <c:pt idx="2518">
                  <c:v>6458000000</c:v>
                </c:pt>
                <c:pt idx="2519">
                  <c:v>6467800000</c:v>
                </c:pt>
                <c:pt idx="2520">
                  <c:v>6477600000</c:v>
                </c:pt>
                <c:pt idx="2521">
                  <c:v>6487300000</c:v>
                </c:pt>
                <c:pt idx="2522">
                  <c:v>6497100000</c:v>
                </c:pt>
                <c:pt idx="2523">
                  <c:v>6506900000</c:v>
                </c:pt>
                <c:pt idx="2524">
                  <c:v>6516600000</c:v>
                </c:pt>
                <c:pt idx="2525">
                  <c:v>6526400000</c:v>
                </c:pt>
                <c:pt idx="2526">
                  <c:v>6536200000</c:v>
                </c:pt>
                <c:pt idx="2527">
                  <c:v>6545900000</c:v>
                </c:pt>
                <c:pt idx="2528">
                  <c:v>6555700000</c:v>
                </c:pt>
                <c:pt idx="2529">
                  <c:v>6565500000</c:v>
                </c:pt>
                <c:pt idx="2530">
                  <c:v>6575200000</c:v>
                </c:pt>
                <c:pt idx="2531">
                  <c:v>6585000000</c:v>
                </c:pt>
                <c:pt idx="2532">
                  <c:v>6594700000</c:v>
                </c:pt>
                <c:pt idx="2533">
                  <c:v>6604500000</c:v>
                </c:pt>
                <c:pt idx="2534">
                  <c:v>6614300000</c:v>
                </c:pt>
                <c:pt idx="2535">
                  <c:v>6624000000</c:v>
                </c:pt>
                <c:pt idx="2536">
                  <c:v>6633800000</c:v>
                </c:pt>
                <c:pt idx="2537">
                  <c:v>6643500000</c:v>
                </c:pt>
                <c:pt idx="2538">
                  <c:v>6653300000</c:v>
                </c:pt>
                <c:pt idx="2539">
                  <c:v>6663100000</c:v>
                </c:pt>
                <c:pt idx="2540">
                  <c:v>6672800000</c:v>
                </c:pt>
                <c:pt idx="2541">
                  <c:v>6682600000</c:v>
                </c:pt>
                <c:pt idx="2542">
                  <c:v>6692300000</c:v>
                </c:pt>
                <c:pt idx="2543">
                  <c:v>6702100000</c:v>
                </c:pt>
                <c:pt idx="2544">
                  <c:v>6711900000</c:v>
                </c:pt>
                <c:pt idx="2545">
                  <c:v>6721600000</c:v>
                </c:pt>
                <c:pt idx="2546">
                  <c:v>6731400000</c:v>
                </c:pt>
                <c:pt idx="2547">
                  <c:v>6741100000</c:v>
                </c:pt>
                <c:pt idx="2548">
                  <c:v>6750900000</c:v>
                </c:pt>
                <c:pt idx="2549">
                  <c:v>6760700000</c:v>
                </c:pt>
                <c:pt idx="2550">
                  <c:v>6760700000</c:v>
                </c:pt>
                <c:pt idx="2551">
                  <c:v>6770400000</c:v>
                </c:pt>
                <c:pt idx="2552">
                  <c:v>6780200000</c:v>
                </c:pt>
                <c:pt idx="2553">
                  <c:v>6789900000</c:v>
                </c:pt>
                <c:pt idx="2554">
                  <c:v>6799700000</c:v>
                </c:pt>
                <c:pt idx="2555">
                  <c:v>6809400000</c:v>
                </c:pt>
                <c:pt idx="2556">
                  <c:v>6819200000</c:v>
                </c:pt>
                <c:pt idx="2557">
                  <c:v>6829000000</c:v>
                </c:pt>
                <c:pt idx="2558">
                  <c:v>6838700000</c:v>
                </c:pt>
                <c:pt idx="2559">
                  <c:v>6848500000</c:v>
                </c:pt>
                <c:pt idx="2560">
                  <c:v>6858300000</c:v>
                </c:pt>
                <c:pt idx="2561">
                  <c:v>6868000000</c:v>
                </c:pt>
                <c:pt idx="2562">
                  <c:v>6877800000</c:v>
                </c:pt>
                <c:pt idx="2563">
                  <c:v>6887600000</c:v>
                </c:pt>
                <c:pt idx="2564">
                  <c:v>6897300000</c:v>
                </c:pt>
                <c:pt idx="2565">
                  <c:v>6907100000</c:v>
                </c:pt>
                <c:pt idx="2566">
                  <c:v>6916900000</c:v>
                </c:pt>
                <c:pt idx="2567">
                  <c:v>6926700000</c:v>
                </c:pt>
                <c:pt idx="2568">
                  <c:v>6936600000</c:v>
                </c:pt>
                <c:pt idx="2569">
                  <c:v>6946400000</c:v>
                </c:pt>
                <c:pt idx="2570">
                  <c:v>6956300000</c:v>
                </c:pt>
                <c:pt idx="2571">
                  <c:v>6966200000</c:v>
                </c:pt>
                <c:pt idx="2572">
                  <c:v>6976200000</c:v>
                </c:pt>
                <c:pt idx="2573">
                  <c:v>6986200000</c:v>
                </c:pt>
                <c:pt idx="2574">
                  <c:v>6996300000</c:v>
                </c:pt>
                <c:pt idx="2575">
                  <c:v>7006500000</c:v>
                </c:pt>
                <c:pt idx="2576">
                  <c:v>7016800000</c:v>
                </c:pt>
                <c:pt idx="2577">
                  <c:v>7027300000</c:v>
                </c:pt>
                <c:pt idx="2578">
                  <c:v>7038000000</c:v>
                </c:pt>
                <c:pt idx="2579">
                  <c:v>7049000000</c:v>
                </c:pt>
                <c:pt idx="2580">
                  <c:v>7060300000</c:v>
                </c:pt>
                <c:pt idx="2581">
                  <c:v>7072100000</c:v>
                </c:pt>
                <c:pt idx="2582">
                  <c:v>7084400000</c:v>
                </c:pt>
                <c:pt idx="2583">
                  <c:v>7097500000</c:v>
                </c:pt>
                <c:pt idx="2584">
                  <c:v>7111600000</c:v>
                </c:pt>
                <c:pt idx="2585">
                  <c:v>7126900000</c:v>
                </c:pt>
                <c:pt idx="2586">
                  <c:v>7143700000</c:v>
                </c:pt>
                <c:pt idx="2587">
                  <c:v>7162600000</c:v>
                </c:pt>
                <c:pt idx="2588">
                  <c:v>7184100000</c:v>
                </c:pt>
                <c:pt idx="2589">
                  <c:v>7209000000</c:v>
                </c:pt>
                <c:pt idx="2590">
                  <c:v>7238200000</c:v>
                </c:pt>
                <c:pt idx="2591">
                  <c:v>7272900000</c:v>
                </c:pt>
                <c:pt idx="2592">
                  <c:v>7314800000</c:v>
                </c:pt>
                <c:pt idx="2593">
                  <c:v>7365800000</c:v>
                </c:pt>
                <c:pt idx="2594">
                  <c:v>7428600000</c:v>
                </c:pt>
                <c:pt idx="2595">
                  <c:v>7506500000</c:v>
                </c:pt>
                <c:pt idx="2596">
                  <c:v>7603900000</c:v>
                </c:pt>
                <c:pt idx="2597">
                  <c:v>7726300000</c:v>
                </c:pt>
                <c:pt idx="2598">
                  <c:v>7880900000</c:v>
                </c:pt>
                <c:pt idx="2599">
                  <c:v>8076800000</c:v>
                </c:pt>
                <c:pt idx="2600">
                  <c:v>8076800000</c:v>
                </c:pt>
                <c:pt idx="2601">
                  <c:v>8353600000</c:v>
                </c:pt>
                <c:pt idx="2602">
                  <c:v>8583400000</c:v>
                </c:pt>
                <c:pt idx="2603">
                  <c:v>8774800000</c:v>
                </c:pt>
                <c:pt idx="2604">
                  <c:v>8934800000</c:v>
                </c:pt>
                <c:pt idx="2605">
                  <c:v>9068900000</c:v>
                </c:pt>
                <c:pt idx="2606">
                  <c:v>9182000000</c:v>
                </c:pt>
                <c:pt idx="2607">
                  <c:v>9277700000</c:v>
                </c:pt>
                <c:pt idx="2608">
                  <c:v>9359400000</c:v>
                </c:pt>
                <c:pt idx="2609">
                  <c:v>9429400000</c:v>
                </c:pt>
                <c:pt idx="2610">
                  <c:v>9489900000</c:v>
                </c:pt>
                <c:pt idx="2611">
                  <c:v>9542700000</c:v>
                </c:pt>
                <c:pt idx="2612">
                  <c:v>9589100000</c:v>
                </c:pt>
                <c:pt idx="2613">
                  <c:v>9630300000</c:v>
                </c:pt>
                <c:pt idx="2614">
                  <c:v>9667300000</c:v>
                </c:pt>
                <c:pt idx="2615">
                  <c:v>9700700000</c:v>
                </c:pt>
                <c:pt idx="2616">
                  <c:v>9731300000</c:v>
                </c:pt>
                <c:pt idx="2617">
                  <c:v>9759500000</c:v>
                </c:pt>
                <c:pt idx="2618">
                  <c:v>9785800000</c:v>
                </c:pt>
                <c:pt idx="2619">
                  <c:v>9810600000</c:v>
                </c:pt>
                <c:pt idx="2620">
                  <c:v>9834100000</c:v>
                </c:pt>
                <c:pt idx="2621">
                  <c:v>9856500000</c:v>
                </c:pt>
                <c:pt idx="2622">
                  <c:v>9878000000</c:v>
                </c:pt>
                <c:pt idx="2623">
                  <c:v>9898900000</c:v>
                </c:pt>
                <c:pt idx="2624">
                  <c:v>9919100000</c:v>
                </c:pt>
                <c:pt idx="2625">
                  <c:v>9938900000</c:v>
                </c:pt>
                <c:pt idx="2626">
                  <c:v>9958300000</c:v>
                </c:pt>
                <c:pt idx="2627">
                  <c:v>9977400000</c:v>
                </c:pt>
                <c:pt idx="2628">
                  <c:v>9996200000</c:v>
                </c:pt>
                <c:pt idx="2629">
                  <c:v>10015000000</c:v>
                </c:pt>
                <c:pt idx="2630">
                  <c:v>10033000000</c:v>
                </c:pt>
                <c:pt idx="2631">
                  <c:v>10052000000</c:v>
                </c:pt>
                <c:pt idx="2632">
                  <c:v>10070000000</c:v>
                </c:pt>
                <c:pt idx="2633">
                  <c:v>10088000000</c:v>
                </c:pt>
                <c:pt idx="2634">
                  <c:v>10106000000</c:v>
                </c:pt>
                <c:pt idx="2635">
                  <c:v>10124000000</c:v>
                </c:pt>
                <c:pt idx="2636">
                  <c:v>10142000000</c:v>
                </c:pt>
                <c:pt idx="2637">
                  <c:v>10160000000</c:v>
                </c:pt>
                <c:pt idx="2638">
                  <c:v>10177000000</c:v>
                </c:pt>
                <c:pt idx="2639">
                  <c:v>10195000000</c:v>
                </c:pt>
                <c:pt idx="2640">
                  <c:v>10213000000</c:v>
                </c:pt>
                <c:pt idx="2641">
                  <c:v>10231000000</c:v>
                </c:pt>
                <c:pt idx="2642">
                  <c:v>10248000000</c:v>
                </c:pt>
                <c:pt idx="2643">
                  <c:v>10266000000</c:v>
                </c:pt>
                <c:pt idx="2644">
                  <c:v>10284000000</c:v>
                </c:pt>
                <c:pt idx="2645">
                  <c:v>10301000000</c:v>
                </c:pt>
                <c:pt idx="2646">
                  <c:v>10319000000</c:v>
                </c:pt>
                <c:pt idx="2647">
                  <c:v>10337000000</c:v>
                </c:pt>
                <c:pt idx="2648">
                  <c:v>10354000000</c:v>
                </c:pt>
                <c:pt idx="2649">
                  <c:v>10372000000</c:v>
                </c:pt>
                <c:pt idx="2650">
                  <c:v>10372000000</c:v>
                </c:pt>
                <c:pt idx="2651">
                  <c:v>10390000000</c:v>
                </c:pt>
                <c:pt idx="2652">
                  <c:v>10407000000</c:v>
                </c:pt>
                <c:pt idx="2653">
                  <c:v>10425000000</c:v>
                </c:pt>
                <c:pt idx="2654">
                  <c:v>10443000000</c:v>
                </c:pt>
                <c:pt idx="2655">
                  <c:v>10460000000</c:v>
                </c:pt>
                <c:pt idx="2656">
                  <c:v>10478000000</c:v>
                </c:pt>
                <c:pt idx="2657">
                  <c:v>10496000000</c:v>
                </c:pt>
                <c:pt idx="2658">
                  <c:v>10513000000</c:v>
                </c:pt>
                <c:pt idx="2659">
                  <c:v>10531000000</c:v>
                </c:pt>
                <c:pt idx="2660">
                  <c:v>10549000000</c:v>
                </c:pt>
                <c:pt idx="2661">
                  <c:v>10566000000</c:v>
                </c:pt>
                <c:pt idx="2662">
                  <c:v>10584000000</c:v>
                </c:pt>
                <c:pt idx="2663">
                  <c:v>10601000000</c:v>
                </c:pt>
                <c:pt idx="2664">
                  <c:v>10619000000</c:v>
                </c:pt>
                <c:pt idx="2665">
                  <c:v>10637000000</c:v>
                </c:pt>
                <c:pt idx="2666">
                  <c:v>10654000000</c:v>
                </c:pt>
                <c:pt idx="2667">
                  <c:v>10672000000</c:v>
                </c:pt>
                <c:pt idx="2668">
                  <c:v>10690000000</c:v>
                </c:pt>
                <c:pt idx="2669">
                  <c:v>10707000000</c:v>
                </c:pt>
                <c:pt idx="2670">
                  <c:v>10725000000</c:v>
                </c:pt>
                <c:pt idx="2671">
                  <c:v>10743000000</c:v>
                </c:pt>
                <c:pt idx="2672">
                  <c:v>10760000000</c:v>
                </c:pt>
                <c:pt idx="2673">
                  <c:v>10778000000</c:v>
                </c:pt>
                <c:pt idx="2674">
                  <c:v>10795000000</c:v>
                </c:pt>
                <c:pt idx="2675">
                  <c:v>10813000000</c:v>
                </c:pt>
                <c:pt idx="2676">
                  <c:v>10831000000</c:v>
                </c:pt>
                <c:pt idx="2677">
                  <c:v>10848000000</c:v>
                </c:pt>
                <c:pt idx="2678">
                  <c:v>10866000000</c:v>
                </c:pt>
                <c:pt idx="2679">
                  <c:v>10884000000</c:v>
                </c:pt>
                <c:pt idx="2680">
                  <c:v>10901000000</c:v>
                </c:pt>
                <c:pt idx="2681">
                  <c:v>10919000000</c:v>
                </c:pt>
                <c:pt idx="2682">
                  <c:v>10937000000</c:v>
                </c:pt>
                <c:pt idx="2683">
                  <c:v>10954000000</c:v>
                </c:pt>
                <c:pt idx="2684">
                  <c:v>10972000000</c:v>
                </c:pt>
                <c:pt idx="2685">
                  <c:v>10989000000</c:v>
                </c:pt>
                <c:pt idx="2686">
                  <c:v>11007000000</c:v>
                </c:pt>
                <c:pt idx="2687">
                  <c:v>11025000000</c:v>
                </c:pt>
                <c:pt idx="2688">
                  <c:v>11042000000</c:v>
                </c:pt>
                <c:pt idx="2689">
                  <c:v>11060000000</c:v>
                </c:pt>
                <c:pt idx="2690">
                  <c:v>11078000000</c:v>
                </c:pt>
                <c:pt idx="2691">
                  <c:v>11095000000</c:v>
                </c:pt>
                <c:pt idx="2692">
                  <c:v>11113000000</c:v>
                </c:pt>
                <c:pt idx="2693">
                  <c:v>11130000000</c:v>
                </c:pt>
                <c:pt idx="2694">
                  <c:v>11148000000</c:v>
                </c:pt>
                <c:pt idx="2695">
                  <c:v>11166000000</c:v>
                </c:pt>
                <c:pt idx="2696">
                  <c:v>11183000000</c:v>
                </c:pt>
                <c:pt idx="2697">
                  <c:v>11201000000</c:v>
                </c:pt>
                <c:pt idx="2698">
                  <c:v>11218000000</c:v>
                </c:pt>
                <c:pt idx="2699">
                  <c:v>11236000000</c:v>
                </c:pt>
                <c:pt idx="2700">
                  <c:v>11236000000</c:v>
                </c:pt>
                <c:pt idx="2701">
                  <c:v>11254000000</c:v>
                </c:pt>
                <c:pt idx="2702">
                  <c:v>11271000000</c:v>
                </c:pt>
                <c:pt idx="2703">
                  <c:v>11289000000</c:v>
                </c:pt>
                <c:pt idx="2704">
                  <c:v>11307000000</c:v>
                </c:pt>
                <c:pt idx="2705">
                  <c:v>11324000000</c:v>
                </c:pt>
                <c:pt idx="2706">
                  <c:v>11342000000</c:v>
                </c:pt>
                <c:pt idx="2707">
                  <c:v>11359000000</c:v>
                </c:pt>
                <c:pt idx="2708">
                  <c:v>11377000000</c:v>
                </c:pt>
                <c:pt idx="2709">
                  <c:v>11395000000</c:v>
                </c:pt>
                <c:pt idx="2710">
                  <c:v>11412000000</c:v>
                </c:pt>
                <c:pt idx="2711">
                  <c:v>11430000000</c:v>
                </c:pt>
                <c:pt idx="2712">
                  <c:v>11448000000</c:v>
                </c:pt>
                <c:pt idx="2713">
                  <c:v>11465000000</c:v>
                </c:pt>
                <c:pt idx="2714">
                  <c:v>11483000000</c:v>
                </c:pt>
                <c:pt idx="2715">
                  <c:v>11500000000</c:v>
                </c:pt>
                <c:pt idx="2716">
                  <c:v>11518000000</c:v>
                </c:pt>
                <c:pt idx="2717">
                  <c:v>11536000000</c:v>
                </c:pt>
                <c:pt idx="2718">
                  <c:v>11553000000</c:v>
                </c:pt>
                <c:pt idx="2719">
                  <c:v>11571000000</c:v>
                </c:pt>
                <c:pt idx="2720">
                  <c:v>11588000000</c:v>
                </c:pt>
                <c:pt idx="2721">
                  <c:v>11606000000</c:v>
                </c:pt>
                <c:pt idx="2722">
                  <c:v>11624000000</c:v>
                </c:pt>
                <c:pt idx="2723">
                  <c:v>11641000000</c:v>
                </c:pt>
                <c:pt idx="2724">
                  <c:v>11659000000</c:v>
                </c:pt>
                <c:pt idx="2725">
                  <c:v>11676000000</c:v>
                </c:pt>
                <c:pt idx="2726">
                  <c:v>11694000000</c:v>
                </c:pt>
                <c:pt idx="2727">
                  <c:v>11712000000</c:v>
                </c:pt>
                <c:pt idx="2728">
                  <c:v>11729000000</c:v>
                </c:pt>
                <c:pt idx="2729">
                  <c:v>11747000000</c:v>
                </c:pt>
                <c:pt idx="2730">
                  <c:v>11765000000</c:v>
                </c:pt>
                <c:pt idx="2731">
                  <c:v>11782000000</c:v>
                </c:pt>
                <c:pt idx="2732">
                  <c:v>11800000000</c:v>
                </c:pt>
                <c:pt idx="2733">
                  <c:v>11817000000</c:v>
                </c:pt>
                <c:pt idx="2734">
                  <c:v>11835000000</c:v>
                </c:pt>
                <c:pt idx="2735">
                  <c:v>11853000000</c:v>
                </c:pt>
                <c:pt idx="2736">
                  <c:v>11870000000</c:v>
                </c:pt>
                <c:pt idx="2737">
                  <c:v>11888000000</c:v>
                </c:pt>
                <c:pt idx="2738">
                  <c:v>11905000000</c:v>
                </c:pt>
                <c:pt idx="2739">
                  <c:v>11923000000</c:v>
                </c:pt>
                <c:pt idx="2740">
                  <c:v>11941000000</c:v>
                </c:pt>
                <c:pt idx="2741">
                  <c:v>11958000000</c:v>
                </c:pt>
                <c:pt idx="2742">
                  <c:v>11976000000</c:v>
                </c:pt>
                <c:pt idx="2743">
                  <c:v>11993000000</c:v>
                </c:pt>
                <c:pt idx="2744">
                  <c:v>12011000000</c:v>
                </c:pt>
                <c:pt idx="2745">
                  <c:v>12029000000</c:v>
                </c:pt>
                <c:pt idx="2746">
                  <c:v>12046000000</c:v>
                </c:pt>
                <c:pt idx="2747">
                  <c:v>12064000000</c:v>
                </c:pt>
                <c:pt idx="2748">
                  <c:v>12081000000</c:v>
                </c:pt>
                <c:pt idx="2749">
                  <c:v>12099000000</c:v>
                </c:pt>
                <c:pt idx="2750">
                  <c:v>12099000000</c:v>
                </c:pt>
                <c:pt idx="2751">
                  <c:v>12116000000</c:v>
                </c:pt>
                <c:pt idx="2752">
                  <c:v>12134000000</c:v>
                </c:pt>
                <c:pt idx="2753">
                  <c:v>12152000000</c:v>
                </c:pt>
                <c:pt idx="2754">
                  <c:v>12169000000</c:v>
                </c:pt>
                <c:pt idx="2755">
                  <c:v>12187000000</c:v>
                </c:pt>
                <c:pt idx="2756">
                  <c:v>12204000000</c:v>
                </c:pt>
                <c:pt idx="2757">
                  <c:v>12222000000</c:v>
                </c:pt>
                <c:pt idx="2758">
                  <c:v>12240000000</c:v>
                </c:pt>
                <c:pt idx="2759">
                  <c:v>12257000000</c:v>
                </c:pt>
                <c:pt idx="2760">
                  <c:v>12275000000</c:v>
                </c:pt>
                <c:pt idx="2761">
                  <c:v>12292000000</c:v>
                </c:pt>
                <c:pt idx="2762">
                  <c:v>12310000000</c:v>
                </c:pt>
                <c:pt idx="2763">
                  <c:v>12327000000</c:v>
                </c:pt>
                <c:pt idx="2764">
                  <c:v>12345000000</c:v>
                </c:pt>
                <c:pt idx="2765">
                  <c:v>12362000000</c:v>
                </c:pt>
                <c:pt idx="2766">
                  <c:v>12380000000</c:v>
                </c:pt>
                <c:pt idx="2767">
                  <c:v>12397000000</c:v>
                </c:pt>
                <c:pt idx="2768">
                  <c:v>12414000000</c:v>
                </c:pt>
                <c:pt idx="2769">
                  <c:v>12432000000</c:v>
                </c:pt>
                <c:pt idx="2770">
                  <c:v>12449000000</c:v>
                </c:pt>
                <c:pt idx="2771">
                  <c:v>12466000000</c:v>
                </c:pt>
                <c:pt idx="2772">
                  <c:v>12483000000</c:v>
                </c:pt>
                <c:pt idx="2773">
                  <c:v>12500000000</c:v>
                </c:pt>
                <c:pt idx="2774">
                  <c:v>12517000000</c:v>
                </c:pt>
                <c:pt idx="2775">
                  <c:v>12534000000</c:v>
                </c:pt>
                <c:pt idx="2776">
                  <c:v>12550000000</c:v>
                </c:pt>
                <c:pt idx="2777">
                  <c:v>12567000000</c:v>
                </c:pt>
                <c:pt idx="2778">
                  <c:v>12583000000</c:v>
                </c:pt>
                <c:pt idx="2779">
                  <c:v>12598000000</c:v>
                </c:pt>
                <c:pt idx="2780">
                  <c:v>12614000000</c:v>
                </c:pt>
                <c:pt idx="2781">
                  <c:v>12628000000</c:v>
                </c:pt>
                <c:pt idx="2782">
                  <c:v>12642000000</c:v>
                </c:pt>
                <c:pt idx="2783">
                  <c:v>12656000000</c:v>
                </c:pt>
                <c:pt idx="2784">
                  <c:v>12668000000</c:v>
                </c:pt>
                <c:pt idx="2785">
                  <c:v>12679000000</c:v>
                </c:pt>
                <c:pt idx="2786">
                  <c:v>12689000000</c:v>
                </c:pt>
                <c:pt idx="2787">
                  <c:v>12697000000</c:v>
                </c:pt>
                <c:pt idx="2788">
                  <c:v>12703000000</c:v>
                </c:pt>
                <c:pt idx="2789">
                  <c:v>12706000000</c:v>
                </c:pt>
                <c:pt idx="2790">
                  <c:v>12706000000</c:v>
                </c:pt>
                <c:pt idx="2791">
                  <c:v>12703000000</c:v>
                </c:pt>
                <c:pt idx="2792">
                  <c:v>12694000000</c:v>
                </c:pt>
                <c:pt idx="2793">
                  <c:v>12680000000</c:v>
                </c:pt>
                <c:pt idx="2794">
                  <c:v>12659000000</c:v>
                </c:pt>
                <c:pt idx="2795">
                  <c:v>12630000000</c:v>
                </c:pt>
                <c:pt idx="2796">
                  <c:v>12590000000</c:v>
                </c:pt>
                <c:pt idx="2797">
                  <c:v>12537000000</c:v>
                </c:pt>
                <c:pt idx="2798">
                  <c:v>12468000000</c:v>
                </c:pt>
                <c:pt idx="2799">
                  <c:v>12381000000</c:v>
                </c:pt>
                <c:pt idx="2800">
                  <c:v>12381000000</c:v>
                </c:pt>
                <c:pt idx="2801">
                  <c:v>12320000000</c:v>
                </c:pt>
                <c:pt idx="2802">
                  <c:v>12270000000</c:v>
                </c:pt>
                <c:pt idx="2803">
                  <c:v>12229000000</c:v>
                </c:pt>
                <c:pt idx="2804">
                  <c:v>12195000000</c:v>
                </c:pt>
                <c:pt idx="2805">
                  <c:v>12168000000</c:v>
                </c:pt>
                <c:pt idx="2806">
                  <c:v>12147000000</c:v>
                </c:pt>
                <c:pt idx="2807">
                  <c:v>12130000000</c:v>
                </c:pt>
                <c:pt idx="2808">
                  <c:v>12118000000</c:v>
                </c:pt>
                <c:pt idx="2809">
                  <c:v>12108000000</c:v>
                </c:pt>
                <c:pt idx="2810">
                  <c:v>12102000000</c:v>
                </c:pt>
                <c:pt idx="2811">
                  <c:v>12097000000</c:v>
                </c:pt>
                <c:pt idx="2812">
                  <c:v>12095000000</c:v>
                </c:pt>
                <c:pt idx="2813">
                  <c:v>12095000000</c:v>
                </c:pt>
                <c:pt idx="2814">
                  <c:v>12096000000</c:v>
                </c:pt>
                <c:pt idx="2815">
                  <c:v>12097000000</c:v>
                </c:pt>
                <c:pt idx="2816">
                  <c:v>12100000000</c:v>
                </c:pt>
                <c:pt idx="2817">
                  <c:v>12104000000</c:v>
                </c:pt>
                <c:pt idx="2818">
                  <c:v>12107000000</c:v>
                </c:pt>
                <c:pt idx="2819">
                  <c:v>12112000000</c:v>
                </c:pt>
                <c:pt idx="2820">
                  <c:v>12116000000</c:v>
                </c:pt>
                <c:pt idx="2821">
                  <c:v>12120000000</c:v>
                </c:pt>
                <c:pt idx="2822">
                  <c:v>12124000000</c:v>
                </c:pt>
                <c:pt idx="2823">
                  <c:v>12127000000</c:v>
                </c:pt>
                <c:pt idx="2824">
                  <c:v>12130000000</c:v>
                </c:pt>
                <c:pt idx="2825">
                  <c:v>12132000000</c:v>
                </c:pt>
                <c:pt idx="2826">
                  <c:v>12133000000</c:v>
                </c:pt>
                <c:pt idx="2827">
                  <c:v>12132000000</c:v>
                </c:pt>
                <c:pt idx="2828">
                  <c:v>12130000000</c:v>
                </c:pt>
                <c:pt idx="2829">
                  <c:v>12126000000</c:v>
                </c:pt>
                <c:pt idx="2830">
                  <c:v>12119000000</c:v>
                </c:pt>
                <c:pt idx="2831">
                  <c:v>12110000000</c:v>
                </c:pt>
                <c:pt idx="2832">
                  <c:v>12097000000</c:v>
                </c:pt>
                <c:pt idx="2833">
                  <c:v>12080000000</c:v>
                </c:pt>
                <c:pt idx="2834">
                  <c:v>12059000000</c:v>
                </c:pt>
                <c:pt idx="2835">
                  <c:v>12032000000</c:v>
                </c:pt>
                <c:pt idx="2836">
                  <c:v>11998000000</c:v>
                </c:pt>
                <c:pt idx="2837">
                  <c:v>11957000000</c:v>
                </c:pt>
                <c:pt idx="2838">
                  <c:v>11907000000</c:v>
                </c:pt>
                <c:pt idx="2839">
                  <c:v>11846000000</c:v>
                </c:pt>
                <c:pt idx="2840">
                  <c:v>11773000000</c:v>
                </c:pt>
                <c:pt idx="2841">
                  <c:v>11685000000</c:v>
                </c:pt>
                <c:pt idx="2842">
                  <c:v>11580000000</c:v>
                </c:pt>
                <c:pt idx="2843">
                  <c:v>11455000000</c:v>
                </c:pt>
                <c:pt idx="2844">
                  <c:v>11306000000</c:v>
                </c:pt>
                <c:pt idx="2845">
                  <c:v>11129000000</c:v>
                </c:pt>
                <c:pt idx="2846">
                  <c:v>10919000000</c:v>
                </c:pt>
                <c:pt idx="2847">
                  <c:v>10671000000</c:v>
                </c:pt>
                <c:pt idx="2848">
                  <c:v>10377000000</c:v>
                </c:pt>
                <c:pt idx="2849">
                  <c:v>10031000000</c:v>
                </c:pt>
                <c:pt idx="2850">
                  <c:v>10031000000</c:v>
                </c:pt>
                <c:pt idx="2851">
                  <c:v>9727500000</c:v>
                </c:pt>
                <c:pt idx="2852">
                  <c:v>9504700000</c:v>
                </c:pt>
                <c:pt idx="2853">
                  <c:v>9341400000</c:v>
                </c:pt>
                <c:pt idx="2854">
                  <c:v>9222300000</c:v>
                </c:pt>
                <c:pt idx="2855">
                  <c:v>9135900000</c:v>
                </c:pt>
                <c:pt idx="2856">
                  <c:v>9073700000</c:v>
                </c:pt>
                <c:pt idx="2857">
                  <c:v>9029500000</c:v>
                </c:pt>
                <c:pt idx="2858">
                  <c:v>8998700000</c:v>
                </c:pt>
                <c:pt idx="2859">
                  <c:v>8977700000</c:v>
                </c:pt>
                <c:pt idx="2860">
                  <c:v>8964000000</c:v>
                </c:pt>
                <c:pt idx="2861">
                  <c:v>8955700000</c:v>
                </c:pt>
                <c:pt idx="2862">
                  <c:v>8951400000</c:v>
                </c:pt>
                <c:pt idx="2863">
                  <c:v>8950100000</c:v>
                </c:pt>
                <c:pt idx="2864">
                  <c:v>8951000000</c:v>
                </c:pt>
                <c:pt idx="2865">
                  <c:v>8953600000</c:v>
                </c:pt>
                <c:pt idx="2866">
                  <c:v>8957400000</c:v>
                </c:pt>
                <c:pt idx="2867">
                  <c:v>8962000000</c:v>
                </c:pt>
                <c:pt idx="2868">
                  <c:v>8967400000</c:v>
                </c:pt>
                <c:pt idx="2869">
                  <c:v>8973200000</c:v>
                </c:pt>
                <c:pt idx="2870">
                  <c:v>8979400000</c:v>
                </c:pt>
                <c:pt idx="2871">
                  <c:v>8985800000</c:v>
                </c:pt>
                <c:pt idx="2872">
                  <c:v>8992500000</c:v>
                </c:pt>
                <c:pt idx="2873">
                  <c:v>8999300000</c:v>
                </c:pt>
                <c:pt idx="2874">
                  <c:v>9006200000</c:v>
                </c:pt>
                <c:pt idx="2875">
                  <c:v>9013200000</c:v>
                </c:pt>
                <c:pt idx="2876">
                  <c:v>9020300000</c:v>
                </c:pt>
                <c:pt idx="2877">
                  <c:v>9027400000</c:v>
                </c:pt>
                <c:pt idx="2878">
                  <c:v>9034500000</c:v>
                </c:pt>
                <c:pt idx="2879">
                  <c:v>9041700000</c:v>
                </c:pt>
                <c:pt idx="2880">
                  <c:v>9048800000</c:v>
                </c:pt>
                <c:pt idx="2881">
                  <c:v>9056000000</c:v>
                </c:pt>
                <c:pt idx="2882">
                  <c:v>9063200000</c:v>
                </c:pt>
                <c:pt idx="2883">
                  <c:v>9070400000</c:v>
                </c:pt>
                <c:pt idx="2884">
                  <c:v>9077600000</c:v>
                </c:pt>
                <c:pt idx="2885">
                  <c:v>9084900000</c:v>
                </c:pt>
                <c:pt idx="2886">
                  <c:v>9092100000</c:v>
                </c:pt>
                <c:pt idx="2887">
                  <c:v>9099300000</c:v>
                </c:pt>
                <c:pt idx="2888">
                  <c:v>9106500000</c:v>
                </c:pt>
                <c:pt idx="2889">
                  <c:v>9113700000</c:v>
                </c:pt>
                <c:pt idx="2890">
                  <c:v>9121000000</c:v>
                </c:pt>
                <c:pt idx="2891">
                  <c:v>9128200000</c:v>
                </c:pt>
                <c:pt idx="2892">
                  <c:v>9135400000</c:v>
                </c:pt>
                <c:pt idx="2893">
                  <c:v>9142600000</c:v>
                </c:pt>
                <c:pt idx="2894">
                  <c:v>9149800000</c:v>
                </c:pt>
                <c:pt idx="2895">
                  <c:v>9157100000</c:v>
                </c:pt>
                <c:pt idx="2896">
                  <c:v>9164300000</c:v>
                </c:pt>
                <c:pt idx="2897">
                  <c:v>9171500000</c:v>
                </c:pt>
                <c:pt idx="2898">
                  <c:v>9178700000</c:v>
                </c:pt>
                <c:pt idx="2899">
                  <c:v>9185900000</c:v>
                </c:pt>
                <c:pt idx="2900">
                  <c:v>9185900000</c:v>
                </c:pt>
                <c:pt idx="2901">
                  <c:v>9193200000</c:v>
                </c:pt>
                <c:pt idx="2902">
                  <c:v>9200400000</c:v>
                </c:pt>
                <c:pt idx="2903">
                  <c:v>9207600000</c:v>
                </c:pt>
                <c:pt idx="2904">
                  <c:v>9214800000</c:v>
                </c:pt>
                <c:pt idx="2905">
                  <c:v>9222000000</c:v>
                </c:pt>
                <c:pt idx="2906">
                  <c:v>9229200000</c:v>
                </c:pt>
                <c:pt idx="2907">
                  <c:v>9236500000</c:v>
                </c:pt>
                <c:pt idx="2908">
                  <c:v>9243700000</c:v>
                </c:pt>
                <c:pt idx="2909">
                  <c:v>9250900000</c:v>
                </c:pt>
                <c:pt idx="2910">
                  <c:v>9258100000</c:v>
                </c:pt>
                <c:pt idx="2911">
                  <c:v>9265300000</c:v>
                </c:pt>
                <c:pt idx="2912">
                  <c:v>9272500000</c:v>
                </c:pt>
                <c:pt idx="2913">
                  <c:v>9279700000</c:v>
                </c:pt>
                <c:pt idx="2914">
                  <c:v>9286900000</c:v>
                </c:pt>
                <c:pt idx="2915">
                  <c:v>9294100000</c:v>
                </c:pt>
                <c:pt idx="2916">
                  <c:v>9301400000</c:v>
                </c:pt>
                <c:pt idx="2917">
                  <c:v>9308600000</c:v>
                </c:pt>
                <c:pt idx="2918">
                  <c:v>9315800000</c:v>
                </c:pt>
                <c:pt idx="2919">
                  <c:v>9323000000</c:v>
                </c:pt>
                <c:pt idx="2920">
                  <c:v>9330200000</c:v>
                </c:pt>
                <c:pt idx="2921">
                  <c:v>9337400000</c:v>
                </c:pt>
                <c:pt idx="2922">
                  <c:v>9344600000</c:v>
                </c:pt>
                <c:pt idx="2923">
                  <c:v>9351800000</c:v>
                </c:pt>
                <c:pt idx="2924">
                  <c:v>9359000000</c:v>
                </c:pt>
                <c:pt idx="2925">
                  <c:v>9366200000</c:v>
                </c:pt>
                <c:pt idx="2926">
                  <c:v>9373400000</c:v>
                </c:pt>
                <c:pt idx="2927">
                  <c:v>9380600000</c:v>
                </c:pt>
                <c:pt idx="2928">
                  <c:v>9387800000</c:v>
                </c:pt>
                <c:pt idx="2929">
                  <c:v>9395000000</c:v>
                </c:pt>
                <c:pt idx="2930">
                  <c:v>9402200000</c:v>
                </c:pt>
                <c:pt idx="2931">
                  <c:v>9409400000</c:v>
                </c:pt>
                <c:pt idx="2932">
                  <c:v>9416600000</c:v>
                </c:pt>
                <c:pt idx="2933">
                  <c:v>9423800000</c:v>
                </c:pt>
                <c:pt idx="2934">
                  <c:v>9431000000</c:v>
                </c:pt>
                <c:pt idx="2935">
                  <c:v>9438200000</c:v>
                </c:pt>
                <c:pt idx="2936">
                  <c:v>9445400000</c:v>
                </c:pt>
                <c:pt idx="2937">
                  <c:v>9452600000</c:v>
                </c:pt>
                <c:pt idx="2938">
                  <c:v>9459800000</c:v>
                </c:pt>
                <c:pt idx="2939">
                  <c:v>9467000000</c:v>
                </c:pt>
                <c:pt idx="2940">
                  <c:v>9474200000</c:v>
                </c:pt>
                <c:pt idx="2941">
                  <c:v>9481400000</c:v>
                </c:pt>
                <c:pt idx="2942">
                  <c:v>9488600000</c:v>
                </c:pt>
                <c:pt idx="2943">
                  <c:v>9495800000</c:v>
                </c:pt>
                <c:pt idx="2944">
                  <c:v>9503000000</c:v>
                </c:pt>
                <c:pt idx="2945">
                  <c:v>9510200000</c:v>
                </c:pt>
                <c:pt idx="2946">
                  <c:v>9517400000</c:v>
                </c:pt>
                <c:pt idx="2947">
                  <c:v>9524600000</c:v>
                </c:pt>
                <c:pt idx="2948">
                  <c:v>9531800000</c:v>
                </c:pt>
                <c:pt idx="2949">
                  <c:v>9539000000</c:v>
                </c:pt>
                <c:pt idx="2950">
                  <c:v>9539000000</c:v>
                </c:pt>
                <c:pt idx="2951">
                  <c:v>9546100000</c:v>
                </c:pt>
                <c:pt idx="2952">
                  <c:v>9553300000</c:v>
                </c:pt>
                <c:pt idx="2953">
                  <c:v>9560500000</c:v>
                </c:pt>
                <c:pt idx="2954">
                  <c:v>9567700000</c:v>
                </c:pt>
                <c:pt idx="2955">
                  <c:v>9574900000</c:v>
                </c:pt>
                <c:pt idx="2956">
                  <c:v>9582100000</c:v>
                </c:pt>
                <c:pt idx="2957">
                  <c:v>9589300000</c:v>
                </c:pt>
                <c:pt idx="2958">
                  <c:v>9596500000</c:v>
                </c:pt>
                <c:pt idx="2959">
                  <c:v>9603700000</c:v>
                </c:pt>
                <c:pt idx="2960">
                  <c:v>9610800000</c:v>
                </c:pt>
                <c:pt idx="2961">
                  <c:v>9618000000</c:v>
                </c:pt>
                <c:pt idx="2962">
                  <c:v>9625200000</c:v>
                </c:pt>
                <c:pt idx="2963">
                  <c:v>9632400000</c:v>
                </c:pt>
                <c:pt idx="2964">
                  <c:v>9639600000</c:v>
                </c:pt>
                <c:pt idx="2965">
                  <c:v>9646800000</c:v>
                </c:pt>
                <c:pt idx="2966">
                  <c:v>9653900000</c:v>
                </c:pt>
                <c:pt idx="2967">
                  <c:v>9661100000</c:v>
                </c:pt>
                <c:pt idx="2968">
                  <c:v>9668300000</c:v>
                </c:pt>
                <c:pt idx="2969">
                  <c:v>9675500000</c:v>
                </c:pt>
                <c:pt idx="2970">
                  <c:v>9682700000</c:v>
                </c:pt>
                <c:pt idx="2971">
                  <c:v>9689800000</c:v>
                </c:pt>
                <c:pt idx="2972">
                  <c:v>9697000000</c:v>
                </c:pt>
                <c:pt idx="2973">
                  <c:v>9704200000</c:v>
                </c:pt>
                <c:pt idx="2974">
                  <c:v>9711400000</c:v>
                </c:pt>
                <c:pt idx="2975">
                  <c:v>9718500000</c:v>
                </c:pt>
                <c:pt idx="2976">
                  <c:v>9725700000</c:v>
                </c:pt>
                <c:pt idx="2977">
                  <c:v>9732900000</c:v>
                </c:pt>
                <c:pt idx="2978">
                  <c:v>9740100000</c:v>
                </c:pt>
                <c:pt idx="2979">
                  <c:v>9747200000</c:v>
                </c:pt>
                <c:pt idx="2980">
                  <c:v>9754400000</c:v>
                </c:pt>
                <c:pt idx="2981">
                  <c:v>9761600000</c:v>
                </c:pt>
                <c:pt idx="2982">
                  <c:v>9768800000</c:v>
                </c:pt>
                <c:pt idx="2983">
                  <c:v>9775900000</c:v>
                </c:pt>
                <c:pt idx="2984">
                  <c:v>9783100000</c:v>
                </c:pt>
                <c:pt idx="2985">
                  <c:v>9790300000</c:v>
                </c:pt>
                <c:pt idx="2986">
                  <c:v>9797400000</c:v>
                </c:pt>
                <c:pt idx="2987">
                  <c:v>9804600000</c:v>
                </c:pt>
                <c:pt idx="2988">
                  <c:v>9811800000</c:v>
                </c:pt>
                <c:pt idx="2989">
                  <c:v>9819000000</c:v>
                </c:pt>
                <c:pt idx="2990">
                  <c:v>9826100000</c:v>
                </c:pt>
                <c:pt idx="2991">
                  <c:v>9833300000</c:v>
                </c:pt>
                <c:pt idx="2992">
                  <c:v>9840500000</c:v>
                </c:pt>
                <c:pt idx="2993">
                  <c:v>9847600000</c:v>
                </c:pt>
                <c:pt idx="2994">
                  <c:v>9854800000</c:v>
                </c:pt>
                <c:pt idx="2995">
                  <c:v>9862000000</c:v>
                </c:pt>
                <c:pt idx="2996">
                  <c:v>9869100000</c:v>
                </c:pt>
                <c:pt idx="2997">
                  <c:v>9876300000</c:v>
                </c:pt>
                <c:pt idx="2998">
                  <c:v>9883400000</c:v>
                </c:pt>
                <c:pt idx="2999">
                  <c:v>9890600000</c:v>
                </c:pt>
                <c:pt idx="3000">
                  <c:v>9890600000</c:v>
                </c:pt>
                <c:pt idx="3001">
                  <c:v>9897800000</c:v>
                </c:pt>
                <c:pt idx="3002">
                  <c:v>9904900000</c:v>
                </c:pt>
                <c:pt idx="3003">
                  <c:v>9912100000</c:v>
                </c:pt>
                <c:pt idx="3004">
                  <c:v>9919200000</c:v>
                </c:pt>
                <c:pt idx="3005">
                  <c:v>9926400000</c:v>
                </c:pt>
                <c:pt idx="3006">
                  <c:v>9933600000</c:v>
                </c:pt>
                <c:pt idx="3007">
                  <c:v>9940700000</c:v>
                </c:pt>
                <c:pt idx="3008">
                  <c:v>9947900000</c:v>
                </c:pt>
                <c:pt idx="3009">
                  <c:v>9955000000</c:v>
                </c:pt>
                <c:pt idx="3010">
                  <c:v>9962200000</c:v>
                </c:pt>
                <c:pt idx="3011">
                  <c:v>9969300000</c:v>
                </c:pt>
                <c:pt idx="3012">
                  <c:v>9976400000</c:v>
                </c:pt>
                <c:pt idx="3013">
                  <c:v>9983500000</c:v>
                </c:pt>
                <c:pt idx="3014">
                  <c:v>9990700000</c:v>
                </c:pt>
                <c:pt idx="3015">
                  <c:v>9997700000</c:v>
                </c:pt>
                <c:pt idx="3016">
                  <c:v>10005000000</c:v>
                </c:pt>
                <c:pt idx="3017">
                  <c:v>10012000000</c:v>
                </c:pt>
                <c:pt idx="3018">
                  <c:v>10019000000</c:v>
                </c:pt>
                <c:pt idx="3019">
                  <c:v>10026000000</c:v>
                </c:pt>
                <c:pt idx="3020">
                  <c:v>10033000000</c:v>
                </c:pt>
                <c:pt idx="3021">
                  <c:v>10039000000</c:v>
                </c:pt>
                <c:pt idx="3022">
                  <c:v>10046000000</c:v>
                </c:pt>
                <c:pt idx="3023">
                  <c:v>10053000000</c:v>
                </c:pt>
                <c:pt idx="3024">
                  <c:v>10059000000</c:v>
                </c:pt>
                <c:pt idx="3025">
                  <c:v>10065000000</c:v>
                </c:pt>
                <c:pt idx="3026">
                  <c:v>10070000000</c:v>
                </c:pt>
                <c:pt idx="3027">
                  <c:v>10075000000</c:v>
                </c:pt>
                <c:pt idx="3028">
                  <c:v>10079000000</c:v>
                </c:pt>
                <c:pt idx="3029">
                  <c:v>10083000000</c:v>
                </c:pt>
                <c:pt idx="3030">
                  <c:v>10084000000</c:v>
                </c:pt>
                <c:pt idx="3031">
                  <c:v>10084000000</c:v>
                </c:pt>
                <c:pt idx="3032">
                  <c:v>10082000000</c:v>
                </c:pt>
                <c:pt idx="3033">
                  <c:v>10075000000</c:v>
                </c:pt>
                <c:pt idx="3034">
                  <c:v>10065000000</c:v>
                </c:pt>
                <c:pt idx="3035">
                  <c:v>10048000000</c:v>
                </c:pt>
                <c:pt idx="3036">
                  <c:v>10022000000</c:v>
                </c:pt>
                <c:pt idx="3037">
                  <c:v>9985200000</c:v>
                </c:pt>
                <c:pt idx="3038">
                  <c:v>9933000000</c:v>
                </c:pt>
                <c:pt idx="3039">
                  <c:v>9860000000</c:v>
                </c:pt>
                <c:pt idx="3040">
                  <c:v>9759000000</c:v>
                </c:pt>
                <c:pt idx="3041">
                  <c:v>9620200000</c:v>
                </c:pt>
                <c:pt idx="3042">
                  <c:v>9430500000</c:v>
                </c:pt>
                <c:pt idx="3043">
                  <c:v>9172000000</c:v>
                </c:pt>
                <c:pt idx="3044">
                  <c:v>8820700000</c:v>
                </c:pt>
                <c:pt idx="3045">
                  <c:v>8344300000</c:v>
                </c:pt>
                <c:pt idx="3046">
                  <c:v>7698900000</c:v>
                </c:pt>
                <c:pt idx="3047">
                  <c:v>6825500000</c:v>
                </c:pt>
                <c:pt idx="3048">
                  <c:v>5644600000</c:v>
                </c:pt>
                <c:pt idx="3049">
                  <c:v>4048700000</c:v>
                </c:pt>
                <c:pt idx="3050">
                  <c:v>4048700000</c:v>
                </c:pt>
                <c:pt idx="3051">
                  <c:v>3871700000</c:v>
                </c:pt>
                <c:pt idx="3052">
                  <c:v>3742200000</c:v>
                </c:pt>
                <c:pt idx="3053">
                  <c:v>3647500000</c:v>
                </c:pt>
                <c:pt idx="3054">
                  <c:v>3578200000</c:v>
                </c:pt>
                <c:pt idx="3055">
                  <c:v>3527600000</c:v>
                </c:pt>
                <c:pt idx="3056">
                  <c:v>3490600000</c:v>
                </c:pt>
                <c:pt idx="3057">
                  <c:v>3463600000</c:v>
                </c:pt>
                <c:pt idx="3058">
                  <c:v>3443900000</c:v>
                </c:pt>
                <c:pt idx="3059">
                  <c:v>3429600000</c:v>
                </c:pt>
                <c:pt idx="3060">
                  <c:v>3419100000</c:v>
                </c:pt>
                <c:pt idx="3061">
                  <c:v>3411600000</c:v>
                </c:pt>
                <c:pt idx="3062">
                  <c:v>3406100000</c:v>
                </c:pt>
                <c:pt idx="3063">
                  <c:v>3402200000</c:v>
                </c:pt>
                <c:pt idx="3064">
                  <c:v>3399400000</c:v>
                </c:pt>
                <c:pt idx="3065">
                  <c:v>3397400000</c:v>
                </c:pt>
                <c:pt idx="3066">
                  <c:v>3396000000</c:v>
                </c:pt>
                <c:pt idx="3067">
                  <c:v>3395000000</c:v>
                </c:pt>
                <c:pt idx="3068">
                  <c:v>3394400000</c:v>
                </c:pt>
                <c:pt idx="3069">
                  <c:v>3394000000</c:v>
                </c:pt>
                <c:pt idx="3070">
                  <c:v>3393700000</c:v>
                </c:pt>
                <c:pt idx="3071">
                  <c:v>3393600000</c:v>
                </c:pt>
                <c:pt idx="3072">
                  <c:v>3393600000</c:v>
                </c:pt>
                <c:pt idx="3073">
                  <c:v>3393600000</c:v>
                </c:pt>
                <c:pt idx="3074">
                  <c:v>3393600000</c:v>
                </c:pt>
                <c:pt idx="3075">
                  <c:v>3393600000</c:v>
                </c:pt>
                <c:pt idx="3076">
                  <c:v>3393600000</c:v>
                </c:pt>
                <c:pt idx="3077">
                  <c:v>3393600000</c:v>
                </c:pt>
                <c:pt idx="3078">
                  <c:v>3393400000</c:v>
                </c:pt>
                <c:pt idx="3079">
                  <c:v>3393200000</c:v>
                </c:pt>
                <c:pt idx="3080">
                  <c:v>3392800000</c:v>
                </c:pt>
                <c:pt idx="3081">
                  <c:v>3392100000</c:v>
                </c:pt>
                <c:pt idx="3082">
                  <c:v>3391100000</c:v>
                </c:pt>
                <c:pt idx="3083">
                  <c:v>3389700000</c:v>
                </c:pt>
                <c:pt idx="3084">
                  <c:v>3387600000</c:v>
                </c:pt>
                <c:pt idx="3085">
                  <c:v>3384700000</c:v>
                </c:pt>
                <c:pt idx="3086">
                  <c:v>3380600000</c:v>
                </c:pt>
                <c:pt idx="3087">
                  <c:v>3375000000</c:v>
                </c:pt>
                <c:pt idx="3088">
                  <c:v>3367100000</c:v>
                </c:pt>
                <c:pt idx="3089">
                  <c:v>3356400000</c:v>
                </c:pt>
                <c:pt idx="3090">
                  <c:v>3341500000</c:v>
                </c:pt>
                <c:pt idx="3091">
                  <c:v>3321200000</c:v>
                </c:pt>
                <c:pt idx="3092">
                  <c:v>3293300000</c:v>
                </c:pt>
                <c:pt idx="3093">
                  <c:v>3255000000</c:v>
                </c:pt>
                <c:pt idx="3094">
                  <c:v>3202700000</c:v>
                </c:pt>
                <c:pt idx="3095">
                  <c:v>3131200000</c:v>
                </c:pt>
                <c:pt idx="3096">
                  <c:v>3033300000</c:v>
                </c:pt>
                <c:pt idx="3097">
                  <c:v>2899500000</c:v>
                </c:pt>
                <c:pt idx="3098">
                  <c:v>2716600000</c:v>
                </c:pt>
                <c:pt idx="3099">
                  <c:v>2466600000</c:v>
                </c:pt>
                <c:pt idx="3100">
                  <c:v>2466600000</c:v>
                </c:pt>
                <c:pt idx="3101">
                  <c:v>2410700000</c:v>
                </c:pt>
                <c:pt idx="3102">
                  <c:v>2363600000</c:v>
                </c:pt>
                <c:pt idx="3103">
                  <c:v>2323900000</c:v>
                </c:pt>
                <c:pt idx="3104">
                  <c:v>2290600000</c:v>
                </c:pt>
                <c:pt idx="3105">
                  <c:v>2262500000</c:v>
                </c:pt>
                <c:pt idx="3106">
                  <c:v>2238900000</c:v>
                </c:pt>
                <c:pt idx="3107">
                  <c:v>2219000000</c:v>
                </c:pt>
                <c:pt idx="3108">
                  <c:v>2202200000</c:v>
                </c:pt>
                <c:pt idx="3109">
                  <c:v>2188100000</c:v>
                </c:pt>
                <c:pt idx="3110">
                  <c:v>2176200000</c:v>
                </c:pt>
                <c:pt idx="3111">
                  <c:v>2166200000</c:v>
                </c:pt>
                <c:pt idx="3112">
                  <c:v>2157700000</c:v>
                </c:pt>
                <c:pt idx="3113">
                  <c:v>2150500000</c:v>
                </c:pt>
                <c:pt idx="3114">
                  <c:v>2144500000</c:v>
                </c:pt>
                <c:pt idx="3115">
                  <c:v>2139300000</c:v>
                </c:pt>
                <c:pt idx="3116">
                  <c:v>2135000000</c:v>
                </c:pt>
                <c:pt idx="3117">
                  <c:v>2131200000</c:v>
                </c:pt>
                <c:pt idx="3118">
                  <c:v>2128000000</c:v>
                </c:pt>
                <c:pt idx="3119">
                  <c:v>2125100000</c:v>
                </c:pt>
                <c:pt idx="3120">
                  <c:v>2122600000</c:v>
                </c:pt>
                <c:pt idx="3121">
                  <c:v>2120400000</c:v>
                </c:pt>
                <c:pt idx="3122">
                  <c:v>2118400000</c:v>
                </c:pt>
                <c:pt idx="3123">
                  <c:v>2116500000</c:v>
                </c:pt>
                <c:pt idx="3124">
                  <c:v>2114600000</c:v>
                </c:pt>
                <c:pt idx="3125">
                  <c:v>2112800000</c:v>
                </c:pt>
                <c:pt idx="3126">
                  <c:v>2110900000</c:v>
                </c:pt>
                <c:pt idx="3127">
                  <c:v>2109000000</c:v>
                </c:pt>
                <c:pt idx="3128">
                  <c:v>2106900000</c:v>
                </c:pt>
                <c:pt idx="3129">
                  <c:v>2104500000</c:v>
                </c:pt>
                <c:pt idx="3130">
                  <c:v>2101900000</c:v>
                </c:pt>
                <c:pt idx="3131">
                  <c:v>2098900000</c:v>
                </c:pt>
                <c:pt idx="3132">
                  <c:v>2095500000</c:v>
                </c:pt>
                <c:pt idx="3133">
                  <c:v>2091400000</c:v>
                </c:pt>
                <c:pt idx="3134">
                  <c:v>2086700000</c:v>
                </c:pt>
                <c:pt idx="3135">
                  <c:v>2081200000</c:v>
                </c:pt>
                <c:pt idx="3136">
                  <c:v>2074700000</c:v>
                </c:pt>
                <c:pt idx="3137">
                  <c:v>2067000000</c:v>
                </c:pt>
                <c:pt idx="3138">
                  <c:v>2057900000</c:v>
                </c:pt>
                <c:pt idx="3139">
                  <c:v>2047000000</c:v>
                </c:pt>
                <c:pt idx="3140">
                  <c:v>2034200000</c:v>
                </c:pt>
                <c:pt idx="3141">
                  <c:v>2019000000</c:v>
                </c:pt>
                <c:pt idx="3142">
                  <c:v>2000900000</c:v>
                </c:pt>
                <c:pt idx="3143">
                  <c:v>1979400000</c:v>
                </c:pt>
                <c:pt idx="3144">
                  <c:v>1953900000</c:v>
                </c:pt>
                <c:pt idx="3145">
                  <c:v>1923600000</c:v>
                </c:pt>
                <c:pt idx="3146">
                  <c:v>1887600000</c:v>
                </c:pt>
                <c:pt idx="3147">
                  <c:v>1844800000</c:v>
                </c:pt>
                <c:pt idx="3148">
                  <c:v>1794000000</c:v>
                </c:pt>
                <c:pt idx="3149">
                  <c:v>1733600000</c:v>
                </c:pt>
                <c:pt idx="3150">
                  <c:v>1733600000</c:v>
                </c:pt>
                <c:pt idx="3151">
                  <c:v>1710600000</c:v>
                </c:pt>
                <c:pt idx="3152">
                  <c:v>1690200000</c:v>
                </c:pt>
                <c:pt idx="3153">
                  <c:v>1672200000</c:v>
                </c:pt>
                <c:pt idx="3154">
                  <c:v>1656200000</c:v>
                </c:pt>
                <c:pt idx="3155">
                  <c:v>1642100000</c:v>
                </c:pt>
                <c:pt idx="3156">
                  <c:v>1629700000</c:v>
                </c:pt>
                <c:pt idx="3157">
                  <c:v>1618600000</c:v>
                </c:pt>
                <c:pt idx="3158">
                  <c:v>1608800000</c:v>
                </c:pt>
                <c:pt idx="3159">
                  <c:v>1600100000</c:v>
                </c:pt>
                <c:pt idx="3160">
                  <c:v>1592400000</c:v>
                </c:pt>
                <c:pt idx="3161">
                  <c:v>1585500000</c:v>
                </c:pt>
                <c:pt idx="3162">
                  <c:v>1579400000</c:v>
                </c:pt>
                <c:pt idx="3163">
                  <c:v>1573900000</c:v>
                </c:pt>
                <c:pt idx="3164">
                  <c:v>1569000000</c:v>
                </c:pt>
                <c:pt idx="3165">
                  <c:v>1564500000</c:v>
                </c:pt>
                <c:pt idx="3166">
                  <c:v>1560500000</c:v>
                </c:pt>
                <c:pt idx="3167">
                  <c:v>1556800000</c:v>
                </c:pt>
                <c:pt idx="3168">
                  <c:v>1553500000</c:v>
                </c:pt>
                <c:pt idx="3169">
                  <c:v>1550400000</c:v>
                </c:pt>
                <c:pt idx="3170">
                  <c:v>1547500000</c:v>
                </c:pt>
                <c:pt idx="3171">
                  <c:v>1544700000</c:v>
                </c:pt>
                <c:pt idx="3172">
                  <c:v>1542100000</c:v>
                </c:pt>
                <c:pt idx="3173">
                  <c:v>1539500000</c:v>
                </c:pt>
                <c:pt idx="3174">
                  <c:v>1537000000</c:v>
                </c:pt>
                <c:pt idx="3175">
                  <c:v>1534500000</c:v>
                </c:pt>
                <c:pt idx="3176">
                  <c:v>1531900000</c:v>
                </c:pt>
                <c:pt idx="3177">
                  <c:v>1529300000</c:v>
                </c:pt>
                <c:pt idx="3178">
                  <c:v>1526500000</c:v>
                </c:pt>
                <c:pt idx="3179">
                  <c:v>1523500000</c:v>
                </c:pt>
                <c:pt idx="3180">
                  <c:v>1520400000</c:v>
                </c:pt>
                <c:pt idx="3181">
                  <c:v>1516900000</c:v>
                </c:pt>
                <c:pt idx="3182">
                  <c:v>1513200000</c:v>
                </c:pt>
                <c:pt idx="3183">
                  <c:v>1509100000</c:v>
                </c:pt>
                <c:pt idx="3184">
                  <c:v>1504500000</c:v>
                </c:pt>
                <c:pt idx="3185">
                  <c:v>1499400000</c:v>
                </c:pt>
                <c:pt idx="3186">
                  <c:v>1493800000</c:v>
                </c:pt>
                <c:pt idx="3187">
                  <c:v>1487500000</c:v>
                </c:pt>
                <c:pt idx="3188">
                  <c:v>1480400000</c:v>
                </c:pt>
                <c:pt idx="3189">
                  <c:v>1472400000</c:v>
                </c:pt>
                <c:pt idx="3190">
                  <c:v>1463400000</c:v>
                </c:pt>
                <c:pt idx="3191">
                  <c:v>1453300000</c:v>
                </c:pt>
                <c:pt idx="3192">
                  <c:v>1441900000</c:v>
                </c:pt>
                <c:pt idx="3193">
                  <c:v>1429000000</c:v>
                </c:pt>
                <c:pt idx="3194">
                  <c:v>1414400000</c:v>
                </c:pt>
                <c:pt idx="3195">
                  <c:v>1398000000</c:v>
                </c:pt>
                <c:pt idx="3196">
                  <c:v>1379400000</c:v>
                </c:pt>
                <c:pt idx="3197">
                  <c:v>1358300000</c:v>
                </c:pt>
                <c:pt idx="3198">
                  <c:v>1334500000</c:v>
                </c:pt>
                <c:pt idx="3199">
                  <c:v>1307500000</c:v>
                </c:pt>
                <c:pt idx="3200">
                  <c:v>1307500000</c:v>
                </c:pt>
                <c:pt idx="3201">
                  <c:v>1290800000</c:v>
                </c:pt>
                <c:pt idx="3202">
                  <c:v>1276200000</c:v>
                </c:pt>
                <c:pt idx="3203">
                  <c:v>1263400000</c:v>
                </c:pt>
                <c:pt idx="3204">
                  <c:v>1252200000</c:v>
                </c:pt>
                <c:pt idx="3205">
                  <c:v>1242500000</c:v>
                </c:pt>
                <c:pt idx="3206">
                  <c:v>1234000000</c:v>
                </c:pt>
                <c:pt idx="3207">
                  <c:v>1226500000</c:v>
                </c:pt>
                <c:pt idx="3208">
                  <c:v>1220000000</c:v>
                </c:pt>
                <c:pt idx="3209">
                  <c:v>1214300000</c:v>
                </c:pt>
                <c:pt idx="3210">
                  <c:v>1209300000</c:v>
                </c:pt>
                <c:pt idx="3211">
                  <c:v>1204900000</c:v>
                </c:pt>
                <c:pt idx="3212">
                  <c:v>1201000000</c:v>
                </c:pt>
                <c:pt idx="3213">
                  <c:v>1197700000</c:v>
                </c:pt>
                <c:pt idx="3214">
                  <c:v>1194700000</c:v>
                </c:pt>
                <c:pt idx="3215">
                  <c:v>1192000000</c:v>
                </c:pt>
                <c:pt idx="3216">
                  <c:v>1189700000</c:v>
                </c:pt>
                <c:pt idx="3217">
                  <c:v>1187600000</c:v>
                </c:pt>
                <c:pt idx="3218">
                  <c:v>1185700000</c:v>
                </c:pt>
                <c:pt idx="3219">
                  <c:v>1184100000</c:v>
                </c:pt>
                <c:pt idx="3220">
                  <c:v>1182500000</c:v>
                </c:pt>
                <c:pt idx="3221">
                  <c:v>1181100000</c:v>
                </c:pt>
                <c:pt idx="3222">
                  <c:v>1179800000</c:v>
                </c:pt>
                <c:pt idx="3223">
                  <c:v>1178600000</c:v>
                </c:pt>
                <c:pt idx="3224">
                  <c:v>1177400000</c:v>
                </c:pt>
                <c:pt idx="3225">
                  <c:v>1176200000</c:v>
                </c:pt>
                <c:pt idx="3226">
                  <c:v>1175000000</c:v>
                </c:pt>
                <c:pt idx="3227">
                  <c:v>1173800000</c:v>
                </c:pt>
                <c:pt idx="3228">
                  <c:v>1172600000</c:v>
                </c:pt>
                <c:pt idx="3229">
                  <c:v>1171300000</c:v>
                </c:pt>
                <c:pt idx="3230">
                  <c:v>1170000000</c:v>
                </c:pt>
                <c:pt idx="3231">
                  <c:v>1168500000</c:v>
                </c:pt>
                <c:pt idx="3232">
                  <c:v>1166900000</c:v>
                </c:pt>
                <c:pt idx="3233">
                  <c:v>1165100000</c:v>
                </c:pt>
                <c:pt idx="3234">
                  <c:v>1163100000</c:v>
                </c:pt>
                <c:pt idx="3235">
                  <c:v>1160900000</c:v>
                </c:pt>
                <c:pt idx="3236">
                  <c:v>1158400000</c:v>
                </c:pt>
                <c:pt idx="3237">
                  <c:v>1155600000</c:v>
                </c:pt>
                <c:pt idx="3238">
                  <c:v>1152400000</c:v>
                </c:pt>
                <c:pt idx="3239">
                  <c:v>1148700000</c:v>
                </c:pt>
                <c:pt idx="3240">
                  <c:v>1144600000</c:v>
                </c:pt>
                <c:pt idx="3241">
                  <c:v>1139900000</c:v>
                </c:pt>
                <c:pt idx="3242">
                  <c:v>1134500000</c:v>
                </c:pt>
                <c:pt idx="3243">
                  <c:v>1128300000</c:v>
                </c:pt>
                <c:pt idx="3244">
                  <c:v>1121300000</c:v>
                </c:pt>
                <c:pt idx="3245">
                  <c:v>1113300000</c:v>
                </c:pt>
                <c:pt idx="3246">
                  <c:v>1104100000</c:v>
                </c:pt>
                <c:pt idx="3247">
                  <c:v>1093600000</c:v>
                </c:pt>
                <c:pt idx="3248">
                  <c:v>1081500000</c:v>
                </c:pt>
                <c:pt idx="3249">
                  <c:v>1067700000</c:v>
                </c:pt>
                <c:pt idx="3250">
                  <c:v>1067700000</c:v>
                </c:pt>
                <c:pt idx="3251">
                  <c:v>1060600000</c:v>
                </c:pt>
                <c:pt idx="3252">
                  <c:v>1054000000</c:v>
                </c:pt>
                <c:pt idx="3253">
                  <c:v>1048100000</c:v>
                </c:pt>
                <c:pt idx="3254">
                  <c:v>1042700000</c:v>
                </c:pt>
                <c:pt idx="3255">
                  <c:v>1037700000</c:v>
                </c:pt>
                <c:pt idx="3256">
                  <c:v>1033200000</c:v>
                </c:pt>
                <c:pt idx="3257">
                  <c:v>1029000000</c:v>
                </c:pt>
                <c:pt idx="3258">
                  <c:v>1025200000</c:v>
                </c:pt>
                <c:pt idx="3259">
                  <c:v>1021700000</c:v>
                </c:pt>
                <c:pt idx="3260">
                  <c:v>1018500000</c:v>
                </c:pt>
                <c:pt idx="3261">
                  <c:v>1015500000</c:v>
                </c:pt>
                <c:pt idx="3262">
                  <c:v>1012700000</c:v>
                </c:pt>
                <c:pt idx="3263">
                  <c:v>1010100000</c:v>
                </c:pt>
                <c:pt idx="3264">
                  <c:v>1007700000</c:v>
                </c:pt>
                <c:pt idx="3265">
                  <c:v>1005300000</c:v>
                </c:pt>
                <c:pt idx="3266">
                  <c:v>1003100000</c:v>
                </c:pt>
                <c:pt idx="3267">
                  <c:v>1001000000</c:v>
                </c:pt>
                <c:pt idx="3268">
                  <c:v>998940000</c:v>
                </c:pt>
                <c:pt idx="3269">
                  <c:v>996920000</c:v>
                </c:pt>
                <c:pt idx="3270">
                  <c:v>994940000</c:v>
                </c:pt>
                <c:pt idx="3271">
                  <c:v>992960000</c:v>
                </c:pt>
                <c:pt idx="3272">
                  <c:v>990970000</c:v>
                </c:pt>
                <c:pt idx="3273">
                  <c:v>988950000</c:v>
                </c:pt>
                <c:pt idx="3274">
                  <c:v>986880000</c:v>
                </c:pt>
                <c:pt idx="3275">
                  <c:v>984740000</c:v>
                </c:pt>
                <c:pt idx="3276">
                  <c:v>982500000</c:v>
                </c:pt>
                <c:pt idx="3277">
                  <c:v>980150000</c:v>
                </c:pt>
                <c:pt idx="3278">
                  <c:v>977660000</c:v>
                </c:pt>
                <c:pt idx="3279">
                  <c:v>975020000</c:v>
                </c:pt>
                <c:pt idx="3280">
                  <c:v>972180000</c:v>
                </c:pt>
                <c:pt idx="3281">
                  <c:v>969130000</c:v>
                </c:pt>
                <c:pt idx="3282">
                  <c:v>965840000</c:v>
                </c:pt>
                <c:pt idx="3283">
                  <c:v>962270000</c:v>
                </c:pt>
                <c:pt idx="3284">
                  <c:v>958390000</c:v>
                </c:pt>
                <c:pt idx="3285">
                  <c:v>954160000</c:v>
                </c:pt>
                <c:pt idx="3286">
                  <c:v>949540000</c:v>
                </c:pt>
                <c:pt idx="3287">
                  <c:v>944490000</c:v>
                </c:pt>
                <c:pt idx="3288">
                  <c:v>938950000</c:v>
                </c:pt>
                <c:pt idx="3289">
                  <c:v>932870000</c:v>
                </c:pt>
                <c:pt idx="3290">
                  <c:v>926190000</c:v>
                </c:pt>
                <c:pt idx="3291">
                  <c:v>918860000</c:v>
                </c:pt>
                <c:pt idx="3292">
                  <c:v>910780000</c:v>
                </c:pt>
                <c:pt idx="3293">
                  <c:v>901900000</c:v>
                </c:pt>
                <c:pt idx="3294">
                  <c:v>892120000</c:v>
                </c:pt>
                <c:pt idx="3295">
                  <c:v>881340000</c:v>
                </c:pt>
                <c:pt idx="3296">
                  <c:v>869460000</c:v>
                </c:pt>
                <c:pt idx="3297">
                  <c:v>856370000</c:v>
                </c:pt>
                <c:pt idx="3298">
                  <c:v>841930000</c:v>
                </c:pt>
                <c:pt idx="3299">
                  <c:v>826010000</c:v>
                </c:pt>
                <c:pt idx="3300">
                  <c:v>826010000</c:v>
                </c:pt>
                <c:pt idx="3301">
                  <c:v>819170000</c:v>
                </c:pt>
                <c:pt idx="3302">
                  <c:v>812940000</c:v>
                </c:pt>
                <c:pt idx="3303">
                  <c:v>807270000</c:v>
                </c:pt>
                <c:pt idx="3304">
                  <c:v>802130000</c:v>
                </c:pt>
                <c:pt idx="3305">
                  <c:v>797480000</c:v>
                </c:pt>
                <c:pt idx="3306">
                  <c:v>793290000</c:v>
                </c:pt>
                <c:pt idx="3307">
                  <c:v>789540000</c:v>
                </c:pt>
                <c:pt idx="3308">
                  <c:v>786190000</c:v>
                </c:pt>
                <c:pt idx="3309">
                  <c:v>783220000</c:v>
                </c:pt>
                <c:pt idx="3310">
                  <c:v>780620000</c:v>
                </c:pt>
                <c:pt idx="3311">
                  <c:v>778370000</c:v>
                </c:pt>
                <c:pt idx="3312">
                  <c:v>776440000</c:v>
                </c:pt>
                <c:pt idx="3313">
                  <c:v>774840000</c:v>
                </c:pt>
                <c:pt idx="3314">
                  <c:v>773550000</c:v>
                </c:pt>
                <c:pt idx="3315">
                  <c:v>772550000</c:v>
                </c:pt>
                <c:pt idx="3316">
                  <c:v>771850000</c:v>
                </c:pt>
                <c:pt idx="3317">
                  <c:v>771430000</c:v>
                </c:pt>
                <c:pt idx="3318">
                  <c:v>771300000</c:v>
                </c:pt>
                <c:pt idx="3319">
                  <c:v>771460000</c:v>
                </c:pt>
                <c:pt idx="3320">
                  <c:v>771900000</c:v>
                </c:pt>
                <c:pt idx="3321">
                  <c:v>772620000</c:v>
                </c:pt>
                <c:pt idx="3322">
                  <c:v>773640000</c:v>
                </c:pt>
                <c:pt idx="3323">
                  <c:v>774970000</c:v>
                </c:pt>
                <c:pt idx="3324">
                  <c:v>776590000</c:v>
                </c:pt>
                <c:pt idx="3325">
                  <c:v>778540000</c:v>
                </c:pt>
                <c:pt idx="3326">
                  <c:v>780830000</c:v>
                </c:pt>
                <c:pt idx="3327">
                  <c:v>783460000</c:v>
                </c:pt>
                <c:pt idx="3328">
                  <c:v>786450000</c:v>
                </c:pt>
                <c:pt idx="3329">
                  <c:v>789830000</c:v>
                </c:pt>
                <c:pt idx="3330">
                  <c:v>793630000</c:v>
                </c:pt>
                <c:pt idx="3331">
                  <c:v>797850000</c:v>
                </c:pt>
                <c:pt idx="3332">
                  <c:v>802540000</c:v>
                </c:pt>
                <c:pt idx="3333">
                  <c:v>807720000</c:v>
                </c:pt>
                <c:pt idx="3334">
                  <c:v>813430000</c:v>
                </c:pt>
                <c:pt idx="3335">
                  <c:v>819700000</c:v>
                </c:pt>
                <c:pt idx="3336">
                  <c:v>826590000</c:v>
                </c:pt>
                <c:pt idx="3337">
                  <c:v>834130000</c:v>
                </c:pt>
                <c:pt idx="3338">
                  <c:v>842380000</c:v>
                </c:pt>
                <c:pt idx="3339">
                  <c:v>851390000</c:v>
                </c:pt>
                <c:pt idx="3340">
                  <c:v>861220000</c:v>
                </c:pt>
                <c:pt idx="3341">
                  <c:v>871940000</c:v>
                </c:pt>
                <c:pt idx="3342">
                  <c:v>883620000</c:v>
                </c:pt>
                <c:pt idx="3343">
                  <c:v>896340000</c:v>
                </c:pt>
                <c:pt idx="3344">
                  <c:v>910180000</c:v>
                </c:pt>
                <c:pt idx="3345">
                  <c:v>925240000</c:v>
                </c:pt>
                <c:pt idx="3346">
                  <c:v>941620000</c:v>
                </c:pt>
                <c:pt idx="3347">
                  <c:v>959420000</c:v>
                </c:pt>
                <c:pt idx="3348">
                  <c:v>978780000</c:v>
                </c:pt>
                <c:pt idx="3349">
                  <c:v>999810000</c:v>
                </c:pt>
                <c:pt idx="3350">
                  <c:v>999810000</c:v>
                </c:pt>
                <c:pt idx="3351">
                  <c:v>2205400000</c:v>
                </c:pt>
                <c:pt idx="3352">
                  <c:v>3382800000</c:v>
                </c:pt>
                <c:pt idx="3353">
                  <c:v>4547800000</c:v>
                </c:pt>
                <c:pt idx="3354">
                  <c:v>5716200000</c:v>
                </c:pt>
                <c:pt idx="3355">
                  <c:v>6903600000</c:v>
                </c:pt>
                <c:pt idx="3356">
                  <c:v>8125900000</c:v>
                </c:pt>
                <c:pt idx="3357">
                  <c:v>9399700000</c:v>
                </c:pt>
                <c:pt idx="3358">
                  <c:v>10742000000</c:v>
                </c:pt>
                <c:pt idx="3359">
                  <c:v>12171000000</c:v>
                </c:pt>
                <c:pt idx="3360">
                  <c:v>13706000000</c:v>
                </c:pt>
                <c:pt idx="3361">
                  <c:v>15367000000</c:v>
                </c:pt>
                <c:pt idx="3362">
                  <c:v>17177000000</c:v>
                </c:pt>
                <c:pt idx="3363">
                  <c:v>19160000000</c:v>
                </c:pt>
                <c:pt idx="3364">
                  <c:v>21342000000</c:v>
                </c:pt>
                <c:pt idx="3365">
                  <c:v>23754000000</c:v>
                </c:pt>
                <c:pt idx="3366">
                  <c:v>26428000000</c:v>
                </c:pt>
                <c:pt idx="3367">
                  <c:v>29399000000</c:v>
                </c:pt>
                <c:pt idx="3368">
                  <c:v>32707000000</c:v>
                </c:pt>
                <c:pt idx="3369">
                  <c:v>36398000000</c:v>
                </c:pt>
                <c:pt idx="3370">
                  <c:v>40520000000</c:v>
                </c:pt>
                <c:pt idx="3371">
                  <c:v>45129000000</c:v>
                </c:pt>
                <c:pt idx="3372">
                  <c:v>50287000000</c:v>
                </c:pt>
                <c:pt idx="3373">
                  <c:v>56063000000</c:v>
                </c:pt>
                <c:pt idx="3374">
                  <c:v>62536000000</c:v>
                </c:pt>
                <c:pt idx="3375">
                  <c:v>69792000000</c:v>
                </c:pt>
                <c:pt idx="3376">
                  <c:v>77929000000</c:v>
                </c:pt>
                <c:pt idx="3377">
                  <c:v>87056000000</c:v>
                </c:pt>
                <c:pt idx="3378">
                  <c:v>97297000000</c:v>
                </c:pt>
                <c:pt idx="3379">
                  <c:v>108790000000</c:v>
                </c:pt>
                <c:pt idx="3380">
                  <c:v>121680000000</c:v>
                </c:pt>
                <c:pt idx="3381">
                  <c:v>136160000000</c:v>
                </c:pt>
                <c:pt idx="3382">
                  <c:v>152410000000</c:v>
                </c:pt>
                <c:pt idx="3383">
                  <c:v>170650000000</c:v>
                </c:pt>
                <c:pt idx="3384">
                  <c:v>191130000000</c:v>
                </c:pt>
                <c:pt idx="3385">
                  <c:v>214130000000</c:v>
                </c:pt>
                <c:pt idx="3386">
                  <c:v>239940000000</c:v>
                </c:pt>
                <c:pt idx="3387">
                  <c:v>268930000000</c:v>
                </c:pt>
                <c:pt idx="3388">
                  <c:v>301470000000</c:v>
                </c:pt>
                <c:pt idx="3389">
                  <c:v>338020000000</c:v>
                </c:pt>
                <c:pt idx="3390">
                  <c:v>379050000000</c:v>
                </c:pt>
                <c:pt idx="3391">
                  <c:v>425130000000</c:v>
                </c:pt>
                <c:pt idx="3392">
                  <c:v>476870000000</c:v>
                </c:pt>
                <c:pt idx="3393">
                  <c:v>534960000000</c:v>
                </c:pt>
                <c:pt idx="3394">
                  <c:v>600200000000</c:v>
                </c:pt>
                <c:pt idx="3395">
                  <c:v>673450000000</c:v>
                </c:pt>
                <c:pt idx="3396">
                  <c:v>755710000000</c:v>
                </c:pt>
                <c:pt idx="3397">
                  <c:v>848070000000</c:v>
                </c:pt>
                <c:pt idx="3398">
                  <c:v>951790000000</c:v>
                </c:pt>
                <c:pt idx="3399">
                  <c:v>1068300000000</c:v>
                </c:pt>
                <c:pt idx="3400">
                  <c:v>1068300000000</c:v>
                </c:pt>
                <c:pt idx="3401">
                  <c:v>1228400000000</c:v>
                </c:pt>
                <c:pt idx="3402">
                  <c:v>1395200000000</c:v>
                </c:pt>
                <c:pt idx="3403">
                  <c:v>1569700000000</c:v>
                </c:pt>
                <c:pt idx="3404">
                  <c:v>1752800000000</c:v>
                </c:pt>
                <c:pt idx="3405">
                  <c:v>1945500000000</c:v>
                </c:pt>
                <c:pt idx="3406">
                  <c:v>2149000000000</c:v>
                </c:pt>
                <c:pt idx="3407">
                  <c:v>2364200000000</c:v>
                </c:pt>
                <c:pt idx="3408">
                  <c:v>2592500000000</c:v>
                </c:pt>
                <c:pt idx="3409">
                  <c:v>2835000000000</c:v>
                </c:pt>
                <c:pt idx="3410">
                  <c:v>3093100000000</c:v>
                </c:pt>
                <c:pt idx="3411">
                  <c:v>3368200000000</c:v>
                </c:pt>
                <c:pt idx="3412">
                  <c:v>3661900000000</c:v>
                </c:pt>
                <c:pt idx="3413">
                  <c:v>3975700000000</c:v>
                </c:pt>
                <c:pt idx="3414">
                  <c:v>4311400000000</c:v>
                </c:pt>
                <c:pt idx="3415">
                  <c:v>4670800000000</c:v>
                </c:pt>
                <c:pt idx="3416">
                  <c:v>5056000000000</c:v>
                </c:pt>
                <c:pt idx="3417">
                  <c:v>5469000000000</c:v>
                </c:pt>
                <c:pt idx="3418">
                  <c:v>5912100000000</c:v>
                </c:pt>
                <c:pt idx="3419">
                  <c:v>6387800000000</c:v>
                </c:pt>
                <c:pt idx="3420">
                  <c:v>6898600000000</c:v>
                </c:pt>
                <c:pt idx="3421">
                  <c:v>7447500000000</c:v>
                </c:pt>
                <c:pt idx="3422">
                  <c:v>8037400000000</c:v>
                </c:pt>
                <c:pt idx="3423">
                  <c:v>8671500000000</c:v>
                </c:pt>
                <c:pt idx="3424">
                  <c:v>9353400000000</c:v>
                </c:pt>
                <c:pt idx="3425">
                  <c:v>10087000000000</c:v>
                </c:pt>
                <c:pt idx="3426">
                  <c:v>10876000000000</c:v>
                </c:pt>
                <c:pt idx="3427">
                  <c:v>11725000000000</c:v>
                </c:pt>
                <c:pt idx="3428">
                  <c:v>12639000000000</c:v>
                </c:pt>
                <c:pt idx="3429">
                  <c:v>13622000000000</c:v>
                </c:pt>
                <c:pt idx="3430">
                  <c:v>14680000000000</c:v>
                </c:pt>
                <c:pt idx="3431">
                  <c:v>15819000000000</c:v>
                </c:pt>
                <c:pt idx="3432">
                  <c:v>17046000000000</c:v>
                </c:pt>
                <c:pt idx="3433">
                  <c:v>18366000000000</c:v>
                </c:pt>
                <c:pt idx="3434">
                  <c:v>19787000000000</c:v>
                </c:pt>
                <c:pt idx="3435">
                  <c:v>21318000000000</c:v>
                </c:pt>
                <c:pt idx="3436">
                  <c:v>22966000000000</c:v>
                </c:pt>
                <c:pt idx="3437">
                  <c:v>24741000000000</c:v>
                </c:pt>
                <c:pt idx="3438">
                  <c:v>26652000000000</c:v>
                </c:pt>
                <c:pt idx="3439">
                  <c:v>28710000000000</c:v>
                </c:pt>
                <c:pt idx="3440">
                  <c:v>30926000000000</c:v>
                </c:pt>
                <c:pt idx="3441">
                  <c:v>33313000000000</c:v>
                </c:pt>
                <c:pt idx="3442">
                  <c:v>35883000000000</c:v>
                </c:pt>
                <c:pt idx="3443">
                  <c:v>38651000000000</c:v>
                </c:pt>
                <c:pt idx="3444">
                  <c:v>41632000000000</c:v>
                </c:pt>
                <c:pt idx="3445">
                  <c:v>44843000000000</c:v>
                </c:pt>
                <c:pt idx="3446">
                  <c:v>48301000000000</c:v>
                </c:pt>
                <c:pt idx="3447">
                  <c:v>52025000000000</c:v>
                </c:pt>
                <c:pt idx="3448">
                  <c:v>56036000000000</c:v>
                </c:pt>
                <c:pt idx="3449">
                  <c:v>60356000000000</c:v>
                </c:pt>
                <c:pt idx="3450">
                  <c:v>60356000000000</c:v>
                </c:pt>
                <c:pt idx="3451">
                  <c:v>83193000000000</c:v>
                </c:pt>
                <c:pt idx="3452">
                  <c:v>105140000000000</c:v>
                </c:pt>
                <c:pt idx="3453">
                  <c:v>126200000000000</c:v>
                </c:pt>
                <c:pt idx="3454">
                  <c:v>146370000000000</c:v>
                </c:pt>
                <c:pt idx="3455">
                  <c:v>165650000000000</c:v>
                </c:pt>
                <c:pt idx="3456">
                  <c:v>184050000000000</c:v>
                </c:pt>
                <c:pt idx="3457">
                  <c:v>201550000000000</c:v>
                </c:pt>
                <c:pt idx="3458">
                  <c:v>218160000000000</c:v>
                </c:pt>
                <c:pt idx="3459">
                  <c:v>233890000000000</c:v>
                </c:pt>
                <c:pt idx="3460">
                  <c:v>248720000000000</c:v>
                </c:pt>
                <c:pt idx="3461">
                  <c:v>262670000000000</c:v>
                </c:pt>
                <c:pt idx="3462">
                  <c:v>275720000000000</c:v>
                </c:pt>
                <c:pt idx="3463">
                  <c:v>287890000000000</c:v>
                </c:pt>
                <c:pt idx="3464">
                  <c:v>299170000000000</c:v>
                </c:pt>
                <c:pt idx="3465">
                  <c:v>309560000000000</c:v>
                </c:pt>
                <c:pt idx="3466">
                  <c:v>319050000000000</c:v>
                </c:pt>
                <c:pt idx="3467">
                  <c:v>327660000000000</c:v>
                </c:pt>
                <c:pt idx="3468">
                  <c:v>335380000000000</c:v>
                </c:pt>
                <c:pt idx="3469">
                  <c:v>342210000000000</c:v>
                </c:pt>
                <c:pt idx="3470">
                  <c:v>348150000000000</c:v>
                </c:pt>
                <c:pt idx="3471">
                  <c:v>353200000000000</c:v>
                </c:pt>
                <c:pt idx="3472">
                  <c:v>357360000000000</c:v>
                </c:pt>
                <c:pt idx="3473">
                  <c:v>360630000000000</c:v>
                </c:pt>
                <c:pt idx="3474">
                  <c:v>363010000000000</c:v>
                </c:pt>
                <c:pt idx="3475">
                  <c:v>364500000000000</c:v>
                </c:pt>
                <c:pt idx="3476">
                  <c:v>365100000000000</c:v>
                </c:pt>
                <c:pt idx="3477">
                  <c:v>364810000000000</c:v>
                </c:pt>
                <c:pt idx="3478">
                  <c:v>363630000000000</c:v>
                </c:pt>
                <c:pt idx="3479">
                  <c:v>361560000000000</c:v>
                </c:pt>
                <c:pt idx="3480">
                  <c:v>358600000000000</c:v>
                </c:pt>
                <c:pt idx="3481">
                  <c:v>354750000000000</c:v>
                </c:pt>
                <c:pt idx="3482">
                  <c:v>350010000000000</c:v>
                </c:pt>
                <c:pt idx="3483">
                  <c:v>344380000000000</c:v>
                </c:pt>
                <c:pt idx="3484">
                  <c:v>337860000000000</c:v>
                </c:pt>
                <c:pt idx="3485">
                  <c:v>330450000000000</c:v>
                </c:pt>
                <c:pt idx="3486">
                  <c:v>322150000000000</c:v>
                </c:pt>
                <c:pt idx="3487">
                  <c:v>312960000000000</c:v>
                </c:pt>
                <c:pt idx="3488">
                  <c:v>302890000000000</c:v>
                </c:pt>
                <c:pt idx="3489">
                  <c:v>291920000000000</c:v>
                </c:pt>
                <c:pt idx="3490">
                  <c:v>280060000000000</c:v>
                </c:pt>
                <c:pt idx="3491">
                  <c:v>267310000000000</c:v>
                </c:pt>
                <c:pt idx="3492">
                  <c:v>253680000000000</c:v>
                </c:pt>
                <c:pt idx="3493">
                  <c:v>239150000000000</c:v>
                </c:pt>
                <c:pt idx="3494">
                  <c:v>223730000000000</c:v>
                </c:pt>
                <c:pt idx="3495">
                  <c:v>207430000000000</c:v>
                </c:pt>
                <c:pt idx="3496">
                  <c:v>190230000000000</c:v>
                </c:pt>
                <c:pt idx="3497">
                  <c:v>172150000000000</c:v>
                </c:pt>
                <c:pt idx="3498">
                  <c:v>153170000000000</c:v>
                </c:pt>
                <c:pt idx="3499">
                  <c:v>133310000000000</c:v>
                </c:pt>
                <c:pt idx="3500">
                  <c:v>133310000000000</c:v>
                </c:pt>
                <c:pt idx="3501">
                  <c:v>109720000000000</c:v>
                </c:pt>
                <c:pt idx="3502">
                  <c:v>90299000000000</c:v>
                </c:pt>
                <c:pt idx="3503">
                  <c:v>74318000000000</c:v>
                </c:pt>
                <c:pt idx="3504">
                  <c:v>61166000000000</c:v>
                </c:pt>
                <c:pt idx="3505">
                  <c:v>50341000000000</c:v>
                </c:pt>
                <c:pt idx="3506">
                  <c:v>41433000000000</c:v>
                </c:pt>
                <c:pt idx="3507">
                  <c:v>34101000000000</c:v>
                </c:pt>
                <c:pt idx="3508">
                  <c:v>28067000000000</c:v>
                </c:pt>
                <c:pt idx="3509">
                  <c:v>23101000000000</c:v>
                </c:pt>
                <c:pt idx="3510">
                  <c:v>19014000000000</c:v>
                </c:pt>
                <c:pt idx="3511">
                  <c:v>15651000000000</c:v>
                </c:pt>
                <c:pt idx="3512">
                  <c:v>12883000000000</c:v>
                </c:pt>
                <c:pt idx="3513">
                  <c:v>10604000000000</c:v>
                </c:pt>
                <c:pt idx="3514">
                  <c:v>8729300000000</c:v>
                </c:pt>
                <c:pt idx="3515">
                  <c:v>7186200000000</c:v>
                </c:pt>
                <c:pt idx="3516">
                  <c:v>5916200000000</c:v>
                </c:pt>
                <c:pt idx="3517">
                  <c:v>4871000000000</c:v>
                </c:pt>
                <c:pt idx="3518">
                  <c:v>4010800000000</c:v>
                </c:pt>
                <c:pt idx="3519">
                  <c:v>3302900000000</c:v>
                </c:pt>
                <c:pt idx="3520">
                  <c:v>2720300000000</c:v>
                </c:pt>
                <c:pt idx="3521">
                  <c:v>2240800000000</c:v>
                </c:pt>
                <c:pt idx="3522">
                  <c:v>1846100000000</c:v>
                </c:pt>
                <c:pt idx="3523">
                  <c:v>1521400000000</c:v>
                </c:pt>
                <c:pt idx="3524">
                  <c:v>1254100000000</c:v>
                </c:pt>
                <c:pt idx="3525">
                  <c:v>1034100000000</c:v>
                </c:pt>
                <c:pt idx="3526">
                  <c:v>853040000000</c:v>
                </c:pt>
                <c:pt idx="3527">
                  <c:v>704040000000</c:v>
                </c:pt>
                <c:pt idx="3528">
                  <c:v>581410000000</c:v>
                </c:pt>
                <c:pt idx="3529">
                  <c:v>480500000000</c:v>
                </c:pt>
                <c:pt idx="3530">
                  <c:v>397440000000</c:v>
                </c:pt>
                <c:pt idx="3531">
                  <c:v>329090000000</c:v>
                </c:pt>
                <c:pt idx="3532">
                  <c:v>272840000000</c:v>
                </c:pt>
                <c:pt idx="3533">
                  <c:v>226540000000</c:v>
                </c:pt>
                <c:pt idx="3534">
                  <c:v>188450000000</c:v>
                </c:pt>
                <c:pt idx="3535">
                  <c:v>157090000000</c:v>
                </c:pt>
                <c:pt idx="3536">
                  <c:v>131290000000</c:v>
                </c:pt>
                <c:pt idx="3537">
                  <c:v>110050000000</c:v>
                </c:pt>
                <c:pt idx="3538">
                  <c:v>92580000000</c:v>
                </c:pt>
                <c:pt idx="3539">
                  <c:v>78201000000</c:v>
                </c:pt>
                <c:pt idx="3540">
                  <c:v>66368000000</c:v>
                </c:pt>
                <c:pt idx="3541">
                  <c:v>56631000000</c:v>
                </c:pt>
                <c:pt idx="3542">
                  <c:v>48619000000</c:v>
                </c:pt>
                <c:pt idx="3543">
                  <c:v>42028000000</c:v>
                </c:pt>
                <c:pt idx="3544">
                  <c:v>36604000000</c:v>
                </c:pt>
                <c:pt idx="3545">
                  <c:v>32142000000</c:v>
                </c:pt>
                <c:pt idx="3546">
                  <c:v>28472000000</c:v>
                </c:pt>
                <c:pt idx="3547">
                  <c:v>25454000000</c:v>
                </c:pt>
                <c:pt idx="3548">
                  <c:v>22971000000</c:v>
                </c:pt>
                <c:pt idx="3549">
                  <c:v>20930000000</c:v>
                </c:pt>
                <c:pt idx="3550">
                  <c:v>20930000000</c:v>
                </c:pt>
                <c:pt idx="3551">
                  <c:v>19252000000</c:v>
                </c:pt>
                <c:pt idx="3552">
                  <c:v>17873000000</c:v>
                </c:pt>
                <c:pt idx="3553">
                  <c:v>16740000000</c:v>
                </c:pt>
                <c:pt idx="3554">
                  <c:v>15810000000</c:v>
                </c:pt>
                <c:pt idx="3555">
                  <c:v>15046000000</c:v>
                </c:pt>
                <c:pt idx="3556">
                  <c:v>14420000000</c:v>
                </c:pt>
                <c:pt idx="3557">
                  <c:v>13907000000</c:v>
                </c:pt>
                <c:pt idx="3558">
                  <c:v>13487000000</c:v>
                </c:pt>
                <c:pt idx="3559">
                  <c:v>13143000000</c:v>
                </c:pt>
                <c:pt idx="3560">
                  <c:v>12862000000</c:v>
                </c:pt>
                <c:pt idx="3561">
                  <c:v>12634000000</c:v>
                </c:pt>
                <c:pt idx="3562">
                  <c:v>12448000000</c:v>
                </c:pt>
                <c:pt idx="3563">
                  <c:v>12298000000</c:v>
                </c:pt>
                <c:pt idx="3564">
                  <c:v>12176000000</c:v>
                </c:pt>
                <c:pt idx="3565">
                  <c:v>12079000000</c:v>
                </c:pt>
                <c:pt idx="3566">
                  <c:v>12001000000</c:v>
                </c:pt>
                <c:pt idx="3567">
                  <c:v>11939000000</c:v>
                </c:pt>
                <c:pt idx="3568">
                  <c:v>11891000000</c:v>
                </c:pt>
                <c:pt idx="3569">
                  <c:v>11855000000</c:v>
                </c:pt>
                <c:pt idx="3570">
                  <c:v>11827000000</c:v>
                </c:pt>
                <c:pt idx="3571">
                  <c:v>11807000000</c:v>
                </c:pt>
                <c:pt idx="3572">
                  <c:v>11793000000</c:v>
                </c:pt>
                <c:pt idx="3573">
                  <c:v>11784000000</c:v>
                </c:pt>
                <c:pt idx="3574">
                  <c:v>11780000000</c:v>
                </c:pt>
                <c:pt idx="3575">
                  <c:v>11779000000</c:v>
                </c:pt>
                <c:pt idx="3576">
                  <c:v>11782000000</c:v>
                </c:pt>
                <c:pt idx="3577">
                  <c:v>11787000000</c:v>
                </c:pt>
                <c:pt idx="3578">
                  <c:v>11794000000</c:v>
                </c:pt>
                <c:pt idx="3579">
                  <c:v>11803000000</c:v>
                </c:pt>
                <c:pt idx="3580">
                  <c:v>11813000000</c:v>
                </c:pt>
                <c:pt idx="3581">
                  <c:v>11825000000</c:v>
                </c:pt>
                <c:pt idx="3582">
                  <c:v>11837000000</c:v>
                </c:pt>
                <c:pt idx="3583">
                  <c:v>11851000000</c:v>
                </c:pt>
                <c:pt idx="3584">
                  <c:v>11866000000</c:v>
                </c:pt>
                <c:pt idx="3585">
                  <c:v>11881000000</c:v>
                </c:pt>
                <c:pt idx="3586">
                  <c:v>11897000000</c:v>
                </c:pt>
                <c:pt idx="3587">
                  <c:v>11914000000</c:v>
                </c:pt>
                <c:pt idx="3588">
                  <c:v>11931000000</c:v>
                </c:pt>
                <c:pt idx="3589">
                  <c:v>11948000000</c:v>
                </c:pt>
                <c:pt idx="3590">
                  <c:v>11967000000</c:v>
                </c:pt>
                <c:pt idx="3591">
                  <c:v>11985000000</c:v>
                </c:pt>
                <c:pt idx="3592">
                  <c:v>12004000000</c:v>
                </c:pt>
                <c:pt idx="3593">
                  <c:v>12024000000</c:v>
                </c:pt>
                <c:pt idx="3594">
                  <c:v>12043000000</c:v>
                </c:pt>
                <c:pt idx="3595">
                  <c:v>12064000000</c:v>
                </c:pt>
                <c:pt idx="3596">
                  <c:v>12084000000</c:v>
                </c:pt>
                <c:pt idx="3597">
                  <c:v>12105000000</c:v>
                </c:pt>
                <c:pt idx="3598">
                  <c:v>12127000000</c:v>
                </c:pt>
                <c:pt idx="3599">
                  <c:v>12149000000</c:v>
                </c:pt>
                <c:pt idx="3600">
                  <c:v>12149000000</c:v>
                </c:pt>
                <c:pt idx="3601">
                  <c:v>12171000000</c:v>
                </c:pt>
                <c:pt idx="3602">
                  <c:v>12194000000</c:v>
                </c:pt>
                <c:pt idx="3603">
                  <c:v>12217000000</c:v>
                </c:pt>
                <c:pt idx="3604">
                  <c:v>12241000000</c:v>
                </c:pt>
                <c:pt idx="3605">
                  <c:v>12265000000</c:v>
                </c:pt>
                <c:pt idx="3606">
                  <c:v>12290000000</c:v>
                </c:pt>
                <c:pt idx="3607">
                  <c:v>12316000000</c:v>
                </c:pt>
                <c:pt idx="3608">
                  <c:v>12342000000</c:v>
                </c:pt>
                <c:pt idx="3609">
                  <c:v>12370000000</c:v>
                </c:pt>
                <c:pt idx="3610">
                  <c:v>12398000000</c:v>
                </c:pt>
                <c:pt idx="3611">
                  <c:v>12427000000</c:v>
                </c:pt>
                <c:pt idx="3612">
                  <c:v>12457000000</c:v>
                </c:pt>
                <c:pt idx="3613">
                  <c:v>12489000000</c:v>
                </c:pt>
                <c:pt idx="3614">
                  <c:v>12523000000</c:v>
                </c:pt>
                <c:pt idx="3615">
                  <c:v>12558000000</c:v>
                </c:pt>
                <c:pt idx="3616">
                  <c:v>12595000000</c:v>
                </c:pt>
                <c:pt idx="3617">
                  <c:v>12635000000</c:v>
                </c:pt>
                <c:pt idx="3618">
                  <c:v>12678000000</c:v>
                </c:pt>
                <c:pt idx="3619">
                  <c:v>12725000000</c:v>
                </c:pt>
                <c:pt idx="3620">
                  <c:v>12776000000</c:v>
                </c:pt>
                <c:pt idx="3621">
                  <c:v>12832000000</c:v>
                </c:pt>
                <c:pt idx="3622">
                  <c:v>12894000000</c:v>
                </c:pt>
                <c:pt idx="3623">
                  <c:v>12964000000</c:v>
                </c:pt>
                <c:pt idx="3624">
                  <c:v>13042000000</c:v>
                </c:pt>
                <c:pt idx="3625">
                  <c:v>13131000000</c:v>
                </c:pt>
                <c:pt idx="3626">
                  <c:v>13233000000</c:v>
                </c:pt>
                <c:pt idx="3627">
                  <c:v>13351000000</c:v>
                </c:pt>
                <c:pt idx="3628">
                  <c:v>13487000000</c:v>
                </c:pt>
                <c:pt idx="3629">
                  <c:v>13646000000</c:v>
                </c:pt>
                <c:pt idx="3630">
                  <c:v>13833000000</c:v>
                </c:pt>
                <c:pt idx="3631">
                  <c:v>14053000000</c:v>
                </c:pt>
                <c:pt idx="3632">
                  <c:v>14313000000</c:v>
                </c:pt>
                <c:pt idx="3633">
                  <c:v>14623000000</c:v>
                </c:pt>
                <c:pt idx="3634">
                  <c:v>14991000000</c:v>
                </c:pt>
                <c:pt idx="3635">
                  <c:v>15432000000</c:v>
                </c:pt>
                <c:pt idx="3636">
                  <c:v>15961000000</c:v>
                </c:pt>
                <c:pt idx="3637">
                  <c:v>16595000000</c:v>
                </c:pt>
                <c:pt idx="3638">
                  <c:v>17359000000</c:v>
                </c:pt>
                <c:pt idx="3639">
                  <c:v>18278000000</c:v>
                </c:pt>
                <c:pt idx="3640">
                  <c:v>19388000000</c:v>
                </c:pt>
                <c:pt idx="3641">
                  <c:v>20729000000</c:v>
                </c:pt>
                <c:pt idx="3642">
                  <c:v>22350000000</c:v>
                </c:pt>
                <c:pt idx="3643">
                  <c:v>24311000000</c:v>
                </c:pt>
                <c:pt idx="3644">
                  <c:v>26686000000</c:v>
                </c:pt>
                <c:pt idx="3645">
                  <c:v>29563000000</c:v>
                </c:pt>
                <c:pt idx="3646">
                  <c:v>33050000000</c:v>
                </c:pt>
                <c:pt idx="3647">
                  <c:v>37278000000</c:v>
                </c:pt>
                <c:pt idx="3648">
                  <c:v>42407000000</c:v>
                </c:pt>
                <c:pt idx="3649">
                  <c:v>48630000000</c:v>
                </c:pt>
                <c:pt idx="3650">
                  <c:v>48630000000</c:v>
                </c:pt>
                <c:pt idx="3651">
                  <c:v>56182000000</c:v>
                </c:pt>
                <c:pt idx="3652">
                  <c:v>65349000000</c:v>
                </c:pt>
                <c:pt idx="3653">
                  <c:v>76477000000</c:v>
                </c:pt>
                <c:pt idx="3654">
                  <c:v>89990000000</c:v>
                </c:pt>
                <c:pt idx="3655">
                  <c:v>106400000000</c:v>
                </c:pt>
                <c:pt idx="3656">
                  <c:v>126330000000</c:v>
                </c:pt>
                <c:pt idx="3657">
                  <c:v>150530000000</c:v>
                </c:pt>
                <c:pt idx="3658">
                  <c:v>179930000000</c:v>
                </c:pt>
                <c:pt idx="3659">
                  <c:v>215640000000</c:v>
                </c:pt>
                <c:pt idx="3660">
                  <c:v>259020000000</c:v>
                </c:pt>
                <c:pt idx="3661">
                  <c:v>311720000000</c:v>
                </c:pt>
                <c:pt idx="3662">
                  <c:v>375740000000</c:v>
                </c:pt>
                <c:pt idx="3663">
                  <c:v>453520000000</c:v>
                </c:pt>
                <c:pt idx="3664">
                  <c:v>548020000000</c:v>
                </c:pt>
                <c:pt idx="3665">
                  <c:v>662820000000</c:v>
                </c:pt>
                <c:pt idx="3666">
                  <c:v>802310000000</c:v>
                </c:pt>
                <c:pt idx="3667">
                  <c:v>971780000000</c:v>
                </c:pt>
                <c:pt idx="3668">
                  <c:v>1177700000000</c:v>
                </c:pt>
                <c:pt idx="3669">
                  <c:v>1427900000000</c:v>
                </c:pt>
                <c:pt idx="3670">
                  <c:v>1731900000000</c:v>
                </c:pt>
                <c:pt idx="3671">
                  <c:v>2101200000000</c:v>
                </c:pt>
                <c:pt idx="3672">
                  <c:v>2549900000000</c:v>
                </c:pt>
                <c:pt idx="3673">
                  <c:v>3095200000000</c:v>
                </c:pt>
                <c:pt idx="3674">
                  <c:v>3757700000000</c:v>
                </c:pt>
                <c:pt idx="3675">
                  <c:v>4562700000000</c:v>
                </c:pt>
                <c:pt idx="3676">
                  <c:v>5540800000000</c:v>
                </c:pt>
                <c:pt idx="3677">
                  <c:v>6729200000000</c:v>
                </c:pt>
                <c:pt idx="3678">
                  <c:v>8173200000000</c:v>
                </c:pt>
                <c:pt idx="3679">
                  <c:v>9927800000000</c:v>
                </c:pt>
                <c:pt idx="3680">
                  <c:v>12060000000000</c:v>
                </c:pt>
                <c:pt idx="3681">
                  <c:v>14650000000000</c:v>
                </c:pt>
                <c:pt idx="3682">
                  <c:v>17797000000000</c:v>
                </c:pt>
                <c:pt idx="3683">
                  <c:v>21622000000000</c:v>
                </c:pt>
                <c:pt idx="3684">
                  <c:v>26269000000000</c:v>
                </c:pt>
                <c:pt idx="3685">
                  <c:v>31915000000000</c:v>
                </c:pt>
                <c:pt idx="3686">
                  <c:v>38775000000000</c:v>
                </c:pt>
                <c:pt idx="3687">
                  <c:v>47111000000000</c:v>
                </c:pt>
                <c:pt idx="3688">
                  <c:v>57240000000000</c:v>
                </c:pt>
                <c:pt idx="3689">
                  <c:v>69547000000000</c:v>
                </c:pt>
                <c:pt idx="3690">
                  <c:v>84501000000000</c:v>
                </c:pt>
                <c:pt idx="3691">
                  <c:v>102670000000000</c:v>
                </c:pt>
                <c:pt idx="3692">
                  <c:v>124750000000000</c:v>
                </c:pt>
                <c:pt idx="3693">
                  <c:v>151570000000000</c:v>
                </c:pt>
                <c:pt idx="3694">
                  <c:v>184170000000000</c:v>
                </c:pt>
                <c:pt idx="3695">
                  <c:v>223770000000000</c:v>
                </c:pt>
                <c:pt idx="3696">
                  <c:v>271900000000000</c:v>
                </c:pt>
                <c:pt idx="3697">
                  <c:v>330370000000000</c:v>
                </c:pt>
                <c:pt idx="3698">
                  <c:v>401420000000000</c:v>
                </c:pt>
                <c:pt idx="3699">
                  <c:v>487750000000000</c:v>
                </c:pt>
                <c:pt idx="3700">
                  <c:v>487750000000000</c:v>
                </c:pt>
                <c:pt idx="3701">
                  <c:v>542650000000000</c:v>
                </c:pt>
                <c:pt idx="3702">
                  <c:v>597060000000000</c:v>
                </c:pt>
                <c:pt idx="3703">
                  <c:v>650980000000000</c:v>
                </c:pt>
                <c:pt idx="3704">
                  <c:v>704410000000000</c:v>
                </c:pt>
                <c:pt idx="3705">
                  <c:v>757340000000000</c:v>
                </c:pt>
                <c:pt idx="3706">
                  <c:v>809790000000000</c:v>
                </c:pt>
                <c:pt idx="3707">
                  <c:v>861740000000000</c:v>
                </c:pt>
                <c:pt idx="3708">
                  <c:v>913200000000000</c:v>
                </c:pt>
                <c:pt idx="3709">
                  <c:v>964160000000000</c:v>
                </c:pt>
                <c:pt idx="3710">
                  <c:v>1014600000000000</c:v>
                </c:pt>
                <c:pt idx="3711">
                  <c:v>1064600000000000</c:v>
                </c:pt>
                <c:pt idx="3712">
                  <c:v>1114100000000000</c:v>
                </c:pt>
                <c:pt idx="3713">
                  <c:v>1163100000000000</c:v>
                </c:pt>
                <c:pt idx="3714">
                  <c:v>1211600000000000</c:v>
                </c:pt>
                <c:pt idx="3715">
                  <c:v>1259600000000000</c:v>
                </c:pt>
                <c:pt idx="3716">
                  <c:v>1307100000000000</c:v>
                </c:pt>
                <c:pt idx="3717">
                  <c:v>1354200000000000</c:v>
                </c:pt>
                <c:pt idx="3718">
                  <c:v>1400700000000000</c:v>
                </c:pt>
                <c:pt idx="3719">
                  <c:v>1446700000000000</c:v>
                </c:pt>
                <c:pt idx="3720">
                  <c:v>1492300000000000</c:v>
                </c:pt>
                <c:pt idx="3721">
                  <c:v>1537300000000000</c:v>
                </c:pt>
                <c:pt idx="3722">
                  <c:v>1581900000000000</c:v>
                </c:pt>
                <c:pt idx="3723">
                  <c:v>1626000000000000</c:v>
                </c:pt>
                <c:pt idx="3724">
                  <c:v>1669500000000000</c:v>
                </c:pt>
                <c:pt idx="3725">
                  <c:v>1712600000000000</c:v>
                </c:pt>
                <c:pt idx="3726">
                  <c:v>1755200000000000</c:v>
                </c:pt>
                <c:pt idx="3727">
                  <c:v>1797300000000000</c:v>
                </c:pt>
                <c:pt idx="3728">
                  <c:v>1838900000000000</c:v>
                </c:pt>
                <c:pt idx="3729">
                  <c:v>1880000000000000</c:v>
                </c:pt>
                <c:pt idx="3730">
                  <c:v>1920600000000000</c:v>
                </c:pt>
                <c:pt idx="3731">
                  <c:v>1960700000000000</c:v>
                </c:pt>
                <c:pt idx="3732">
                  <c:v>2000300000000000</c:v>
                </c:pt>
                <c:pt idx="3733">
                  <c:v>2039400000000000</c:v>
                </c:pt>
                <c:pt idx="3734">
                  <c:v>2078100000000000</c:v>
                </c:pt>
                <c:pt idx="3735">
                  <c:v>2116200000000000</c:v>
                </c:pt>
                <c:pt idx="3736">
                  <c:v>2153800000000000</c:v>
                </c:pt>
                <c:pt idx="3737">
                  <c:v>2191000000000000</c:v>
                </c:pt>
                <c:pt idx="3738">
                  <c:v>2227600000000000</c:v>
                </c:pt>
                <c:pt idx="3739">
                  <c:v>2263800000000000</c:v>
                </c:pt>
                <c:pt idx="3740">
                  <c:v>2299500000000000</c:v>
                </c:pt>
                <c:pt idx="3741">
                  <c:v>2334600000000000</c:v>
                </c:pt>
                <c:pt idx="3742">
                  <c:v>2369300000000000</c:v>
                </c:pt>
                <c:pt idx="3743">
                  <c:v>2403500000000000</c:v>
                </c:pt>
                <c:pt idx="3744">
                  <c:v>2437100000000000</c:v>
                </c:pt>
                <c:pt idx="3745">
                  <c:v>2470300000000000</c:v>
                </c:pt>
                <c:pt idx="3746">
                  <c:v>2503000000000000</c:v>
                </c:pt>
                <c:pt idx="3747">
                  <c:v>2535200000000000</c:v>
                </c:pt>
                <c:pt idx="3748">
                  <c:v>2566900000000000</c:v>
                </c:pt>
                <c:pt idx="3749">
                  <c:v>2598100000000000</c:v>
                </c:pt>
                <c:pt idx="3750">
                  <c:v>2598100000000000</c:v>
                </c:pt>
                <c:pt idx="3751">
                  <c:v>2668400000000000</c:v>
                </c:pt>
                <c:pt idx="3752">
                  <c:v>2737800000000000</c:v>
                </c:pt>
                <c:pt idx="3753">
                  <c:v>2806400000000000</c:v>
                </c:pt>
                <c:pt idx="3754">
                  <c:v>2874300000000000</c:v>
                </c:pt>
                <c:pt idx="3755">
                  <c:v>2941300000000000</c:v>
                </c:pt>
                <c:pt idx="3756">
                  <c:v>3007500000000000</c:v>
                </c:pt>
                <c:pt idx="3757">
                  <c:v>3072900000000000</c:v>
                </c:pt>
                <c:pt idx="3758">
                  <c:v>3137400000000000</c:v>
                </c:pt>
                <c:pt idx="3759">
                  <c:v>3201200000000000</c:v>
                </c:pt>
                <c:pt idx="3760">
                  <c:v>3264100000000000</c:v>
                </c:pt>
                <c:pt idx="3761">
                  <c:v>3326200000000000</c:v>
                </c:pt>
                <c:pt idx="3762">
                  <c:v>3387500000000000</c:v>
                </c:pt>
                <c:pt idx="3763">
                  <c:v>3448000000000000</c:v>
                </c:pt>
                <c:pt idx="3764">
                  <c:v>3507700000000000</c:v>
                </c:pt>
                <c:pt idx="3765">
                  <c:v>3566500000000000</c:v>
                </c:pt>
                <c:pt idx="3766">
                  <c:v>3624500000000000</c:v>
                </c:pt>
                <c:pt idx="3767">
                  <c:v>3681800000000000</c:v>
                </c:pt>
                <c:pt idx="3768">
                  <c:v>3738100000000000</c:v>
                </c:pt>
                <c:pt idx="3769">
                  <c:v>3793700000000000</c:v>
                </c:pt>
                <c:pt idx="3770">
                  <c:v>3848500000000000</c:v>
                </c:pt>
                <c:pt idx="3771">
                  <c:v>3902400000000000</c:v>
                </c:pt>
                <c:pt idx="3772">
                  <c:v>3955500000000000</c:v>
                </c:pt>
                <c:pt idx="3773">
                  <c:v>4007800000000000</c:v>
                </c:pt>
                <c:pt idx="3774">
                  <c:v>4059300000000000</c:v>
                </c:pt>
                <c:pt idx="3775">
                  <c:v>4110000000000000</c:v>
                </c:pt>
                <c:pt idx="3776">
                  <c:v>4159800000000000</c:v>
                </c:pt>
                <c:pt idx="3777">
                  <c:v>4208800000000000</c:v>
                </c:pt>
                <c:pt idx="3778">
                  <c:v>4257000000000000</c:v>
                </c:pt>
                <c:pt idx="3779">
                  <c:v>4304400000000000</c:v>
                </c:pt>
                <c:pt idx="3780">
                  <c:v>4351000000000000</c:v>
                </c:pt>
                <c:pt idx="3781">
                  <c:v>4396700000000000</c:v>
                </c:pt>
                <c:pt idx="3782">
                  <c:v>4441600000000000</c:v>
                </c:pt>
                <c:pt idx="3783">
                  <c:v>4485700000000000</c:v>
                </c:pt>
                <c:pt idx="3784">
                  <c:v>4529000000000000</c:v>
                </c:pt>
                <c:pt idx="3785">
                  <c:v>4571400000000000</c:v>
                </c:pt>
                <c:pt idx="3786">
                  <c:v>4613100000000000</c:v>
                </c:pt>
                <c:pt idx="3787">
                  <c:v>4653900000000000</c:v>
                </c:pt>
                <c:pt idx="3788">
                  <c:v>4693800000000000</c:v>
                </c:pt>
                <c:pt idx="3789">
                  <c:v>4733000000000000</c:v>
                </c:pt>
                <c:pt idx="3790">
                  <c:v>4771300000000000</c:v>
                </c:pt>
                <c:pt idx="3791">
                  <c:v>4808800000000000</c:v>
                </c:pt>
                <c:pt idx="3792">
                  <c:v>4845500000000000</c:v>
                </c:pt>
                <c:pt idx="3793">
                  <c:v>4881400000000000</c:v>
                </c:pt>
                <c:pt idx="3794">
                  <c:v>4916400000000000</c:v>
                </c:pt>
                <c:pt idx="3795">
                  <c:v>4950600000000000</c:v>
                </c:pt>
                <c:pt idx="3796">
                  <c:v>4984000000000000</c:v>
                </c:pt>
                <c:pt idx="3797">
                  <c:v>5016600000000000</c:v>
                </c:pt>
                <c:pt idx="3798">
                  <c:v>5048300000000000</c:v>
                </c:pt>
                <c:pt idx="3799">
                  <c:v>5079300000000000</c:v>
                </c:pt>
                <c:pt idx="3800">
                  <c:v>5079300000000000</c:v>
                </c:pt>
                <c:pt idx="3801">
                  <c:v>5085500000000000</c:v>
                </c:pt>
                <c:pt idx="3802">
                  <c:v>5091700000000000</c:v>
                </c:pt>
                <c:pt idx="3803">
                  <c:v>5097900000000000</c:v>
                </c:pt>
                <c:pt idx="3804">
                  <c:v>5104100000000000</c:v>
                </c:pt>
                <c:pt idx="3805">
                  <c:v>5110200000000000</c:v>
                </c:pt>
                <c:pt idx="3806">
                  <c:v>5116200000000000</c:v>
                </c:pt>
                <c:pt idx="3807">
                  <c:v>5122300000000000</c:v>
                </c:pt>
                <c:pt idx="3808">
                  <c:v>5128300000000000</c:v>
                </c:pt>
                <c:pt idx="3809">
                  <c:v>5134300000000000</c:v>
                </c:pt>
                <c:pt idx="3810">
                  <c:v>5140200000000000</c:v>
                </c:pt>
                <c:pt idx="3811">
                  <c:v>5146100000000000</c:v>
                </c:pt>
                <c:pt idx="3812">
                  <c:v>5152000000000000</c:v>
                </c:pt>
                <c:pt idx="3813">
                  <c:v>5157800000000000</c:v>
                </c:pt>
                <c:pt idx="3814">
                  <c:v>5163600000000000</c:v>
                </c:pt>
                <c:pt idx="3815">
                  <c:v>5169400000000000</c:v>
                </c:pt>
                <c:pt idx="3816">
                  <c:v>5175100000000000</c:v>
                </c:pt>
                <c:pt idx="3817">
                  <c:v>5180800000000000</c:v>
                </c:pt>
                <c:pt idx="3818">
                  <c:v>5186400000000000</c:v>
                </c:pt>
                <c:pt idx="3819">
                  <c:v>5192100000000000</c:v>
                </c:pt>
                <c:pt idx="3820">
                  <c:v>5197600000000000</c:v>
                </c:pt>
                <c:pt idx="3821">
                  <c:v>5203200000000000</c:v>
                </c:pt>
                <c:pt idx="3822">
                  <c:v>5208700000000000</c:v>
                </c:pt>
                <c:pt idx="3823">
                  <c:v>5214200000000000</c:v>
                </c:pt>
                <c:pt idx="3824">
                  <c:v>5219600000000000</c:v>
                </c:pt>
                <c:pt idx="3825">
                  <c:v>5225100000000000</c:v>
                </c:pt>
                <c:pt idx="3826">
                  <c:v>5230400000000000</c:v>
                </c:pt>
                <c:pt idx="3827">
                  <c:v>5235800000000000</c:v>
                </c:pt>
                <c:pt idx="3828">
                  <c:v>5241100000000000</c:v>
                </c:pt>
                <c:pt idx="3829">
                  <c:v>5246400000000000</c:v>
                </c:pt>
                <c:pt idx="3830">
                  <c:v>5251600000000000</c:v>
                </c:pt>
                <c:pt idx="3831">
                  <c:v>5256800000000000</c:v>
                </c:pt>
                <c:pt idx="3832">
                  <c:v>5262000000000000</c:v>
                </c:pt>
                <c:pt idx="3833">
                  <c:v>5267100000000000</c:v>
                </c:pt>
                <c:pt idx="3834">
                  <c:v>5272200000000000</c:v>
                </c:pt>
                <c:pt idx="3835">
                  <c:v>5277300000000000</c:v>
                </c:pt>
                <c:pt idx="3836">
                  <c:v>5282300000000000</c:v>
                </c:pt>
                <c:pt idx="3837">
                  <c:v>5287300000000000</c:v>
                </c:pt>
                <c:pt idx="3838">
                  <c:v>5292300000000000</c:v>
                </c:pt>
                <c:pt idx="3839">
                  <c:v>5297200000000000</c:v>
                </c:pt>
                <c:pt idx="3840">
                  <c:v>5302100000000000</c:v>
                </c:pt>
                <c:pt idx="3841">
                  <c:v>5306900000000000</c:v>
                </c:pt>
                <c:pt idx="3842">
                  <c:v>5311700000000000</c:v>
                </c:pt>
                <c:pt idx="3843">
                  <c:v>5316500000000000</c:v>
                </c:pt>
                <c:pt idx="3844">
                  <c:v>5321300000000000</c:v>
                </c:pt>
                <c:pt idx="3845">
                  <c:v>5326000000000000</c:v>
                </c:pt>
                <c:pt idx="3846">
                  <c:v>5330700000000000</c:v>
                </c:pt>
                <c:pt idx="3847">
                  <c:v>5335300000000000</c:v>
                </c:pt>
                <c:pt idx="3848">
                  <c:v>5339900000000000</c:v>
                </c:pt>
                <c:pt idx="3849">
                  <c:v>5344500000000000</c:v>
                </c:pt>
                <c:pt idx="3850">
                  <c:v>5344500000000000</c:v>
                </c:pt>
                <c:pt idx="3851">
                  <c:v>5457800000000000</c:v>
                </c:pt>
                <c:pt idx="3852">
                  <c:v>5569600000000000</c:v>
                </c:pt>
                <c:pt idx="3853">
                  <c:v>5679800000000000</c:v>
                </c:pt>
                <c:pt idx="3854">
                  <c:v>5788500000000000</c:v>
                </c:pt>
                <c:pt idx="3855">
                  <c:v>5895600000000000</c:v>
                </c:pt>
                <c:pt idx="3856">
                  <c:v>6001300000000000</c:v>
                </c:pt>
                <c:pt idx="3857">
                  <c:v>6105400000000000</c:v>
                </c:pt>
                <c:pt idx="3858">
                  <c:v>6208200000000000</c:v>
                </c:pt>
                <c:pt idx="3859">
                  <c:v>6309400000000000</c:v>
                </c:pt>
                <c:pt idx="3860">
                  <c:v>6409300000000000</c:v>
                </c:pt>
                <c:pt idx="3861">
                  <c:v>6507800000000000</c:v>
                </c:pt>
                <c:pt idx="3862">
                  <c:v>6604900000000000</c:v>
                </c:pt>
                <c:pt idx="3863">
                  <c:v>6700600000000000</c:v>
                </c:pt>
                <c:pt idx="3864">
                  <c:v>6794900000000000</c:v>
                </c:pt>
                <c:pt idx="3865">
                  <c:v>6888000000000000</c:v>
                </c:pt>
                <c:pt idx="3866">
                  <c:v>6979700000000000</c:v>
                </c:pt>
                <c:pt idx="3867">
                  <c:v>7070100000000000</c:v>
                </c:pt>
                <c:pt idx="3868">
                  <c:v>7159300000000000</c:v>
                </c:pt>
                <c:pt idx="3869">
                  <c:v>7247200000000000</c:v>
                </c:pt>
                <c:pt idx="3870">
                  <c:v>7333800000000000</c:v>
                </c:pt>
                <c:pt idx="3871">
                  <c:v>7419200000000000</c:v>
                </c:pt>
                <c:pt idx="3872">
                  <c:v>7503500000000000</c:v>
                </c:pt>
                <c:pt idx="3873">
                  <c:v>7586500000000000</c:v>
                </c:pt>
                <c:pt idx="3874">
                  <c:v>7668300000000000</c:v>
                </c:pt>
                <c:pt idx="3875">
                  <c:v>7748900000000000</c:v>
                </c:pt>
                <c:pt idx="3876">
                  <c:v>7828400000000000</c:v>
                </c:pt>
                <c:pt idx="3877">
                  <c:v>7906800000000000</c:v>
                </c:pt>
                <c:pt idx="3878">
                  <c:v>7984000000000000</c:v>
                </c:pt>
                <c:pt idx="3879">
                  <c:v>8060200000000000</c:v>
                </c:pt>
                <c:pt idx="3880">
                  <c:v>8135200000000000</c:v>
                </c:pt>
                <c:pt idx="3881">
                  <c:v>8209200000000000</c:v>
                </c:pt>
                <c:pt idx="3882">
                  <c:v>8282100000000000</c:v>
                </c:pt>
                <c:pt idx="3883">
                  <c:v>8353900000000000</c:v>
                </c:pt>
                <c:pt idx="3884">
                  <c:v>8424700000000000</c:v>
                </c:pt>
                <c:pt idx="3885">
                  <c:v>8494500000000000</c:v>
                </c:pt>
                <c:pt idx="3886">
                  <c:v>8563200000000000</c:v>
                </c:pt>
                <c:pt idx="3887">
                  <c:v>8631000000000000</c:v>
                </c:pt>
                <c:pt idx="3888">
                  <c:v>8697800000000000</c:v>
                </c:pt>
                <c:pt idx="3889">
                  <c:v>8763600000000000</c:v>
                </c:pt>
                <c:pt idx="3890">
                  <c:v>8828400000000000</c:v>
                </c:pt>
                <c:pt idx="3891">
                  <c:v>8892300000000000</c:v>
                </c:pt>
                <c:pt idx="3892">
                  <c:v>8955200000000000</c:v>
                </c:pt>
                <c:pt idx="3893">
                  <c:v>9017200000000000</c:v>
                </c:pt>
                <c:pt idx="3894">
                  <c:v>9078300000000000</c:v>
                </c:pt>
                <c:pt idx="3895">
                  <c:v>9138500000000000</c:v>
                </c:pt>
                <c:pt idx="3896">
                  <c:v>9197800000000000</c:v>
                </c:pt>
                <c:pt idx="3897">
                  <c:v>9256200000000000</c:v>
                </c:pt>
                <c:pt idx="3898">
                  <c:v>9313700000000000</c:v>
                </c:pt>
                <c:pt idx="3899">
                  <c:v>9370400000000000</c:v>
                </c:pt>
                <c:pt idx="3900">
                  <c:v>9370400000000000</c:v>
                </c:pt>
                <c:pt idx="3901">
                  <c:v>1.0342E+16</c:v>
                </c:pt>
                <c:pt idx="3902">
                  <c:v>1.1106E+16</c:v>
                </c:pt>
                <c:pt idx="3903">
                  <c:v>1.1707E+16</c:v>
                </c:pt>
                <c:pt idx="3904">
                  <c:v>1.2179E+16</c:v>
                </c:pt>
                <c:pt idx="3905">
                  <c:v>1.2551E+16</c:v>
                </c:pt>
                <c:pt idx="3906">
                  <c:v>1.2844E+16</c:v>
                </c:pt>
                <c:pt idx="3907">
                  <c:v>1.3074E+16</c:v>
                </c:pt>
                <c:pt idx="3908">
                  <c:v>1.3255E+16</c:v>
                </c:pt>
                <c:pt idx="3909">
                  <c:v>1.3397E+16</c:v>
                </c:pt>
                <c:pt idx="3910">
                  <c:v>1.3509E+16</c:v>
                </c:pt>
                <c:pt idx="3911">
                  <c:v>1.3597E+16</c:v>
                </c:pt>
                <c:pt idx="3912">
                  <c:v>1.3666E+16</c:v>
                </c:pt>
                <c:pt idx="3913">
                  <c:v>1.372E+16</c:v>
                </c:pt>
                <c:pt idx="3914">
                  <c:v>1.3763E+16</c:v>
                </c:pt>
                <c:pt idx="3915">
                  <c:v>1.3796E+16</c:v>
                </c:pt>
                <c:pt idx="3916">
                  <c:v>1.3823E+16</c:v>
                </c:pt>
                <c:pt idx="3917">
                  <c:v>1.3844E+16</c:v>
                </c:pt>
                <c:pt idx="3918">
                  <c:v>1.386E+16</c:v>
                </c:pt>
                <c:pt idx="3919">
                  <c:v>1.3873E+16</c:v>
                </c:pt>
                <c:pt idx="3920">
                  <c:v>1.3883E+16</c:v>
                </c:pt>
                <c:pt idx="3921">
                  <c:v>1.3891E+16</c:v>
                </c:pt>
                <c:pt idx="3922">
                  <c:v>1.3897E+16</c:v>
                </c:pt>
                <c:pt idx="3923">
                  <c:v>1.3902E+16</c:v>
                </c:pt>
                <c:pt idx="3924">
                  <c:v>1.3906E+16</c:v>
                </c:pt>
                <c:pt idx="3925">
                  <c:v>1.3909E+16</c:v>
                </c:pt>
                <c:pt idx="3926">
                  <c:v>1.3911E+16</c:v>
                </c:pt>
                <c:pt idx="3927">
                  <c:v>1.3913E+16</c:v>
                </c:pt>
                <c:pt idx="3928">
                  <c:v>1.3914E+16</c:v>
                </c:pt>
                <c:pt idx="3929">
                  <c:v>1.3916E+16</c:v>
                </c:pt>
                <c:pt idx="3930">
                  <c:v>1.3916E+16</c:v>
                </c:pt>
                <c:pt idx="3931">
                  <c:v>1.3917E+16</c:v>
                </c:pt>
                <c:pt idx="3932">
                  <c:v>1.3918E+16</c:v>
                </c:pt>
                <c:pt idx="3933">
                  <c:v>1.3918E+16</c:v>
                </c:pt>
                <c:pt idx="3934">
                  <c:v>1.3919E+16</c:v>
                </c:pt>
                <c:pt idx="3935">
                  <c:v>1.3919E+16</c:v>
                </c:pt>
                <c:pt idx="3936">
                  <c:v>1.3919E+16</c:v>
                </c:pt>
                <c:pt idx="3937">
                  <c:v>1.3919E+16</c:v>
                </c:pt>
                <c:pt idx="3938">
                  <c:v>1.3919E+16</c:v>
                </c:pt>
                <c:pt idx="3939">
                  <c:v>1.3919E+16</c:v>
                </c:pt>
                <c:pt idx="3940">
                  <c:v>1.3919E+16</c:v>
                </c:pt>
                <c:pt idx="3941">
                  <c:v>1.392E+16</c:v>
                </c:pt>
                <c:pt idx="3942">
                  <c:v>1.392E+16</c:v>
                </c:pt>
                <c:pt idx="3943">
                  <c:v>1.392E+16</c:v>
                </c:pt>
                <c:pt idx="3944">
                  <c:v>1.392E+16</c:v>
                </c:pt>
                <c:pt idx="3945">
                  <c:v>1.392E+16</c:v>
                </c:pt>
                <c:pt idx="3946">
                  <c:v>1.392E+16</c:v>
                </c:pt>
                <c:pt idx="3947">
                  <c:v>1.392E+16</c:v>
                </c:pt>
                <c:pt idx="3948">
                  <c:v>1.392E+16</c:v>
                </c:pt>
                <c:pt idx="3949">
                  <c:v>1.392E+16</c:v>
                </c:pt>
                <c:pt idx="3950">
                  <c:v>1.392E+16</c:v>
                </c:pt>
                <c:pt idx="3951">
                  <c:v>1.392E+16</c:v>
                </c:pt>
                <c:pt idx="3952">
                  <c:v>1.392E+16</c:v>
                </c:pt>
                <c:pt idx="3953">
                  <c:v>1.392E+16</c:v>
                </c:pt>
                <c:pt idx="3954">
                  <c:v>1.392E+16</c:v>
                </c:pt>
                <c:pt idx="3955">
                  <c:v>1.392E+16</c:v>
                </c:pt>
                <c:pt idx="3956">
                  <c:v>1.392E+16</c:v>
                </c:pt>
                <c:pt idx="3957">
                  <c:v>1.392E+16</c:v>
                </c:pt>
                <c:pt idx="3958">
                  <c:v>1.392E+16</c:v>
                </c:pt>
                <c:pt idx="3959">
                  <c:v>1.392E+16</c:v>
                </c:pt>
                <c:pt idx="3960">
                  <c:v>1.392E+16</c:v>
                </c:pt>
                <c:pt idx="3961">
                  <c:v>1.392E+16</c:v>
                </c:pt>
                <c:pt idx="3962">
                  <c:v>1.392E+16</c:v>
                </c:pt>
                <c:pt idx="3963">
                  <c:v>1.392E+16</c:v>
                </c:pt>
                <c:pt idx="3964">
                  <c:v>1.392E+16</c:v>
                </c:pt>
                <c:pt idx="3965">
                  <c:v>1.392E+16</c:v>
                </c:pt>
                <c:pt idx="3966">
                  <c:v>1.392E+16</c:v>
                </c:pt>
                <c:pt idx="3967">
                  <c:v>1.392E+16</c:v>
                </c:pt>
                <c:pt idx="3968">
                  <c:v>1.392E+16</c:v>
                </c:pt>
                <c:pt idx="3969">
                  <c:v>1.392E+16</c:v>
                </c:pt>
                <c:pt idx="3970">
                  <c:v>1.392E+16</c:v>
                </c:pt>
                <c:pt idx="3971">
                  <c:v>1.392E+16</c:v>
                </c:pt>
                <c:pt idx="3972">
                  <c:v>1.392E+16</c:v>
                </c:pt>
                <c:pt idx="3973">
                  <c:v>1.392E+16</c:v>
                </c:pt>
                <c:pt idx="3974">
                  <c:v>1.392E+16</c:v>
                </c:pt>
                <c:pt idx="3975">
                  <c:v>1.3921E+16</c:v>
                </c:pt>
                <c:pt idx="3976">
                  <c:v>1.3921E+16</c:v>
                </c:pt>
                <c:pt idx="3977">
                  <c:v>1.3921E+16</c:v>
                </c:pt>
                <c:pt idx="3978">
                  <c:v>1.3921E+16</c:v>
                </c:pt>
                <c:pt idx="3979">
                  <c:v>1.3921E+16</c:v>
                </c:pt>
                <c:pt idx="3980">
                  <c:v>1.3922E+16</c:v>
                </c:pt>
                <c:pt idx="3981">
                  <c:v>1.3922E+16</c:v>
                </c:pt>
                <c:pt idx="3982">
                  <c:v>1.3923E+16</c:v>
                </c:pt>
                <c:pt idx="3983">
                  <c:v>1.3924E+16</c:v>
                </c:pt>
                <c:pt idx="3984">
                  <c:v>1.3925E+16</c:v>
                </c:pt>
                <c:pt idx="3985">
                  <c:v>1.3926E+16</c:v>
                </c:pt>
                <c:pt idx="3986">
                  <c:v>1.3927E+16</c:v>
                </c:pt>
                <c:pt idx="3987">
                  <c:v>1.3928E+16</c:v>
                </c:pt>
                <c:pt idx="3988">
                  <c:v>1.393E+16</c:v>
                </c:pt>
                <c:pt idx="3989">
                  <c:v>1.3932E+16</c:v>
                </c:pt>
                <c:pt idx="3990">
                  <c:v>1.3935E+16</c:v>
                </c:pt>
                <c:pt idx="3991">
                  <c:v>1.3938E+16</c:v>
                </c:pt>
                <c:pt idx="3992">
                  <c:v>1.3941E+16</c:v>
                </c:pt>
                <c:pt idx="3993">
                  <c:v>1.3945E+16</c:v>
                </c:pt>
                <c:pt idx="3994">
                  <c:v>1.3949E+16</c:v>
                </c:pt>
                <c:pt idx="3995">
                  <c:v>1.3954E+16</c:v>
                </c:pt>
                <c:pt idx="3996">
                  <c:v>1.3959E+16</c:v>
                </c:pt>
                <c:pt idx="3997">
                  <c:v>1.3965E+16</c:v>
                </c:pt>
                <c:pt idx="3998">
                  <c:v>1.397E+16</c:v>
                </c:pt>
                <c:pt idx="3999">
                  <c:v>1.3975E+16</c:v>
                </c:pt>
                <c:pt idx="4000">
                  <c:v>1.3975E+16</c:v>
                </c:pt>
                <c:pt idx="4001">
                  <c:v>1.3975E+16</c:v>
                </c:pt>
                <c:pt idx="4002">
                  <c:v>1.3975E+16</c:v>
                </c:pt>
                <c:pt idx="4003">
                  <c:v>1.3976E+16</c:v>
                </c:pt>
                <c:pt idx="4004">
                  <c:v>1.3976E+16</c:v>
                </c:pt>
                <c:pt idx="4005">
                  <c:v>1.3976E+16</c:v>
                </c:pt>
                <c:pt idx="4006">
                  <c:v>1.3976E+16</c:v>
                </c:pt>
                <c:pt idx="4007">
                  <c:v>1.3976E+16</c:v>
                </c:pt>
                <c:pt idx="4008">
                  <c:v>1.3977E+16</c:v>
                </c:pt>
                <c:pt idx="4009">
                  <c:v>1.3977E+16</c:v>
                </c:pt>
                <c:pt idx="4010">
                  <c:v>1.3977E+16</c:v>
                </c:pt>
                <c:pt idx="4011">
                  <c:v>1.3977E+16</c:v>
                </c:pt>
                <c:pt idx="4012">
                  <c:v>1.3977E+16</c:v>
                </c:pt>
                <c:pt idx="4013">
                  <c:v>1.3977E+16</c:v>
                </c:pt>
                <c:pt idx="4014">
                  <c:v>1.3977E+16</c:v>
                </c:pt>
                <c:pt idx="4015">
                  <c:v>1.3977E+16</c:v>
                </c:pt>
                <c:pt idx="4016">
                  <c:v>1.3978E+16</c:v>
                </c:pt>
                <c:pt idx="4017">
                  <c:v>1.3978E+16</c:v>
                </c:pt>
                <c:pt idx="4018">
                  <c:v>1.3978E+16</c:v>
                </c:pt>
                <c:pt idx="4019">
                  <c:v>1.3978E+16</c:v>
                </c:pt>
                <c:pt idx="4020">
                  <c:v>1.3978E+16</c:v>
                </c:pt>
                <c:pt idx="4021">
                  <c:v>1.3978E+16</c:v>
                </c:pt>
                <c:pt idx="4022">
                  <c:v>1.3978E+16</c:v>
                </c:pt>
                <c:pt idx="4023">
                  <c:v>1.3978E+16</c:v>
                </c:pt>
                <c:pt idx="4024">
                  <c:v>1.3978E+16</c:v>
                </c:pt>
                <c:pt idx="4025">
                  <c:v>1.3978E+16</c:v>
                </c:pt>
                <c:pt idx="4026">
                  <c:v>1.3977E+16</c:v>
                </c:pt>
                <c:pt idx="4027">
                  <c:v>1.3977E+16</c:v>
                </c:pt>
                <c:pt idx="4028">
                  <c:v>1.3977E+16</c:v>
                </c:pt>
                <c:pt idx="4029">
                  <c:v>1.3977E+16</c:v>
                </c:pt>
                <c:pt idx="4030">
                  <c:v>1.3977E+16</c:v>
                </c:pt>
                <c:pt idx="4031">
                  <c:v>1.3977E+16</c:v>
                </c:pt>
                <c:pt idx="4032">
                  <c:v>1.3977E+16</c:v>
                </c:pt>
                <c:pt idx="4033">
                  <c:v>1.3977E+16</c:v>
                </c:pt>
                <c:pt idx="4034">
                  <c:v>1.3976E+16</c:v>
                </c:pt>
                <c:pt idx="4035">
                  <c:v>1.3976E+16</c:v>
                </c:pt>
                <c:pt idx="4036">
                  <c:v>1.3976E+16</c:v>
                </c:pt>
                <c:pt idx="4037">
                  <c:v>1.3976E+16</c:v>
                </c:pt>
                <c:pt idx="4038">
                  <c:v>1.3976E+16</c:v>
                </c:pt>
                <c:pt idx="4039">
                  <c:v>1.3975E+16</c:v>
                </c:pt>
                <c:pt idx="4040">
                  <c:v>1.3975E+16</c:v>
                </c:pt>
                <c:pt idx="4041">
                  <c:v>1.3975E+16</c:v>
                </c:pt>
                <c:pt idx="4042">
                  <c:v>1.3975E+16</c:v>
                </c:pt>
                <c:pt idx="4043">
                  <c:v>1.3974E+16</c:v>
                </c:pt>
                <c:pt idx="4044">
                  <c:v>1.3974E+16</c:v>
                </c:pt>
                <c:pt idx="4045">
                  <c:v>1.3974E+16</c:v>
                </c:pt>
                <c:pt idx="4046">
                  <c:v>1.3973E+16</c:v>
                </c:pt>
                <c:pt idx="4047">
                  <c:v>1.3973E+16</c:v>
                </c:pt>
                <c:pt idx="4048">
                  <c:v>1.3973E+16</c:v>
                </c:pt>
                <c:pt idx="4049">
                  <c:v>1.3972E+16</c:v>
                </c:pt>
                <c:pt idx="4050">
                  <c:v>1.3972E+16</c:v>
                </c:pt>
                <c:pt idx="4051">
                  <c:v>1.3966E+16</c:v>
                </c:pt>
                <c:pt idx="4052">
                  <c:v>1.3959E+16</c:v>
                </c:pt>
                <c:pt idx="4053">
                  <c:v>1.3953E+16</c:v>
                </c:pt>
                <c:pt idx="4054">
                  <c:v>1.3947E+16</c:v>
                </c:pt>
                <c:pt idx="4055">
                  <c:v>1.3942E+16</c:v>
                </c:pt>
                <c:pt idx="4056">
                  <c:v>1.3937E+16</c:v>
                </c:pt>
                <c:pt idx="4057">
                  <c:v>1.3934E+16</c:v>
                </c:pt>
                <c:pt idx="4058">
                  <c:v>1.3931E+16</c:v>
                </c:pt>
                <c:pt idx="4059">
                  <c:v>1.3928E+16</c:v>
                </c:pt>
                <c:pt idx="4060">
                  <c:v>1.3927E+16</c:v>
                </c:pt>
                <c:pt idx="4061">
                  <c:v>1.3925E+16</c:v>
                </c:pt>
                <c:pt idx="4062">
                  <c:v>1.3924E+16</c:v>
                </c:pt>
                <c:pt idx="4063">
                  <c:v>1.3923E+16</c:v>
                </c:pt>
                <c:pt idx="4064">
                  <c:v>1.3922E+16</c:v>
                </c:pt>
                <c:pt idx="4065">
                  <c:v>1.3922E+16</c:v>
                </c:pt>
                <c:pt idx="4066">
                  <c:v>1.3921E+16</c:v>
                </c:pt>
                <c:pt idx="4067">
                  <c:v>1.3921E+16</c:v>
                </c:pt>
                <c:pt idx="4068">
                  <c:v>1.3921E+16</c:v>
                </c:pt>
                <c:pt idx="4069">
                  <c:v>1.392E+16</c:v>
                </c:pt>
                <c:pt idx="4070">
                  <c:v>1.392E+16</c:v>
                </c:pt>
                <c:pt idx="4071">
                  <c:v>1.392E+16</c:v>
                </c:pt>
                <c:pt idx="4072">
                  <c:v>1.392E+16</c:v>
                </c:pt>
                <c:pt idx="4073">
                  <c:v>1.392E+16</c:v>
                </c:pt>
                <c:pt idx="4074">
                  <c:v>1.392E+16</c:v>
                </c:pt>
                <c:pt idx="4075">
                  <c:v>1.392E+16</c:v>
                </c:pt>
                <c:pt idx="4076">
                  <c:v>1.392E+16</c:v>
                </c:pt>
                <c:pt idx="4077">
                  <c:v>1.392E+16</c:v>
                </c:pt>
                <c:pt idx="4078">
                  <c:v>1.392E+16</c:v>
                </c:pt>
                <c:pt idx="4079">
                  <c:v>1.392E+16</c:v>
                </c:pt>
                <c:pt idx="4080">
                  <c:v>1.392E+16</c:v>
                </c:pt>
                <c:pt idx="4081">
                  <c:v>1.392E+16</c:v>
                </c:pt>
                <c:pt idx="4082">
                  <c:v>1.392E+16</c:v>
                </c:pt>
                <c:pt idx="4083">
                  <c:v>1.392E+16</c:v>
                </c:pt>
                <c:pt idx="4084">
                  <c:v>1.392E+16</c:v>
                </c:pt>
                <c:pt idx="4085">
                  <c:v>1.392E+16</c:v>
                </c:pt>
                <c:pt idx="4086">
                  <c:v>1.392E+16</c:v>
                </c:pt>
                <c:pt idx="4087">
                  <c:v>1.392E+16</c:v>
                </c:pt>
                <c:pt idx="4088">
                  <c:v>1.392E+16</c:v>
                </c:pt>
                <c:pt idx="4089">
                  <c:v>1.392E+16</c:v>
                </c:pt>
                <c:pt idx="4090">
                  <c:v>1.392E+16</c:v>
                </c:pt>
                <c:pt idx="4091">
                  <c:v>1.392E+16</c:v>
                </c:pt>
                <c:pt idx="4092">
                  <c:v>1.392E+16</c:v>
                </c:pt>
                <c:pt idx="4093">
                  <c:v>1.392E+16</c:v>
                </c:pt>
                <c:pt idx="4094">
                  <c:v>1.392E+16</c:v>
                </c:pt>
                <c:pt idx="4095">
                  <c:v>1.392E+16</c:v>
                </c:pt>
                <c:pt idx="4096">
                  <c:v>1.392E+16</c:v>
                </c:pt>
                <c:pt idx="4097">
                  <c:v>1.392E+16</c:v>
                </c:pt>
                <c:pt idx="4098">
                  <c:v>1.392E+16</c:v>
                </c:pt>
                <c:pt idx="4099">
                  <c:v>1.392E+16</c:v>
                </c:pt>
                <c:pt idx="4100">
                  <c:v>1.392E+16</c:v>
                </c:pt>
                <c:pt idx="4101">
                  <c:v>1.392E+16</c:v>
                </c:pt>
                <c:pt idx="4102">
                  <c:v>1.392E+16</c:v>
                </c:pt>
                <c:pt idx="4103">
                  <c:v>1.392E+16</c:v>
                </c:pt>
                <c:pt idx="4104">
                  <c:v>1.392E+16</c:v>
                </c:pt>
                <c:pt idx="4105">
                  <c:v>1.392E+16</c:v>
                </c:pt>
                <c:pt idx="4106">
                  <c:v>1.392E+16</c:v>
                </c:pt>
                <c:pt idx="4107">
                  <c:v>1.392E+16</c:v>
                </c:pt>
                <c:pt idx="4108">
                  <c:v>1.392E+16</c:v>
                </c:pt>
                <c:pt idx="4109">
                  <c:v>1.392E+16</c:v>
                </c:pt>
                <c:pt idx="4110">
                  <c:v>1.392E+16</c:v>
                </c:pt>
                <c:pt idx="4111">
                  <c:v>1.392E+16</c:v>
                </c:pt>
                <c:pt idx="4112">
                  <c:v>1.392E+16</c:v>
                </c:pt>
                <c:pt idx="4113">
                  <c:v>1.392E+16</c:v>
                </c:pt>
                <c:pt idx="4114">
                  <c:v>1.392E+16</c:v>
                </c:pt>
                <c:pt idx="4115">
                  <c:v>1.392E+16</c:v>
                </c:pt>
                <c:pt idx="4116">
                  <c:v>1.392E+16</c:v>
                </c:pt>
                <c:pt idx="4117">
                  <c:v>1.392E+16</c:v>
                </c:pt>
                <c:pt idx="4118">
                  <c:v>1.392E+16</c:v>
                </c:pt>
                <c:pt idx="4119">
                  <c:v>1.392E+16</c:v>
                </c:pt>
                <c:pt idx="4120">
                  <c:v>1.392E+16</c:v>
                </c:pt>
                <c:pt idx="4121">
                  <c:v>1.392E+16</c:v>
                </c:pt>
                <c:pt idx="4122">
                  <c:v>1.392E+16</c:v>
                </c:pt>
                <c:pt idx="4123">
                  <c:v>1.392E+16</c:v>
                </c:pt>
                <c:pt idx="4124">
                  <c:v>1.392E+16</c:v>
                </c:pt>
                <c:pt idx="4125">
                  <c:v>1.392E+16</c:v>
                </c:pt>
                <c:pt idx="4126">
                  <c:v>1.392E+16</c:v>
                </c:pt>
                <c:pt idx="4127">
                  <c:v>1.392E+16</c:v>
                </c:pt>
                <c:pt idx="4128">
                  <c:v>1.392E+16</c:v>
                </c:pt>
                <c:pt idx="4129">
                  <c:v>1.392E+16</c:v>
                </c:pt>
                <c:pt idx="4130">
                  <c:v>1.392E+16</c:v>
                </c:pt>
                <c:pt idx="4131">
                  <c:v>1.3921E+16</c:v>
                </c:pt>
                <c:pt idx="4132">
                  <c:v>1.3921E+16</c:v>
                </c:pt>
                <c:pt idx="4133">
                  <c:v>1.3921E+16</c:v>
                </c:pt>
                <c:pt idx="4134">
                  <c:v>1.3921E+16</c:v>
                </c:pt>
                <c:pt idx="4135">
                  <c:v>1.3922E+16</c:v>
                </c:pt>
                <c:pt idx="4136">
                  <c:v>1.3923E+16</c:v>
                </c:pt>
                <c:pt idx="4137">
                  <c:v>1.3923E+16</c:v>
                </c:pt>
                <c:pt idx="4138">
                  <c:v>1.3925E+16</c:v>
                </c:pt>
                <c:pt idx="4139">
                  <c:v>1.3926E+16</c:v>
                </c:pt>
                <c:pt idx="4140">
                  <c:v>1.3928E+16</c:v>
                </c:pt>
                <c:pt idx="4141">
                  <c:v>1.393E+16</c:v>
                </c:pt>
                <c:pt idx="4142">
                  <c:v>1.3932E+16</c:v>
                </c:pt>
                <c:pt idx="4143">
                  <c:v>1.3936E+16</c:v>
                </c:pt>
                <c:pt idx="4144">
                  <c:v>1.394E+16</c:v>
                </c:pt>
                <c:pt idx="4145">
                  <c:v>1.3944E+16</c:v>
                </c:pt>
                <c:pt idx="4146">
                  <c:v>1.3949E+16</c:v>
                </c:pt>
                <c:pt idx="4147">
                  <c:v>1.3955E+16</c:v>
                </c:pt>
                <c:pt idx="4148">
                  <c:v>1.3961E+16</c:v>
                </c:pt>
                <c:pt idx="4149">
                  <c:v>1.3966E+16</c:v>
                </c:pt>
                <c:pt idx="4150">
                  <c:v>1.3966E+16</c:v>
                </c:pt>
                <c:pt idx="4151">
                  <c:v>1.3967E+16</c:v>
                </c:pt>
                <c:pt idx="4152">
                  <c:v>1.3967E+16</c:v>
                </c:pt>
                <c:pt idx="4153">
                  <c:v>1.3967E+16</c:v>
                </c:pt>
                <c:pt idx="4154">
                  <c:v>1.3968E+16</c:v>
                </c:pt>
                <c:pt idx="4155">
                  <c:v>1.3968E+16</c:v>
                </c:pt>
                <c:pt idx="4156">
                  <c:v>1.3968E+16</c:v>
                </c:pt>
                <c:pt idx="4157">
                  <c:v>1.3968E+16</c:v>
                </c:pt>
                <c:pt idx="4158">
                  <c:v>1.3968E+16</c:v>
                </c:pt>
                <c:pt idx="4159">
                  <c:v>1.3969E+16</c:v>
                </c:pt>
                <c:pt idx="4160">
                  <c:v>1.3969E+16</c:v>
                </c:pt>
                <c:pt idx="4161">
                  <c:v>1.3969E+16</c:v>
                </c:pt>
                <c:pt idx="4162">
                  <c:v>1.3969E+16</c:v>
                </c:pt>
                <c:pt idx="4163">
                  <c:v>1.3969E+16</c:v>
                </c:pt>
                <c:pt idx="4164">
                  <c:v>1.397E+16</c:v>
                </c:pt>
                <c:pt idx="4165">
                  <c:v>1.397E+16</c:v>
                </c:pt>
                <c:pt idx="4166">
                  <c:v>1.397E+16</c:v>
                </c:pt>
                <c:pt idx="4167">
                  <c:v>1.397E+16</c:v>
                </c:pt>
                <c:pt idx="4168">
                  <c:v>1.397E+16</c:v>
                </c:pt>
                <c:pt idx="4169">
                  <c:v>1.397E+16</c:v>
                </c:pt>
                <c:pt idx="4170">
                  <c:v>1.397E+16</c:v>
                </c:pt>
                <c:pt idx="4171">
                  <c:v>1.397E+16</c:v>
                </c:pt>
                <c:pt idx="4172">
                  <c:v>1.397E+16</c:v>
                </c:pt>
                <c:pt idx="4173">
                  <c:v>1.397E+16</c:v>
                </c:pt>
                <c:pt idx="4174">
                  <c:v>1.397E+16</c:v>
                </c:pt>
                <c:pt idx="4175">
                  <c:v>1.397E+16</c:v>
                </c:pt>
                <c:pt idx="4176">
                  <c:v>1.397E+16</c:v>
                </c:pt>
                <c:pt idx="4177">
                  <c:v>1.397E+16</c:v>
                </c:pt>
                <c:pt idx="4178">
                  <c:v>1.397E+16</c:v>
                </c:pt>
                <c:pt idx="4179">
                  <c:v>1.397E+16</c:v>
                </c:pt>
                <c:pt idx="4180">
                  <c:v>1.397E+16</c:v>
                </c:pt>
                <c:pt idx="4181">
                  <c:v>1.397E+16</c:v>
                </c:pt>
                <c:pt idx="4182">
                  <c:v>1.397E+16</c:v>
                </c:pt>
                <c:pt idx="4183">
                  <c:v>1.397E+16</c:v>
                </c:pt>
                <c:pt idx="4184">
                  <c:v>1.397E+16</c:v>
                </c:pt>
                <c:pt idx="4185">
                  <c:v>1.397E+16</c:v>
                </c:pt>
                <c:pt idx="4186">
                  <c:v>1.3969E+16</c:v>
                </c:pt>
                <c:pt idx="4187">
                  <c:v>1.3969E+16</c:v>
                </c:pt>
                <c:pt idx="4188">
                  <c:v>1.3969E+16</c:v>
                </c:pt>
                <c:pt idx="4189">
                  <c:v>1.3969E+16</c:v>
                </c:pt>
                <c:pt idx="4190">
                  <c:v>1.3969E+16</c:v>
                </c:pt>
                <c:pt idx="4191">
                  <c:v>1.3968E+16</c:v>
                </c:pt>
                <c:pt idx="4192">
                  <c:v>1.3968E+16</c:v>
                </c:pt>
                <c:pt idx="4193">
                  <c:v>1.3968E+16</c:v>
                </c:pt>
                <c:pt idx="4194">
                  <c:v>1.3968E+16</c:v>
                </c:pt>
                <c:pt idx="4195">
                  <c:v>1.3968E+16</c:v>
                </c:pt>
                <c:pt idx="4196">
                  <c:v>1.3967E+16</c:v>
                </c:pt>
                <c:pt idx="4197">
                  <c:v>1.3967E+16</c:v>
                </c:pt>
                <c:pt idx="4198">
                  <c:v>1.3967E+16</c:v>
                </c:pt>
                <c:pt idx="4199">
                  <c:v>1.3966E+16</c:v>
                </c:pt>
                <c:pt idx="4200">
                  <c:v>1.3966E+16</c:v>
                </c:pt>
                <c:pt idx="4201">
                  <c:v>1.3963E+16</c:v>
                </c:pt>
                <c:pt idx="4202">
                  <c:v>1.3958E+16</c:v>
                </c:pt>
                <c:pt idx="4203">
                  <c:v>1.3954E+16</c:v>
                </c:pt>
                <c:pt idx="4204">
                  <c:v>1.3949E+16</c:v>
                </c:pt>
                <c:pt idx="4205">
                  <c:v>1.3945E+16</c:v>
                </c:pt>
                <c:pt idx="4206">
                  <c:v>1.3942E+16</c:v>
                </c:pt>
                <c:pt idx="4207">
                  <c:v>1.3938E+16</c:v>
                </c:pt>
                <c:pt idx="4208">
                  <c:v>1.3935E+16</c:v>
                </c:pt>
                <c:pt idx="4209">
                  <c:v>1.3933E+16</c:v>
                </c:pt>
                <c:pt idx="4210">
                  <c:v>1.3931E+16</c:v>
                </c:pt>
                <c:pt idx="4211">
                  <c:v>1.3929E+16</c:v>
                </c:pt>
                <c:pt idx="4212">
                  <c:v>1.3927E+16</c:v>
                </c:pt>
                <c:pt idx="4213">
                  <c:v>1.3926E+16</c:v>
                </c:pt>
                <c:pt idx="4214">
                  <c:v>1.3925E+16</c:v>
                </c:pt>
                <c:pt idx="4215">
                  <c:v>1.3924E+16</c:v>
                </c:pt>
                <c:pt idx="4216">
                  <c:v>1.3923E+16</c:v>
                </c:pt>
                <c:pt idx="4217">
                  <c:v>1.3923E+16</c:v>
                </c:pt>
                <c:pt idx="4218">
                  <c:v>1.3922E+16</c:v>
                </c:pt>
                <c:pt idx="4219">
                  <c:v>1.3922E+16</c:v>
                </c:pt>
                <c:pt idx="4220">
                  <c:v>1.3921E+16</c:v>
                </c:pt>
                <c:pt idx="4221">
                  <c:v>1.3921E+16</c:v>
                </c:pt>
                <c:pt idx="4222">
                  <c:v>1.3921E+16</c:v>
                </c:pt>
                <c:pt idx="4223">
                  <c:v>1.3921E+16</c:v>
                </c:pt>
                <c:pt idx="4224">
                  <c:v>1.392E+16</c:v>
                </c:pt>
                <c:pt idx="4225">
                  <c:v>1.392E+16</c:v>
                </c:pt>
                <c:pt idx="4226">
                  <c:v>1.392E+16</c:v>
                </c:pt>
                <c:pt idx="4227">
                  <c:v>1.392E+16</c:v>
                </c:pt>
                <c:pt idx="4228">
                  <c:v>1.392E+16</c:v>
                </c:pt>
                <c:pt idx="4229">
                  <c:v>1.392E+16</c:v>
                </c:pt>
                <c:pt idx="4230">
                  <c:v>1.392E+16</c:v>
                </c:pt>
                <c:pt idx="4231">
                  <c:v>1.392E+16</c:v>
                </c:pt>
                <c:pt idx="4232">
                  <c:v>1.392E+16</c:v>
                </c:pt>
                <c:pt idx="4233">
                  <c:v>1.392E+16</c:v>
                </c:pt>
                <c:pt idx="4234">
                  <c:v>1.392E+16</c:v>
                </c:pt>
                <c:pt idx="4235">
                  <c:v>1.392E+16</c:v>
                </c:pt>
                <c:pt idx="4236">
                  <c:v>1.392E+16</c:v>
                </c:pt>
                <c:pt idx="4237">
                  <c:v>1.392E+16</c:v>
                </c:pt>
                <c:pt idx="4238">
                  <c:v>1.392E+16</c:v>
                </c:pt>
                <c:pt idx="4239">
                  <c:v>1.392E+16</c:v>
                </c:pt>
                <c:pt idx="4240">
                  <c:v>1.392E+16</c:v>
                </c:pt>
                <c:pt idx="4241">
                  <c:v>1.392E+16</c:v>
                </c:pt>
                <c:pt idx="4242">
                  <c:v>1.392E+16</c:v>
                </c:pt>
                <c:pt idx="4243">
                  <c:v>1.392E+16</c:v>
                </c:pt>
                <c:pt idx="4244">
                  <c:v>1.392E+16</c:v>
                </c:pt>
                <c:pt idx="4245">
                  <c:v>1.392E+16</c:v>
                </c:pt>
                <c:pt idx="4246">
                  <c:v>1.392E+16</c:v>
                </c:pt>
                <c:pt idx="4247">
                  <c:v>1.392E+16</c:v>
                </c:pt>
                <c:pt idx="4248">
                  <c:v>1.392E+16</c:v>
                </c:pt>
                <c:pt idx="4249">
                  <c:v>1.392E+16</c:v>
                </c:pt>
                <c:pt idx="4250">
                  <c:v>1.392E+16</c:v>
                </c:pt>
                <c:pt idx="4251">
                  <c:v>1.392E+16</c:v>
                </c:pt>
                <c:pt idx="4252">
                  <c:v>1.392E+16</c:v>
                </c:pt>
                <c:pt idx="4253">
                  <c:v>1.392E+16</c:v>
                </c:pt>
                <c:pt idx="4254">
                  <c:v>1.392E+16</c:v>
                </c:pt>
                <c:pt idx="4255">
                  <c:v>1.392E+16</c:v>
                </c:pt>
                <c:pt idx="4256">
                  <c:v>1.392E+16</c:v>
                </c:pt>
                <c:pt idx="4257">
                  <c:v>1.392E+16</c:v>
                </c:pt>
                <c:pt idx="4258">
                  <c:v>1.392E+16</c:v>
                </c:pt>
                <c:pt idx="4259">
                  <c:v>1.392E+16</c:v>
                </c:pt>
                <c:pt idx="4260">
                  <c:v>1.392E+16</c:v>
                </c:pt>
                <c:pt idx="4261">
                  <c:v>1.392E+16</c:v>
                </c:pt>
                <c:pt idx="4262">
                  <c:v>1.392E+16</c:v>
                </c:pt>
                <c:pt idx="4263">
                  <c:v>1.392E+16</c:v>
                </c:pt>
                <c:pt idx="4264">
                  <c:v>1.392E+16</c:v>
                </c:pt>
                <c:pt idx="4265">
                  <c:v>1.392E+16</c:v>
                </c:pt>
                <c:pt idx="4266">
                  <c:v>1.392E+16</c:v>
                </c:pt>
                <c:pt idx="4267">
                  <c:v>1.392E+16</c:v>
                </c:pt>
                <c:pt idx="4268">
                  <c:v>1.392E+16</c:v>
                </c:pt>
                <c:pt idx="4269">
                  <c:v>1.392E+16</c:v>
                </c:pt>
                <c:pt idx="4270">
                  <c:v>1.392E+16</c:v>
                </c:pt>
                <c:pt idx="4271">
                  <c:v>1.392E+16</c:v>
                </c:pt>
                <c:pt idx="4272">
                  <c:v>1.392E+16</c:v>
                </c:pt>
                <c:pt idx="4273">
                  <c:v>1.392E+16</c:v>
                </c:pt>
                <c:pt idx="4274">
                  <c:v>1.392E+16</c:v>
                </c:pt>
                <c:pt idx="4275">
                  <c:v>1.392E+16</c:v>
                </c:pt>
                <c:pt idx="4276">
                  <c:v>1.3921E+16</c:v>
                </c:pt>
                <c:pt idx="4277">
                  <c:v>1.3921E+16</c:v>
                </c:pt>
                <c:pt idx="4278">
                  <c:v>1.3921E+16</c:v>
                </c:pt>
                <c:pt idx="4279">
                  <c:v>1.3921E+16</c:v>
                </c:pt>
                <c:pt idx="4280">
                  <c:v>1.3922E+16</c:v>
                </c:pt>
                <c:pt idx="4281">
                  <c:v>1.3922E+16</c:v>
                </c:pt>
                <c:pt idx="4282">
                  <c:v>1.3922E+16</c:v>
                </c:pt>
                <c:pt idx="4283">
                  <c:v>1.3923E+16</c:v>
                </c:pt>
                <c:pt idx="4284">
                  <c:v>1.3924E+16</c:v>
                </c:pt>
                <c:pt idx="4285">
                  <c:v>1.3925E+16</c:v>
                </c:pt>
                <c:pt idx="4286">
                  <c:v>1.3926E+16</c:v>
                </c:pt>
                <c:pt idx="4287">
                  <c:v>1.3927E+16</c:v>
                </c:pt>
                <c:pt idx="4288">
                  <c:v>1.3928E+16</c:v>
                </c:pt>
                <c:pt idx="4289">
                  <c:v>1.393E+16</c:v>
                </c:pt>
                <c:pt idx="4290">
                  <c:v>1.3932E+16</c:v>
                </c:pt>
                <c:pt idx="4291">
                  <c:v>1.3934E+16</c:v>
                </c:pt>
                <c:pt idx="4292">
                  <c:v>1.3937E+16</c:v>
                </c:pt>
                <c:pt idx="4293">
                  <c:v>1.394E+16</c:v>
                </c:pt>
                <c:pt idx="4294">
                  <c:v>1.3943E+16</c:v>
                </c:pt>
                <c:pt idx="4295">
                  <c:v>1.3947E+16</c:v>
                </c:pt>
                <c:pt idx="4296">
                  <c:v>1.3951E+16</c:v>
                </c:pt>
                <c:pt idx="4297">
                  <c:v>1.3955E+16</c:v>
                </c:pt>
                <c:pt idx="4298">
                  <c:v>1.3958E+16</c:v>
                </c:pt>
                <c:pt idx="4299">
                  <c:v>1.3962E+16</c:v>
                </c:pt>
                <c:pt idx="4300">
                  <c:v>1.3962E+16</c:v>
                </c:pt>
                <c:pt idx="4301">
                  <c:v>1.3962E+16</c:v>
                </c:pt>
                <c:pt idx="4302">
                  <c:v>1.3962E+16</c:v>
                </c:pt>
                <c:pt idx="4303">
                  <c:v>1.3963E+16</c:v>
                </c:pt>
                <c:pt idx="4304">
                  <c:v>1.3963E+16</c:v>
                </c:pt>
                <c:pt idx="4305">
                  <c:v>1.3963E+16</c:v>
                </c:pt>
                <c:pt idx="4306">
                  <c:v>1.3963E+16</c:v>
                </c:pt>
                <c:pt idx="4307">
                  <c:v>1.3963E+16</c:v>
                </c:pt>
                <c:pt idx="4308">
                  <c:v>1.3964E+16</c:v>
                </c:pt>
                <c:pt idx="4309">
                  <c:v>1.3964E+16</c:v>
                </c:pt>
                <c:pt idx="4310">
                  <c:v>1.3964E+16</c:v>
                </c:pt>
                <c:pt idx="4311">
                  <c:v>1.3964E+16</c:v>
                </c:pt>
                <c:pt idx="4312">
                  <c:v>1.3964E+16</c:v>
                </c:pt>
                <c:pt idx="4313">
                  <c:v>1.3964E+16</c:v>
                </c:pt>
                <c:pt idx="4314">
                  <c:v>1.3964E+16</c:v>
                </c:pt>
                <c:pt idx="4315">
                  <c:v>1.3964E+16</c:v>
                </c:pt>
                <c:pt idx="4316">
                  <c:v>1.3965E+16</c:v>
                </c:pt>
                <c:pt idx="4317">
                  <c:v>1.3965E+16</c:v>
                </c:pt>
                <c:pt idx="4318">
                  <c:v>1.3965E+16</c:v>
                </c:pt>
                <c:pt idx="4319">
                  <c:v>1.3965E+16</c:v>
                </c:pt>
                <c:pt idx="4320">
                  <c:v>1.3965E+16</c:v>
                </c:pt>
                <c:pt idx="4321">
                  <c:v>1.3965E+16</c:v>
                </c:pt>
                <c:pt idx="4322">
                  <c:v>1.3965E+16</c:v>
                </c:pt>
                <c:pt idx="4323">
                  <c:v>1.3965E+16</c:v>
                </c:pt>
                <c:pt idx="4324">
                  <c:v>1.3965E+16</c:v>
                </c:pt>
                <c:pt idx="4325">
                  <c:v>1.3965E+16</c:v>
                </c:pt>
                <c:pt idx="4326">
                  <c:v>1.3965E+16</c:v>
                </c:pt>
                <c:pt idx="4327">
                  <c:v>1.3965E+16</c:v>
                </c:pt>
                <c:pt idx="4328">
                  <c:v>1.3965E+16</c:v>
                </c:pt>
                <c:pt idx="4329">
                  <c:v>1.3964E+16</c:v>
                </c:pt>
                <c:pt idx="4330">
                  <c:v>1.3964E+16</c:v>
                </c:pt>
                <c:pt idx="4331">
                  <c:v>1.3964E+16</c:v>
                </c:pt>
                <c:pt idx="4332">
                  <c:v>1.3964E+16</c:v>
                </c:pt>
                <c:pt idx="4333">
                  <c:v>1.3964E+16</c:v>
                </c:pt>
                <c:pt idx="4334">
                  <c:v>1.3964E+16</c:v>
                </c:pt>
                <c:pt idx="4335">
                  <c:v>1.3964E+16</c:v>
                </c:pt>
                <c:pt idx="4336">
                  <c:v>1.3964E+16</c:v>
                </c:pt>
                <c:pt idx="4337">
                  <c:v>1.3963E+16</c:v>
                </c:pt>
                <c:pt idx="4338">
                  <c:v>1.3963E+16</c:v>
                </c:pt>
                <c:pt idx="4339">
                  <c:v>1.3963E+16</c:v>
                </c:pt>
                <c:pt idx="4340">
                  <c:v>1.3963E+16</c:v>
                </c:pt>
                <c:pt idx="4341">
                  <c:v>1.3962E+16</c:v>
                </c:pt>
                <c:pt idx="4342">
                  <c:v>1.3962E+16</c:v>
                </c:pt>
                <c:pt idx="4343">
                  <c:v>1.3962E+16</c:v>
                </c:pt>
                <c:pt idx="4344">
                  <c:v>1.3962E+16</c:v>
                </c:pt>
                <c:pt idx="4345">
                  <c:v>1.3962E+16</c:v>
                </c:pt>
                <c:pt idx="4346">
                  <c:v>1.3961E+16</c:v>
                </c:pt>
                <c:pt idx="4347">
                  <c:v>1.3961E+16</c:v>
                </c:pt>
                <c:pt idx="4348">
                  <c:v>1.3961E+16</c:v>
                </c:pt>
                <c:pt idx="4349">
                  <c:v>1.396E+16</c:v>
                </c:pt>
                <c:pt idx="4350">
                  <c:v>1.396E+16</c:v>
                </c:pt>
                <c:pt idx="4351">
                  <c:v>1.3959E+16</c:v>
                </c:pt>
                <c:pt idx="4352">
                  <c:v>1.3958E+16</c:v>
                </c:pt>
                <c:pt idx="4353">
                  <c:v>1.3957E+16</c:v>
                </c:pt>
                <c:pt idx="4354">
                  <c:v>1.3956E+16</c:v>
                </c:pt>
                <c:pt idx="4355">
                  <c:v>1.3954E+16</c:v>
                </c:pt>
                <c:pt idx="4356">
                  <c:v>1.3953E+16</c:v>
                </c:pt>
                <c:pt idx="4357">
                  <c:v>1.3952E+16</c:v>
                </c:pt>
                <c:pt idx="4358">
                  <c:v>1.395E+16</c:v>
                </c:pt>
                <c:pt idx="4359">
                  <c:v>1.3949E+16</c:v>
                </c:pt>
                <c:pt idx="4360">
                  <c:v>1.3948E+16</c:v>
                </c:pt>
                <c:pt idx="4361">
                  <c:v>1.3947E+16</c:v>
                </c:pt>
                <c:pt idx="4362">
                  <c:v>1.3945E+16</c:v>
                </c:pt>
                <c:pt idx="4363">
                  <c:v>1.3944E+16</c:v>
                </c:pt>
                <c:pt idx="4364">
                  <c:v>1.3943E+16</c:v>
                </c:pt>
                <c:pt idx="4365">
                  <c:v>1.3942E+16</c:v>
                </c:pt>
                <c:pt idx="4366">
                  <c:v>1.3941E+16</c:v>
                </c:pt>
                <c:pt idx="4367">
                  <c:v>1.3941E+16</c:v>
                </c:pt>
                <c:pt idx="4368">
                  <c:v>1.394E+16</c:v>
                </c:pt>
                <c:pt idx="4369">
                  <c:v>1.3939E+16</c:v>
                </c:pt>
                <c:pt idx="4370">
                  <c:v>1.3938E+16</c:v>
                </c:pt>
                <c:pt idx="4371">
                  <c:v>1.3938E+16</c:v>
                </c:pt>
                <c:pt idx="4372">
                  <c:v>1.3937E+16</c:v>
                </c:pt>
                <c:pt idx="4373">
                  <c:v>1.3936E+16</c:v>
                </c:pt>
                <c:pt idx="4374">
                  <c:v>1.3936E+16</c:v>
                </c:pt>
                <c:pt idx="4375">
                  <c:v>1.3936E+16</c:v>
                </c:pt>
                <c:pt idx="4376">
                  <c:v>1.3935E+16</c:v>
                </c:pt>
                <c:pt idx="4377">
                  <c:v>1.3935E+16</c:v>
                </c:pt>
                <c:pt idx="4378">
                  <c:v>1.3935E+16</c:v>
                </c:pt>
                <c:pt idx="4379">
                  <c:v>1.3934E+16</c:v>
                </c:pt>
                <c:pt idx="4380">
                  <c:v>1.3934E+16</c:v>
                </c:pt>
                <c:pt idx="4381">
                  <c:v>1.3934E+16</c:v>
                </c:pt>
                <c:pt idx="4382">
                  <c:v>1.3934E+16</c:v>
                </c:pt>
                <c:pt idx="4383">
                  <c:v>1.3934E+16</c:v>
                </c:pt>
                <c:pt idx="4384">
                  <c:v>1.3934E+16</c:v>
                </c:pt>
                <c:pt idx="4385">
                  <c:v>1.3934E+16</c:v>
                </c:pt>
                <c:pt idx="4386">
                  <c:v>1.3934E+16</c:v>
                </c:pt>
                <c:pt idx="4387">
                  <c:v>1.3934E+16</c:v>
                </c:pt>
                <c:pt idx="4388">
                  <c:v>1.3935E+16</c:v>
                </c:pt>
                <c:pt idx="4389">
                  <c:v>1.3935E+16</c:v>
                </c:pt>
                <c:pt idx="4390">
                  <c:v>1.3935E+16</c:v>
                </c:pt>
                <c:pt idx="4391">
                  <c:v>1.3935E+16</c:v>
                </c:pt>
                <c:pt idx="4392">
                  <c:v>1.3935E+16</c:v>
                </c:pt>
                <c:pt idx="4393">
                  <c:v>1.3936E+16</c:v>
                </c:pt>
                <c:pt idx="4394">
                  <c:v>1.3936E+16</c:v>
                </c:pt>
                <c:pt idx="4395">
                  <c:v>1.3936E+16</c:v>
                </c:pt>
                <c:pt idx="4396">
                  <c:v>1.3936E+16</c:v>
                </c:pt>
                <c:pt idx="4397">
                  <c:v>1.3937E+16</c:v>
                </c:pt>
                <c:pt idx="4398">
                  <c:v>1.3937E+16</c:v>
                </c:pt>
                <c:pt idx="4399">
                  <c:v>1.3937E+16</c:v>
                </c:pt>
                <c:pt idx="4400">
                  <c:v>1.3937E+16</c:v>
                </c:pt>
                <c:pt idx="4401">
                  <c:v>1.3937E+16</c:v>
                </c:pt>
                <c:pt idx="4402">
                  <c:v>1.3937E+16</c:v>
                </c:pt>
                <c:pt idx="4403">
                  <c:v>1.3937E+16</c:v>
                </c:pt>
                <c:pt idx="4404">
                  <c:v>1.3937E+16</c:v>
                </c:pt>
                <c:pt idx="4405">
                  <c:v>1.3937E+16</c:v>
                </c:pt>
                <c:pt idx="4406">
                  <c:v>1.3937E+16</c:v>
                </c:pt>
                <c:pt idx="4407">
                  <c:v>1.3937E+16</c:v>
                </c:pt>
                <c:pt idx="4408">
                  <c:v>1.3937E+16</c:v>
                </c:pt>
                <c:pt idx="4409">
                  <c:v>1.3937E+16</c:v>
                </c:pt>
                <c:pt idx="4410">
                  <c:v>1.3937E+16</c:v>
                </c:pt>
                <c:pt idx="4411">
                  <c:v>1.3937E+16</c:v>
                </c:pt>
                <c:pt idx="4412">
                  <c:v>1.3937E+16</c:v>
                </c:pt>
                <c:pt idx="4413">
                  <c:v>1.3937E+16</c:v>
                </c:pt>
                <c:pt idx="4414">
                  <c:v>1.3937E+16</c:v>
                </c:pt>
                <c:pt idx="4415">
                  <c:v>1.3937E+16</c:v>
                </c:pt>
                <c:pt idx="4416">
                  <c:v>1.3937E+16</c:v>
                </c:pt>
                <c:pt idx="4417">
                  <c:v>1.3937E+16</c:v>
                </c:pt>
                <c:pt idx="4418">
                  <c:v>1.3937E+16</c:v>
                </c:pt>
                <c:pt idx="4419">
                  <c:v>1.3937E+16</c:v>
                </c:pt>
                <c:pt idx="4420">
                  <c:v>1.3937E+16</c:v>
                </c:pt>
                <c:pt idx="4421">
                  <c:v>1.3937E+16</c:v>
                </c:pt>
                <c:pt idx="4422">
                  <c:v>1.3937E+16</c:v>
                </c:pt>
                <c:pt idx="4423">
                  <c:v>1.3937E+16</c:v>
                </c:pt>
                <c:pt idx="4424">
                  <c:v>1.3937E+16</c:v>
                </c:pt>
                <c:pt idx="4425">
                  <c:v>1.3937E+16</c:v>
                </c:pt>
                <c:pt idx="4426">
                  <c:v>1.3937E+16</c:v>
                </c:pt>
                <c:pt idx="4427">
                  <c:v>1.3937E+16</c:v>
                </c:pt>
                <c:pt idx="4428">
                  <c:v>1.3937E+16</c:v>
                </c:pt>
                <c:pt idx="4429">
                  <c:v>1.3937E+16</c:v>
                </c:pt>
                <c:pt idx="4430">
                  <c:v>1.3937E+16</c:v>
                </c:pt>
                <c:pt idx="4431">
                  <c:v>1.3937E+16</c:v>
                </c:pt>
                <c:pt idx="4432">
                  <c:v>1.3937E+16</c:v>
                </c:pt>
                <c:pt idx="4433">
                  <c:v>1.3937E+16</c:v>
                </c:pt>
                <c:pt idx="4434">
                  <c:v>1.3937E+16</c:v>
                </c:pt>
                <c:pt idx="4435">
                  <c:v>1.3937E+16</c:v>
                </c:pt>
                <c:pt idx="4436">
                  <c:v>1.3937E+16</c:v>
                </c:pt>
                <c:pt idx="4437">
                  <c:v>1.3937E+16</c:v>
                </c:pt>
                <c:pt idx="4438">
                  <c:v>1.3937E+16</c:v>
                </c:pt>
                <c:pt idx="4439">
                  <c:v>1.3937E+16</c:v>
                </c:pt>
                <c:pt idx="4440">
                  <c:v>1.3937E+16</c:v>
                </c:pt>
                <c:pt idx="4441">
                  <c:v>1.3937E+16</c:v>
                </c:pt>
                <c:pt idx="4442">
                  <c:v>1.3937E+16</c:v>
                </c:pt>
                <c:pt idx="4443">
                  <c:v>1.3937E+16</c:v>
                </c:pt>
                <c:pt idx="4444">
                  <c:v>1.3937E+16</c:v>
                </c:pt>
                <c:pt idx="4445">
                  <c:v>1.3937E+16</c:v>
                </c:pt>
                <c:pt idx="4446">
                  <c:v>1.3937E+16</c:v>
                </c:pt>
                <c:pt idx="4447">
                  <c:v>1.3936E+16</c:v>
                </c:pt>
                <c:pt idx="4448">
                  <c:v>1.3936E+16</c:v>
                </c:pt>
                <c:pt idx="4449">
                  <c:v>1.3936E+16</c:v>
                </c:pt>
                <c:pt idx="4450">
                  <c:v>1.3936E+16</c:v>
                </c:pt>
                <c:pt idx="4451">
                  <c:v>1.3935E+16</c:v>
                </c:pt>
                <c:pt idx="4452">
                  <c:v>1.3934E+16</c:v>
                </c:pt>
                <c:pt idx="4453">
                  <c:v>1.3933E+16</c:v>
                </c:pt>
                <c:pt idx="4454">
                  <c:v>1.3932E+16</c:v>
                </c:pt>
                <c:pt idx="4455">
                  <c:v>1.393E+16</c:v>
                </c:pt>
                <c:pt idx="4456">
                  <c:v>1.3929E+16</c:v>
                </c:pt>
                <c:pt idx="4457">
                  <c:v>1.3928E+16</c:v>
                </c:pt>
                <c:pt idx="4458">
                  <c:v>1.3927E+16</c:v>
                </c:pt>
                <c:pt idx="4459">
                  <c:v>1.3926E+16</c:v>
                </c:pt>
                <c:pt idx="4460">
                  <c:v>1.3925E+16</c:v>
                </c:pt>
                <c:pt idx="4461">
                  <c:v>1.3925E+16</c:v>
                </c:pt>
                <c:pt idx="4462">
                  <c:v>1.3924E+16</c:v>
                </c:pt>
                <c:pt idx="4463">
                  <c:v>1.3923E+16</c:v>
                </c:pt>
                <c:pt idx="4464">
                  <c:v>1.3923E+16</c:v>
                </c:pt>
                <c:pt idx="4465">
                  <c:v>1.3922E+16</c:v>
                </c:pt>
                <c:pt idx="4466">
                  <c:v>1.3922E+16</c:v>
                </c:pt>
                <c:pt idx="4467">
                  <c:v>1.3922E+16</c:v>
                </c:pt>
                <c:pt idx="4468">
                  <c:v>1.3921E+16</c:v>
                </c:pt>
                <c:pt idx="4469">
                  <c:v>1.3921E+16</c:v>
                </c:pt>
                <c:pt idx="4470">
                  <c:v>1.3921E+16</c:v>
                </c:pt>
                <c:pt idx="4471">
                  <c:v>1.3921E+16</c:v>
                </c:pt>
                <c:pt idx="4472">
                  <c:v>1.3921E+16</c:v>
                </c:pt>
                <c:pt idx="4473">
                  <c:v>1.392E+16</c:v>
                </c:pt>
                <c:pt idx="4474">
                  <c:v>1.392E+16</c:v>
                </c:pt>
                <c:pt idx="4475">
                  <c:v>1.392E+16</c:v>
                </c:pt>
                <c:pt idx="4476">
                  <c:v>1.392E+16</c:v>
                </c:pt>
                <c:pt idx="4477">
                  <c:v>1.392E+16</c:v>
                </c:pt>
                <c:pt idx="4478">
                  <c:v>1.392E+16</c:v>
                </c:pt>
                <c:pt idx="4479">
                  <c:v>1.392E+16</c:v>
                </c:pt>
                <c:pt idx="4480">
                  <c:v>1.392E+16</c:v>
                </c:pt>
                <c:pt idx="4481">
                  <c:v>1.392E+16</c:v>
                </c:pt>
                <c:pt idx="4482">
                  <c:v>1.392E+16</c:v>
                </c:pt>
                <c:pt idx="4483">
                  <c:v>1.392E+16</c:v>
                </c:pt>
                <c:pt idx="4484">
                  <c:v>1.392E+16</c:v>
                </c:pt>
                <c:pt idx="4485">
                  <c:v>1.392E+16</c:v>
                </c:pt>
                <c:pt idx="4486">
                  <c:v>1.392E+16</c:v>
                </c:pt>
                <c:pt idx="4487">
                  <c:v>1.392E+16</c:v>
                </c:pt>
                <c:pt idx="4488">
                  <c:v>1.392E+16</c:v>
                </c:pt>
                <c:pt idx="4489">
                  <c:v>1.392E+16</c:v>
                </c:pt>
                <c:pt idx="4490">
                  <c:v>1.392E+16</c:v>
                </c:pt>
                <c:pt idx="4491">
                  <c:v>1.392E+16</c:v>
                </c:pt>
                <c:pt idx="4492">
                  <c:v>1.392E+16</c:v>
                </c:pt>
                <c:pt idx="4493">
                  <c:v>1.392E+16</c:v>
                </c:pt>
                <c:pt idx="4494">
                  <c:v>1.392E+16</c:v>
                </c:pt>
                <c:pt idx="4495">
                  <c:v>1.392E+16</c:v>
                </c:pt>
                <c:pt idx="4496">
                  <c:v>1.392E+16</c:v>
                </c:pt>
                <c:pt idx="4497">
                  <c:v>1.392E+16</c:v>
                </c:pt>
                <c:pt idx="4498">
                  <c:v>1.392E+16</c:v>
                </c:pt>
                <c:pt idx="4499">
                  <c:v>1.392E+16</c:v>
                </c:pt>
                <c:pt idx="4500">
                  <c:v>1.392E+16</c:v>
                </c:pt>
                <c:pt idx="4501">
                  <c:v>1.392E+16</c:v>
                </c:pt>
                <c:pt idx="4502">
                  <c:v>1.392E+16</c:v>
                </c:pt>
                <c:pt idx="4503">
                  <c:v>1.392E+16</c:v>
                </c:pt>
                <c:pt idx="4504">
                  <c:v>1.392E+16</c:v>
                </c:pt>
                <c:pt idx="4505">
                  <c:v>1.392E+16</c:v>
                </c:pt>
                <c:pt idx="4506">
                  <c:v>1.392E+16</c:v>
                </c:pt>
                <c:pt idx="4507">
                  <c:v>1.392E+16</c:v>
                </c:pt>
                <c:pt idx="4508">
                  <c:v>1.392E+16</c:v>
                </c:pt>
                <c:pt idx="4509">
                  <c:v>1.392E+16</c:v>
                </c:pt>
                <c:pt idx="4510">
                  <c:v>1.392E+16</c:v>
                </c:pt>
                <c:pt idx="4511">
                  <c:v>1.392E+16</c:v>
                </c:pt>
                <c:pt idx="4512">
                  <c:v>1.392E+16</c:v>
                </c:pt>
                <c:pt idx="4513">
                  <c:v>1.392E+16</c:v>
                </c:pt>
                <c:pt idx="4514">
                  <c:v>1.392E+16</c:v>
                </c:pt>
                <c:pt idx="4515">
                  <c:v>1.392E+16</c:v>
                </c:pt>
                <c:pt idx="4516">
                  <c:v>1.392E+16</c:v>
                </c:pt>
                <c:pt idx="4517">
                  <c:v>1.392E+16</c:v>
                </c:pt>
                <c:pt idx="4518">
                  <c:v>1.392E+16</c:v>
                </c:pt>
                <c:pt idx="4519">
                  <c:v>1.392E+16</c:v>
                </c:pt>
                <c:pt idx="4520">
                  <c:v>1.392E+16</c:v>
                </c:pt>
                <c:pt idx="4521">
                  <c:v>1.392E+16</c:v>
                </c:pt>
                <c:pt idx="4522">
                  <c:v>1.392E+16</c:v>
                </c:pt>
                <c:pt idx="4523">
                  <c:v>1.3921E+16</c:v>
                </c:pt>
                <c:pt idx="4524">
                  <c:v>1.3921E+16</c:v>
                </c:pt>
                <c:pt idx="4525">
                  <c:v>1.3921E+16</c:v>
                </c:pt>
                <c:pt idx="4526">
                  <c:v>1.3921E+16</c:v>
                </c:pt>
                <c:pt idx="4527">
                  <c:v>1.3921E+16</c:v>
                </c:pt>
                <c:pt idx="4528">
                  <c:v>1.3922E+16</c:v>
                </c:pt>
                <c:pt idx="4529">
                  <c:v>1.3922E+16</c:v>
                </c:pt>
                <c:pt idx="4530">
                  <c:v>1.3922E+16</c:v>
                </c:pt>
                <c:pt idx="4531">
                  <c:v>1.3923E+16</c:v>
                </c:pt>
                <c:pt idx="4532">
                  <c:v>1.3923E+16</c:v>
                </c:pt>
                <c:pt idx="4533">
                  <c:v>1.3924E+16</c:v>
                </c:pt>
                <c:pt idx="4534">
                  <c:v>1.3925E+16</c:v>
                </c:pt>
                <c:pt idx="4535">
                  <c:v>1.3926E+16</c:v>
                </c:pt>
                <c:pt idx="4536">
                  <c:v>1.3927E+16</c:v>
                </c:pt>
                <c:pt idx="4537">
                  <c:v>1.3928E+16</c:v>
                </c:pt>
                <c:pt idx="4538">
                  <c:v>1.3929E+16</c:v>
                </c:pt>
                <c:pt idx="4539">
                  <c:v>1.3931E+16</c:v>
                </c:pt>
                <c:pt idx="4540">
                  <c:v>1.3933E+16</c:v>
                </c:pt>
                <c:pt idx="4541">
                  <c:v>1.3934E+16</c:v>
                </c:pt>
                <c:pt idx="4542">
                  <c:v>1.3937E+16</c:v>
                </c:pt>
                <c:pt idx="4543">
                  <c:v>1.3939E+16</c:v>
                </c:pt>
                <c:pt idx="4544">
                  <c:v>1.3941E+16</c:v>
                </c:pt>
                <c:pt idx="4545">
                  <c:v>1.3944E+16</c:v>
                </c:pt>
                <c:pt idx="4546">
                  <c:v>1.3947E+16</c:v>
                </c:pt>
                <c:pt idx="4547">
                  <c:v>1.395E+16</c:v>
                </c:pt>
                <c:pt idx="4548">
                  <c:v>1.3952E+16</c:v>
                </c:pt>
                <c:pt idx="4549">
                  <c:v>1.3954E+16</c:v>
                </c:pt>
                <c:pt idx="4550">
                  <c:v>1.3954E+16</c:v>
                </c:pt>
                <c:pt idx="4551">
                  <c:v>1.3954E+16</c:v>
                </c:pt>
                <c:pt idx="4552">
                  <c:v>1.3955E+16</c:v>
                </c:pt>
                <c:pt idx="4553">
                  <c:v>1.3955E+16</c:v>
                </c:pt>
                <c:pt idx="4554">
                  <c:v>1.3955E+16</c:v>
                </c:pt>
                <c:pt idx="4555">
                  <c:v>1.3955E+16</c:v>
                </c:pt>
                <c:pt idx="4556">
                  <c:v>1.3955E+16</c:v>
                </c:pt>
                <c:pt idx="4557">
                  <c:v>1.3955E+16</c:v>
                </c:pt>
                <c:pt idx="4558">
                  <c:v>1.3955E+16</c:v>
                </c:pt>
                <c:pt idx="4559">
                  <c:v>1.3955E+16</c:v>
                </c:pt>
                <c:pt idx="4560">
                  <c:v>1.3955E+16</c:v>
                </c:pt>
                <c:pt idx="4561">
                  <c:v>1.3955E+16</c:v>
                </c:pt>
                <c:pt idx="4562">
                  <c:v>1.3955E+16</c:v>
                </c:pt>
                <c:pt idx="4563">
                  <c:v>1.3955E+16</c:v>
                </c:pt>
                <c:pt idx="4564">
                  <c:v>1.3955E+16</c:v>
                </c:pt>
                <c:pt idx="4565">
                  <c:v>1.3955E+16</c:v>
                </c:pt>
                <c:pt idx="4566">
                  <c:v>1.3955E+16</c:v>
                </c:pt>
                <c:pt idx="4567">
                  <c:v>1.3955E+16</c:v>
                </c:pt>
                <c:pt idx="4568">
                  <c:v>1.3956E+16</c:v>
                </c:pt>
                <c:pt idx="4569">
                  <c:v>1.3956E+16</c:v>
                </c:pt>
                <c:pt idx="4570">
                  <c:v>1.3956E+16</c:v>
                </c:pt>
                <c:pt idx="4571">
                  <c:v>1.3956E+16</c:v>
                </c:pt>
                <c:pt idx="4572">
                  <c:v>1.3956E+16</c:v>
                </c:pt>
                <c:pt idx="4573">
                  <c:v>1.3956E+16</c:v>
                </c:pt>
                <c:pt idx="4574">
                  <c:v>1.3956E+16</c:v>
                </c:pt>
                <c:pt idx="4575">
                  <c:v>1.3956E+16</c:v>
                </c:pt>
                <c:pt idx="4576">
                  <c:v>1.3956E+16</c:v>
                </c:pt>
                <c:pt idx="4577">
                  <c:v>1.3956E+16</c:v>
                </c:pt>
                <c:pt idx="4578">
                  <c:v>1.3956E+16</c:v>
                </c:pt>
                <c:pt idx="4579">
                  <c:v>1.3956E+16</c:v>
                </c:pt>
                <c:pt idx="4580">
                  <c:v>1.3956E+16</c:v>
                </c:pt>
                <c:pt idx="4581">
                  <c:v>1.3956E+16</c:v>
                </c:pt>
                <c:pt idx="4582">
                  <c:v>1.3956E+16</c:v>
                </c:pt>
                <c:pt idx="4583">
                  <c:v>1.3956E+16</c:v>
                </c:pt>
                <c:pt idx="4584">
                  <c:v>1.3956E+16</c:v>
                </c:pt>
                <c:pt idx="4585">
                  <c:v>1.3956E+16</c:v>
                </c:pt>
                <c:pt idx="4586">
                  <c:v>1.3956E+16</c:v>
                </c:pt>
                <c:pt idx="4587">
                  <c:v>1.3956E+16</c:v>
                </c:pt>
                <c:pt idx="4588">
                  <c:v>1.3956E+16</c:v>
                </c:pt>
                <c:pt idx="4589">
                  <c:v>1.3956E+16</c:v>
                </c:pt>
                <c:pt idx="4590">
                  <c:v>1.3956E+16</c:v>
                </c:pt>
                <c:pt idx="4591">
                  <c:v>1.3956E+16</c:v>
                </c:pt>
                <c:pt idx="4592">
                  <c:v>1.3956E+16</c:v>
                </c:pt>
                <c:pt idx="4593">
                  <c:v>1.3956E+16</c:v>
                </c:pt>
                <c:pt idx="4594">
                  <c:v>1.3956E+16</c:v>
                </c:pt>
                <c:pt idx="4595">
                  <c:v>1.3956E+16</c:v>
                </c:pt>
                <c:pt idx="4596">
                  <c:v>1.3956E+16</c:v>
                </c:pt>
                <c:pt idx="4597">
                  <c:v>1.3956E+16</c:v>
                </c:pt>
                <c:pt idx="4598">
                  <c:v>1.3956E+16</c:v>
                </c:pt>
                <c:pt idx="4599">
                  <c:v>1.3956E+16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DynE1e18!$I$6:$I$4805</c:f>
              <c:numCache>
                <c:formatCode>0.00E+00</c:formatCode>
                <c:ptCount val="4800"/>
                <c:pt idx="0">
                  <c:v>3.7784E+16</c:v>
                </c:pt>
                <c:pt idx="1">
                  <c:v>3.7784E+16</c:v>
                </c:pt>
                <c:pt idx="2">
                  <c:v>3.7784E+16</c:v>
                </c:pt>
                <c:pt idx="3">
                  <c:v>3.7784E+16</c:v>
                </c:pt>
                <c:pt idx="4">
                  <c:v>3.7784E+16</c:v>
                </c:pt>
                <c:pt idx="5">
                  <c:v>3.7784E+16</c:v>
                </c:pt>
                <c:pt idx="6">
                  <c:v>3.7784E+16</c:v>
                </c:pt>
                <c:pt idx="7">
                  <c:v>3.7784E+16</c:v>
                </c:pt>
                <c:pt idx="8">
                  <c:v>3.7784E+16</c:v>
                </c:pt>
                <c:pt idx="9">
                  <c:v>3.7784E+16</c:v>
                </c:pt>
                <c:pt idx="10">
                  <c:v>3.7784E+16</c:v>
                </c:pt>
                <c:pt idx="11">
                  <c:v>3.7784E+16</c:v>
                </c:pt>
                <c:pt idx="12">
                  <c:v>3.7784E+16</c:v>
                </c:pt>
                <c:pt idx="13">
                  <c:v>3.7784E+16</c:v>
                </c:pt>
                <c:pt idx="14">
                  <c:v>3.7784E+16</c:v>
                </c:pt>
                <c:pt idx="15">
                  <c:v>3.7784E+16</c:v>
                </c:pt>
                <c:pt idx="16">
                  <c:v>3.7784E+16</c:v>
                </c:pt>
                <c:pt idx="17">
                  <c:v>3.7784E+16</c:v>
                </c:pt>
                <c:pt idx="18">
                  <c:v>3.7784E+16</c:v>
                </c:pt>
                <c:pt idx="19">
                  <c:v>3.7784E+16</c:v>
                </c:pt>
                <c:pt idx="20">
                  <c:v>3.7784E+16</c:v>
                </c:pt>
                <c:pt idx="21">
                  <c:v>3.7784E+16</c:v>
                </c:pt>
                <c:pt idx="22">
                  <c:v>3.7784E+16</c:v>
                </c:pt>
                <c:pt idx="23">
                  <c:v>3.7784E+16</c:v>
                </c:pt>
                <c:pt idx="24">
                  <c:v>3.7784E+16</c:v>
                </c:pt>
                <c:pt idx="25">
                  <c:v>3.7784E+16</c:v>
                </c:pt>
                <c:pt idx="26">
                  <c:v>3.7784E+16</c:v>
                </c:pt>
                <c:pt idx="27">
                  <c:v>3.7784E+16</c:v>
                </c:pt>
                <c:pt idx="28">
                  <c:v>3.7784E+16</c:v>
                </c:pt>
                <c:pt idx="29">
                  <c:v>3.7784E+16</c:v>
                </c:pt>
                <c:pt idx="30">
                  <c:v>3.7784E+16</c:v>
                </c:pt>
                <c:pt idx="31">
                  <c:v>3.7784E+16</c:v>
                </c:pt>
                <c:pt idx="32">
                  <c:v>3.7784E+16</c:v>
                </c:pt>
                <c:pt idx="33">
                  <c:v>3.7783E+16</c:v>
                </c:pt>
                <c:pt idx="34">
                  <c:v>3.7783E+16</c:v>
                </c:pt>
                <c:pt idx="35">
                  <c:v>3.7783E+16</c:v>
                </c:pt>
                <c:pt idx="36">
                  <c:v>3.7783E+16</c:v>
                </c:pt>
                <c:pt idx="37">
                  <c:v>3.7783E+16</c:v>
                </c:pt>
                <c:pt idx="38">
                  <c:v>3.7783E+16</c:v>
                </c:pt>
                <c:pt idx="39">
                  <c:v>3.7783E+16</c:v>
                </c:pt>
                <c:pt idx="40">
                  <c:v>3.7783E+16</c:v>
                </c:pt>
                <c:pt idx="41">
                  <c:v>3.7783E+16</c:v>
                </c:pt>
                <c:pt idx="42">
                  <c:v>3.7783E+16</c:v>
                </c:pt>
                <c:pt idx="43">
                  <c:v>3.7783E+16</c:v>
                </c:pt>
                <c:pt idx="44">
                  <c:v>3.7783E+16</c:v>
                </c:pt>
                <c:pt idx="45">
                  <c:v>3.7783E+16</c:v>
                </c:pt>
                <c:pt idx="46">
                  <c:v>3.7783E+16</c:v>
                </c:pt>
                <c:pt idx="47">
                  <c:v>3.7783E+16</c:v>
                </c:pt>
                <c:pt idx="48">
                  <c:v>3.7783E+16</c:v>
                </c:pt>
                <c:pt idx="49">
                  <c:v>3.7783E+16</c:v>
                </c:pt>
                <c:pt idx="50">
                  <c:v>3.7783E+16</c:v>
                </c:pt>
                <c:pt idx="51">
                  <c:v>3.7781E+16</c:v>
                </c:pt>
                <c:pt idx="52">
                  <c:v>3.7779E+16</c:v>
                </c:pt>
                <c:pt idx="53">
                  <c:v>3.7777E+16</c:v>
                </c:pt>
                <c:pt idx="54">
                  <c:v>3.7775E+16</c:v>
                </c:pt>
                <c:pt idx="55">
                  <c:v>3.7773E+16</c:v>
                </c:pt>
                <c:pt idx="56">
                  <c:v>3.7771E+16</c:v>
                </c:pt>
                <c:pt idx="57">
                  <c:v>3.7769E+16</c:v>
                </c:pt>
                <c:pt idx="58">
                  <c:v>3.7768E+16</c:v>
                </c:pt>
                <c:pt idx="59">
                  <c:v>3.7766E+16</c:v>
                </c:pt>
                <c:pt idx="60">
                  <c:v>3.7765E+16</c:v>
                </c:pt>
                <c:pt idx="61">
                  <c:v>3.7764E+16</c:v>
                </c:pt>
                <c:pt idx="62">
                  <c:v>3.7763E+16</c:v>
                </c:pt>
                <c:pt idx="63">
                  <c:v>3.7762E+16</c:v>
                </c:pt>
                <c:pt idx="64">
                  <c:v>3.7762E+16</c:v>
                </c:pt>
                <c:pt idx="65">
                  <c:v>3.7761E+16</c:v>
                </c:pt>
                <c:pt idx="66">
                  <c:v>3.776E+16</c:v>
                </c:pt>
                <c:pt idx="67">
                  <c:v>3.776E+16</c:v>
                </c:pt>
                <c:pt idx="68">
                  <c:v>3.7759E+16</c:v>
                </c:pt>
                <c:pt idx="69">
                  <c:v>3.7759E+16</c:v>
                </c:pt>
                <c:pt idx="70">
                  <c:v>3.7759E+16</c:v>
                </c:pt>
                <c:pt idx="71">
                  <c:v>3.7759E+16</c:v>
                </c:pt>
                <c:pt idx="72">
                  <c:v>3.7758E+16</c:v>
                </c:pt>
                <c:pt idx="73">
                  <c:v>3.7758E+16</c:v>
                </c:pt>
                <c:pt idx="74">
                  <c:v>3.7758E+16</c:v>
                </c:pt>
                <c:pt idx="75">
                  <c:v>3.7758E+16</c:v>
                </c:pt>
                <c:pt idx="76">
                  <c:v>3.7758E+16</c:v>
                </c:pt>
                <c:pt idx="77">
                  <c:v>3.7758E+16</c:v>
                </c:pt>
                <c:pt idx="78">
                  <c:v>3.7758E+16</c:v>
                </c:pt>
                <c:pt idx="79">
                  <c:v>3.7757E+16</c:v>
                </c:pt>
                <c:pt idx="80">
                  <c:v>3.7757E+16</c:v>
                </c:pt>
                <c:pt idx="81">
                  <c:v>3.7757E+16</c:v>
                </c:pt>
                <c:pt idx="82">
                  <c:v>3.7757E+16</c:v>
                </c:pt>
                <c:pt idx="83">
                  <c:v>3.7757E+16</c:v>
                </c:pt>
                <c:pt idx="84">
                  <c:v>3.7757E+16</c:v>
                </c:pt>
                <c:pt idx="85">
                  <c:v>3.7757E+16</c:v>
                </c:pt>
                <c:pt idx="86">
                  <c:v>3.7757E+16</c:v>
                </c:pt>
                <c:pt idx="87">
                  <c:v>3.7757E+16</c:v>
                </c:pt>
                <c:pt idx="88">
                  <c:v>3.7757E+16</c:v>
                </c:pt>
                <c:pt idx="89">
                  <c:v>3.7757E+16</c:v>
                </c:pt>
                <c:pt idx="90">
                  <c:v>3.7757E+16</c:v>
                </c:pt>
                <c:pt idx="91">
                  <c:v>3.7757E+16</c:v>
                </c:pt>
                <c:pt idx="92">
                  <c:v>3.7757E+16</c:v>
                </c:pt>
                <c:pt idx="93">
                  <c:v>3.7757E+16</c:v>
                </c:pt>
                <c:pt idx="94">
                  <c:v>3.7757E+16</c:v>
                </c:pt>
                <c:pt idx="95">
                  <c:v>3.7757E+16</c:v>
                </c:pt>
                <c:pt idx="96">
                  <c:v>3.7757E+16</c:v>
                </c:pt>
                <c:pt idx="97">
                  <c:v>3.7757E+16</c:v>
                </c:pt>
                <c:pt idx="98">
                  <c:v>3.7757E+16</c:v>
                </c:pt>
                <c:pt idx="99">
                  <c:v>3.7757E+16</c:v>
                </c:pt>
                <c:pt idx="100">
                  <c:v>3.7757E+16</c:v>
                </c:pt>
                <c:pt idx="101">
                  <c:v>3.7757E+16</c:v>
                </c:pt>
                <c:pt idx="102">
                  <c:v>3.7757E+16</c:v>
                </c:pt>
                <c:pt idx="103">
                  <c:v>3.7757E+16</c:v>
                </c:pt>
                <c:pt idx="104">
                  <c:v>3.7757E+16</c:v>
                </c:pt>
                <c:pt idx="105">
                  <c:v>3.7757E+16</c:v>
                </c:pt>
                <c:pt idx="106">
                  <c:v>3.7757E+16</c:v>
                </c:pt>
                <c:pt idx="107">
                  <c:v>3.7757E+16</c:v>
                </c:pt>
                <c:pt idx="108">
                  <c:v>3.7757E+16</c:v>
                </c:pt>
                <c:pt idx="109">
                  <c:v>3.7757E+16</c:v>
                </c:pt>
                <c:pt idx="110">
                  <c:v>3.7757E+16</c:v>
                </c:pt>
                <c:pt idx="111">
                  <c:v>3.7757E+16</c:v>
                </c:pt>
                <c:pt idx="112">
                  <c:v>3.7757E+16</c:v>
                </c:pt>
                <c:pt idx="113">
                  <c:v>3.7757E+16</c:v>
                </c:pt>
                <c:pt idx="114">
                  <c:v>3.7757E+16</c:v>
                </c:pt>
                <c:pt idx="115">
                  <c:v>3.7757E+16</c:v>
                </c:pt>
                <c:pt idx="116">
                  <c:v>3.7757E+16</c:v>
                </c:pt>
                <c:pt idx="117">
                  <c:v>3.7757E+16</c:v>
                </c:pt>
                <c:pt idx="118">
                  <c:v>3.7757E+16</c:v>
                </c:pt>
                <c:pt idx="119">
                  <c:v>3.7757E+16</c:v>
                </c:pt>
                <c:pt idx="120">
                  <c:v>3.7757E+16</c:v>
                </c:pt>
                <c:pt idx="121">
                  <c:v>3.7758E+16</c:v>
                </c:pt>
                <c:pt idx="122">
                  <c:v>3.7758E+16</c:v>
                </c:pt>
                <c:pt idx="123">
                  <c:v>3.7758E+16</c:v>
                </c:pt>
                <c:pt idx="124">
                  <c:v>3.7758E+16</c:v>
                </c:pt>
                <c:pt idx="125">
                  <c:v>3.7758E+16</c:v>
                </c:pt>
                <c:pt idx="126">
                  <c:v>3.7758E+16</c:v>
                </c:pt>
                <c:pt idx="127">
                  <c:v>3.7758E+16</c:v>
                </c:pt>
                <c:pt idx="128">
                  <c:v>3.7759E+16</c:v>
                </c:pt>
                <c:pt idx="129">
                  <c:v>3.7759E+16</c:v>
                </c:pt>
                <c:pt idx="130">
                  <c:v>3.7759E+16</c:v>
                </c:pt>
                <c:pt idx="131">
                  <c:v>3.776E+16</c:v>
                </c:pt>
                <c:pt idx="132">
                  <c:v>3.776E+16</c:v>
                </c:pt>
                <c:pt idx="133">
                  <c:v>3.7761E+16</c:v>
                </c:pt>
                <c:pt idx="134">
                  <c:v>3.7761E+16</c:v>
                </c:pt>
                <c:pt idx="135">
                  <c:v>3.7762E+16</c:v>
                </c:pt>
                <c:pt idx="136">
                  <c:v>3.7763E+16</c:v>
                </c:pt>
                <c:pt idx="137">
                  <c:v>3.7764E+16</c:v>
                </c:pt>
                <c:pt idx="138">
                  <c:v>3.7765E+16</c:v>
                </c:pt>
                <c:pt idx="139">
                  <c:v>3.7766E+16</c:v>
                </c:pt>
                <c:pt idx="140">
                  <c:v>3.7768E+16</c:v>
                </c:pt>
                <c:pt idx="141">
                  <c:v>3.7769E+16</c:v>
                </c:pt>
                <c:pt idx="142">
                  <c:v>3.7771E+16</c:v>
                </c:pt>
                <c:pt idx="143">
                  <c:v>3.7773E+16</c:v>
                </c:pt>
                <c:pt idx="144">
                  <c:v>3.7775E+16</c:v>
                </c:pt>
                <c:pt idx="145">
                  <c:v>3.7777E+16</c:v>
                </c:pt>
                <c:pt idx="146">
                  <c:v>3.778E+16</c:v>
                </c:pt>
                <c:pt idx="147">
                  <c:v>3.7782E+16</c:v>
                </c:pt>
                <c:pt idx="148">
                  <c:v>3.7784E+16</c:v>
                </c:pt>
                <c:pt idx="149">
                  <c:v>3.7786E+16</c:v>
                </c:pt>
                <c:pt idx="150">
                  <c:v>3.7786E+16</c:v>
                </c:pt>
                <c:pt idx="151">
                  <c:v>3.7786E+16</c:v>
                </c:pt>
                <c:pt idx="152">
                  <c:v>3.7786E+16</c:v>
                </c:pt>
                <c:pt idx="153">
                  <c:v>3.7787E+16</c:v>
                </c:pt>
                <c:pt idx="154">
                  <c:v>3.7787E+16</c:v>
                </c:pt>
                <c:pt idx="155">
                  <c:v>3.7787E+16</c:v>
                </c:pt>
                <c:pt idx="156">
                  <c:v>3.7787E+16</c:v>
                </c:pt>
                <c:pt idx="157">
                  <c:v>3.7787E+16</c:v>
                </c:pt>
                <c:pt idx="158">
                  <c:v>3.7787E+16</c:v>
                </c:pt>
                <c:pt idx="159">
                  <c:v>3.7787E+16</c:v>
                </c:pt>
                <c:pt idx="160">
                  <c:v>3.7787E+16</c:v>
                </c:pt>
                <c:pt idx="161">
                  <c:v>3.7787E+16</c:v>
                </c:pt>
                <c:pt idx="162">
                  <c:v>3.7788E+16</c:v>
                </c:pt>
                <c:pt idx="163">
                  <c:v>3.7788E+16</c:v>
                </c:pt>
                <c:pt idx="164">
                  <c:v>3.7788E+16</c:v>
                </c:pt>
                <c:pt idx="165">
                  <c:v>3.7788E+16</c:v>
                </c:pt>
                <c:pt idx="166">
                  <c:v>3.7788E+16</c:v>
                </c:pt>
                <c:pt idx="167">
                  <c:v>3.7788E+16</c:v>
                </c:pt>
                <c:pt idx="168">
                  <c:v>3.7788E+16</c:v>
                </c:pt>
                <c:pt idx="169">
                  <c:v>3.7788E+16</c:v>
                </c:pt>
                <c:pt idx="170">
                  <c:v>3.7788E+16</c:v>
                </c:pt>
                <c:pt idx="171">
                  <c:v>3.7788E+16</c:v>
                </c:pt>
                <c:pt idx="172">
                  <c:v>3.7788E+16</c:v>
                </c:pt>
                <c:pt idx="173">
                  <c:v>3.7788E+16</c:v>
                </c:pt>
                <c:pt idx="174">
                  <c:v>3.7788E+16</c:v>
                </c:pt>
                <c:pt idx="175">
                  <c:v>3.7788E+16</c:v>
                </c:pt>
                <c:pt idx="176">
                  <c:v>3.7788E+16</c:v>
                </c:pt>
                <c:pt idx="177">
                  <c:v>3.7788E+16</c:v>
                </c:pt>
                <c:pt idx="178">
                  <c:v>3.7788E+16</c:v>
                </c:pt>
                <c:pt idx="179">
                  <c:v>3.7788E+16</c:v>
                </c:pt>
                <c:pt idx="180">
                  <c:v>3.7788E+16</c:v>
                </c:pt>
                <c:pt idx="181">
                  <c:v>3.7788E+16</c:v>
                </c:pt>
                <c:pt idx="182">
                  <c:v>3.7788E+16</c:v>
                </c:pt>
                <c:pt idx="183">
                  <c:v>3.7788E+16</c:v>
                </c:pt>
                <c:pt idx="184">
                  <c:v>3.7788E+16</c:v>
                </c:pt>
                <c:pt idx="185">
                  <c:v>3.7788E+16</c:v>
                </c:pt>
                <c:pt idx="186">
                  <c:v>3.7788E+16</c:v>
                </c:pt>
                <c:pt idx="187">
                  <c:v>3.7788E+16</c:v>
                </c:pt>
                <c:pt idx="188">
                  <c:v>3.7788E+16</c:v>
                </c:pt>
                <c:pt idx="189">
                  <c:v>3.7788E+16</c:v>
                </c:pt>
                <c:pt idx="190">
                  <c:v>3.7788E+16</c:v>
                </c:pt>
                <c:pt idx="191">
                  <c:v>3.7788E+16</c:v>
                </c:pt>
                <c:pt idx="192">
                  <c:v>3.7788E+16</c:v>
                </c:pt>
                <c:pt idx="193">
                  <c:v>3.7788E+16</c:v>
                </c:pt>
                <c:pt idx="194">
                  <c:v>3.7788E+16</c:v>
                </c:pt>
                <c:pt idx="195">
                  <c:v>3.7788E+16</c:v>
                </c:pt>
                <c:pt idx="196">
                  <c:v>3.7788E+16</c:v>
                </c:pt>
                <c:pt idx="197">
                  <c:v>3.7788E+16</c:v>
                </c:pt>
                <c:pt idx="198">
                  <c:v>3.7787E+16</c:v>
                </c:pt>
                <c:pt idx="199">
                  <c:v>3.7787E+16</c:v>
                </c:pt>
                <c:pt idx="200">
                  <c:v>3.7787E+16</c:v>
                </c:pt>
                <c:pt idx="201">
                  <c:v>3.7786E+16</c:v>
                </c:pt>
                <c:pt idx="202">
                  <c:v>3.7785E+16</c:v>
                </c:pt>
                <c:pt idx="203">
                  <c:v>3.7784E+16</c:v>
                </c:pt>
                <c:pt idx="204">
                  <c:v>3.7783E+16</c:v>
                </c:pt>
                <c:pt idx="205">
                  <c:v>3.7782E+16</c:v>
                </c:pt>
                <c:pt idx="206">
                  <c:v>3.7781E+16</c:v>
                </c:pt>
                <c:pt idx="207">
                  <c:v>3.7779E+16</c:v>
                </c:pt>
                <c:pt idx="208">
                  <c:v>3.7778E+16</c:v>
                </c:pt>
                <c:pt idx="209">
                  <c:v>3.7777E+16</c:v>
                </c:pt>
                <c:pt idx="210">
                  <c:v>3.7776E+16</c:v>
                </c:pt>
                <c:pt idx="211">
                  <c:v>3.7775E+16</c:v>
                </c:pt>
                <c:pt idx="212">
                  <c:v>3.7774E+16</c:v>
                </c:pt>
                <c:pt idx="213">
                  <c:v>3.7773E+16</c:v>
                </c:pt>
                <c:pt idx="214">
                  <c:v>3.7772E+16</c:v>
                </c:pt>
                <c:pt idx="215">
                  <c:v>3.7772E+16</c:v>
                </c:pt>
                <c:pt idx="216">
                  <c:v>3.7771E+16</c:v>
                </c:pt>
                <c:pt idx="217">
                  <c:v>3.7771E+16</c:v>
                </c:pt>
                <c:pt idx="218">
                  <c:v>3.777E+16</c:v>
                </c:pt>
                <c:pt idx="219">
                  <c:v>3.777E+16</c:v>
                </c:pt>
                <c:pt idx="220">
                  <c:v>3.7769E+16</c:v>
                </c:pt>
                <c:pt idx="221">
                  <c:v>3.7769E+16</c:v>
                </c:pt>
                <c:pt idx="222">
                  <c:v>3.7769E+16</c:v>
                </c:pt>
                <c:pt idx="223">
                  <c:v>3.7769E+16</c:v>
                </c:pt>
                <c:pt idx="224">
                  <c:v>3.7769E+16</c:v>
                </c:pt>
                <c:pt idx="225">
                  <c:v>3.7769E+16</c:v>
                </c:pt>
                <c:pt idx="226">
                  <c:v>3.7769E+16</c:v>
                </c:pt>
                <c:pt idx="227">
                  <c:v>3.7769E+16</c:v>
                </c:pt>
                <c:pt idx="228">
                  <c:v>3.7769E+16</c:v>
                </c:pt>
                <c:pt idx="229">
                  <c:v>3.777E+16</c:v>
                </c:pt>
                <c:pt idx="230">
                  <c:v>3.777E+16</c:v>
                </c:pt>
                <c:pt idx="231">
                  <c:v>3.7771E+16</c:v>
                </c:pt>
                <c:pt idx="232">
                  <c:v>3.7772E+16</c:v>
                </c:pt>
                <c:pt idx="233">
                  <c:v>3.7772E+16</c:v>
                </c:pt>
                <c:pt idx="234">
                  <c:v>3.7773E+16</c:v>
                </c:pt>
                <c:pt idx="235">
                  <c:v>3.7774E+16</c:v>
                </c:pt>
                <c:pt idx="236">
                  <c:v>3.7775E+16</c:v>
                </c:pt>
                <c:pt idx="237">
                  <c:v>3.7776E+16</c:v>
                </c:pt>
                <c:pt idx="238">
                  <c:v>3.7777E+16</c:v>
                </c:pt>
                <c:pt idx="239">
                  <c:v>3.7778E+16</c:v>
                </c:pt>
                <c:pt idx="240">
                  <c:v>3.778E+16</c:v>
                </c:pt>
                <c:pt idx="241">
                  <c:v>3.7781E+16</c:v>
                </c:pt>
                <c:pt idx="242">
                  <c:v>3.7782E+16</c:v>
                </c:pt>
                <c:pt idx="243">
                  <c:v>3.7784E+16</c:v>
                </c:pt>
                <c:pt idx="244">
                  <c:v>3.7785E+16</c:v>
                </c:pt>
                <c:pt idx="245">
                  <c:v>3.7787E+16</c:v>
                </c:pt>
                <c:pt idx="246">
                  <c:v>3.7788E+16</c:v>
                </c:pt>
                <c:pt idx="247">
                  <c:v>3.779E+16</c:v>
                </c:pt>
                <c:pt idx="248">
                  <c:v>3.7791E+16</c:v>
                </c:pt>
                <c:pt idx="249">
                  <c:v>3.7792E+16</c:v>
                </c:pt>
                <c:pt idx="250">
                  <c:v>3.7792E+16</c:v>
                </c:pt>
                <c:pt idx="251">
                  <c:v>3.7792E+16</c:v>
                </c:pt>
                <c:pt idx="252">
                  <c:v>3.7793E+16</c:v>
                </c:pt>
                <c:pt idx="253">
                  <c:v>3.7793E+16</c:v>
                </c:pt>
                <c:pt idx="254">
                  <c:v>3.7793E+16</c:v>
                </c:pt>
                <c:pt idx="255">
                  <c:v>3.7793E+16</c:v>
                </c:pt>
                <c:pt idx="256">
                  <c:v>3.7793E+16</c:v>
                </c:pt>
                <c:pt idx="257">
                  <c:v>3.7793E+16</c:v>
                </c:pt>
                <c:pt idx="258">
                  <c:v>3.7794E+16</c:v>
                </c:pt>
                <c:pt idx="259">
                  <c:v>3.7794E+16</c:v>
                </c:pt>
                <c:pt idx="260">
                  <c:v>3.7794E+16</c:v>
                </c:pt>
                <c:pt idx="261">
                  <c:v>3.7794E+16</c:v>
                </c:pt>
                <c:pt idx="262">
                  <c:v>3.7794E+16</c:v>
                </c:pt>
                <c:pt idx="263">
                  <c:v>3.7794E+16</c:v>
                </c:pt>
                <c:pt idx="264">
                  <c:v>3.7794E+16</c:v>
                </c:pt>
                <c:pt idx="265">
                  <c:v>3.7794E+16</c:v>
                </c:pt>
                <c:pt idx="266">
                  <c:v>3.7795E+16</c:v>
                </c:pt>
                <c:pt idx="267">
                  <c:v>3.7795E+16</c:v>
                </c:pt>
                <c:pt idx="268">
                  <c:v>3.7795E+16</c:v>
                </c:pt>
                <c:pt idx="269">
                  <c:v>3.7795E+16</c:v>
                </c:pt>
                <c:pt idx="270">
                  <c:v>3.7795E+16</c:v>
                </c:pt>
                <c:pt idx="271">
                  <c:v>3.7795E+16</c:v>
                </c:pt>
                <c:pt idx="272">
                  <c:v>3.7795E+16</c:v>
                </c:pt>
                <c:pt idx="273">
                  <c:v>3.7795E+16</c:v>
                </c:pt>
                <c:pt idx="274">
                  <c:v>3.7795E+16</c:v>
                </c:pt>
                <c:pt idx="275">
                  <c:v>3.7795E+16</c:v>
                </c:pt>
                <c:pt idx="276">
                  <c:v>3.7795E+16</c:v>
                </c:pt>
                <c:pt idx="277">
                  <c:v>3.7795E+16</c:v>
                </c:pt>
                <c:pt idx="278">
                  <c:v>3.7795E+16</c:v>
                </c:pt>
                <c:pt idx="279">
                  <c:v>3.7795E+16</c:v>
                </c:pt>
                <c:pt idx="280">
                  <c:v>3.7795E+16</c:v>
                </c:pt>
                <c:pt idx="281">
                  <c:v>3.7795E+16</c:v>
                </c:pt>
                <c:pt idx="282">
                  <c:v>3.7795E+16</c:v>
                </c:pt>
                <c:pt idx="283">
                  <c:v>3.7794E+16</c:v>
                </c:pt>
                <c:pt idx="284">
                  <c:v>3.7794E+16</c:v>
                </c:pt>
                <c:pt idx="285">
                  <c:v>3.7794E+16</c:v>
                </c:pt>
                <c:pt idx="286">
                  <c:v>3.7794E+16</c:v>
                </c:pt>
                <c:pt idx="287">
                  <c:v>3.7794E+16</c:v>
                </c:pt>
                <c:pt idx="288">
                  <c:v>3.7794E+16</c:v>
                </c:pt>
                <c:pt idx="289">
                  <c:v>3.7794E+16</c:v>
                </c:pt>
                <c:pt idx="290">
                  <c:v>3.7794E+16</c:v>
                </c:pt>
                <c:pt idx="291">
                  <c:v>3.7793E+16</c:v>
                </c:pt>
                <c:pt idx="292">
                  <c:v>3.7793E+16</c:v>
                </c:pt>
                <c:pt idx="293">
                  <c:v>3.7793E+16</c:v>
                </c:pt>
                <c:pt idx="294">
                  <c:v>3.7793E+16</c:v>
                </c:pt>
                <c:pt idx="295">
                  <c:v>3.7793E+16</c:v>
                </c:pt>
                <c:pt idx="296">
                  <c:v>3.7793E+16</c:v>
                </c:pt>
                <c:pt idx="297">
                  <c:v>3.7792E+16</c:v>
                </c:pt>
                <c:pt idx="298">
                  <c:v>3.7792E+16</c:v>
                </c:pt>
                <c:pt idx="299">
                  <c:v>3.7792E+16</c:v>
                </c:pt>
                <c:pt idx="300">
                  <c:v>3.7792E+16</c:v>
                </c:pt>
                <c:pt idx="301">
                  <c:v>3.7789E+16</c:v>
                </c:pt>
                <c:pt idx="302">
                  <c:v>3.7786E+16</c:v>
                </c:pt>
                <c:pt idx="303">
                  <c:v>3.7782E+16</c:v>
                </c:pt>
                <c:pt idx="304">
                  <c:v>3.7779E+16</c:v>
                </c:pt>
                <c:pt idx="305">
                  <c:v>3.7776E+16</c:v>
                </c:pt>
                <c:pt idx="306">
                  <c:v>3.7773E+16</c:v>
                </c:pt>
                <c:pt idx="307">
                  <c:v>3.7771E+16</c:v>
                </c:pt>
                <c:pt idx="308">
                  <c:v>3.7769E+16</c:v>
                </c:pt>
                <c:pt idx="309">
                  <c:v>3.7767E+16</c:v>
                </c:pt>
                <c:pt idx="310">
                  <c:v>3.7765E+16</c:v>
                </c:pt>
                <c:pt idx="311">
                  <c:v>3.7764E+16</c:v>
                </c:pt>
                <c:pt idx="312">
                  <c:v>3.7763E+16</c:v>
                </c:pt>
                <c:pt idx="313">
                  <c:v>3.7762E+16</c:v>
                </c:pt>
                <c:pt idx="314">
                  <c:v>3.7761E+16</c:v>
                </c:pt>
                <c:pt idx="315">
                  <c:v>3.776E+16</c:v>
                </c:pt>
                <c:pt idx="316">
                  <c:v>3.776E+16</c:v>
                </c:pt>
                <c:pt idx="317">
                  <c:v>3.7759E+16</c:v>
                </c:pt>
                <c:pt idx="318">
                  <c:v>3.7759E+16</c:v>
                </c:pt>
                <c:pt idx="319">
                  <c:v>3.7759E+16</c:v>
                </c:pt>
                <c:pt idx="320">
                  <c:v>3.7758E+16</c:v>
                </c:pt>
                <c:pt idx="321">
                  <c:v>3.7758E+16</c:v>
                </c:pt>
                <c:pt idx="322">
                  <c:v>3.7758E+16</c:v>
                </c:pt>
                <c:pt idx="323">
                  <c:v>3.7758E+16</c:v>
                </c:pt>
                <c:pt idx="324">
                  <c:v>3.7758E+16</c:v>
                </c:pt>
                <c:pt idx="325">
                  <c:v>3.7758E+16</c:v>
                </c:pt>
                <c:pt idx="326">
                  <c:v>3.7757E+16</c:v>
                </c:pt>
                <c:pt idx="327">
                  <c:v>3.7757E+16</c:v>
                </c:pt>
                <c:pt idx="328">
                  <c:v>3.7757E+16</c:v>
                </c:pt>
                <c:pt idx="329">
                  <c:v>3.7757E+16</c:v>
                </c:pt>
                <c:pt idx="330">
                  <c:v>3.7757E+16</c:v>
                </c:pt>
                <c:pt idx="331">
                  <c:v>3.7757E+16</c:v>
                </c:pt>
                <c:pt idx="332">
                  <c:v>3.7757E+16</c:v>
                </c:pt>
                <c:pt idx="333">
                  <c:v>3.7757E+16</c:v>
                </c:pt>
                <c:pt idx="334">
                  <c:v>3.7757E+16</c:v>
                </c:pt>
                <c:pt idx="335">
                  <c:v>3.7757E+16</c:v>
                </c:pt>
                <c:pt idx="336">
                  <c:v>3.7757E+16</c:v>
                </c:pt>
                <c:pt idx="337">
                  <c:v>3.7757E+16</c:v>
                </c:pt>
                <c:pt idx="338">
                  <c:v>3.7757E+16</c:v>
                </c:pt>
                <c:pt idx="339">
                  <c:v>3.7757E+16</c:v>
                </c:pt>
                <c:pt idx="340">
                  <c:v>3.7757E+16</c:v>
                </c:pt>
                <c:pt idx="341">
                  <c:v>3.7757E+16</c:v>
                </c:pt>
                <c:pt idx="342">
                  <c:v>3.7757E+16</c:v>
                </c:pt>
                <c:pt idx="343">
                  <c:v>3.7757E+16</c:v>
                </c:pt>
                <c:pt idx="344">
                  <c:v>3.7757E+16</c:v>
                </c:pt>
                <c:pt idx="345">
                  <c:v>3.7757E+16</c:v>
                </c:pt>
                <c:pt idx="346">
                  <c:v>3.7757E+16</c:v>
                </c:pt>
                <c:pt idx="347">
                  <c:v>3.7757E+16</c:v>
                </c:pt>
                <c:pt idx="348">
                  <c:v>3.7757E+16</c:v>
                </c:pt>
                <c:pt idx="349">
                  <c:v>3.7757E+16</c:v>
                </c:pt>
                <c:pt idx="350">
                  <c:v>3.7757E+16</c:v>
                </c:pt>
                <c:pt idx="351">
                  <c:v>3.7757E+16</c:v>
                </c:pt>
                <c:pt idx="352">
                  <c:v>3.7757E+16</c:v>
                </c:pt>
                <c:pt idx="353">
                  <c:v>3.7757E+16</c:v>
                </c:pt>
                <c:pt idx="354">
                  <c:v>3.7757E+16</c:v>
                </c:pt>
                <c:pt idx="355">
                  <c:v>3.7757E+16</c:v>
                </c:pt>
                <c:pt idx="356">
                  <c:v>3.7757E+16</c:v>
                </c:pt>
                <c:pt idx="357">
                  <c:v>3.7757E+16</c:v>
                </c:pt>
                <c:pt idx="358">
                  <c:v>3.7757E+16</c:v>
                </c:pt>
                <c:pt idx="359">
                  <c:v>3.7757E+16</c:v>
                </c:pt>
                <c:pt idx="360">
                  <c:v>3.7757E+16</c:v>
                </c:pt>
                <c:pt idx="361">
                  <c:v>3.7757E+16</c:v>
                </c:pt>
                <c:pt idx="362">
                  <c:v>3.7757E+16</c:v>
                </c:pt>
                <c:pt idx="363">
                  <c:v>3.7757E+16</c:v>
                </c:pt>
                <c:pt idx="364">
                  <c:v>3.7757E+16</c:v>
                </c:pt>
                <c:pt idx="365">
                  <c:v>3.7757E+16</c:v>
                </c:pt>
                <c:pt idx="366">
                  <c:v>3.7757E+16</c:v>
                </c:pt>
                <c:pt idx="367">
                  <c:v>3.7757E+16</c:v>
                </c:pt>
                <c:pt idx="368">
                  <c:v>3.7757E+16</c:v>
                </c:pt>
                <c:pt idx="369">
                  <c:v>3.7757E+16</c:v>
                </c:pt>
                <c:pt idx="370">
                  <c:v>3.7757E+16</c:v>
                </c:pt>
                <c:pt idx="371">
                  <c:v>3.7757E+16</c:v>
                </c:pt>
                <c:pt idx="372">
                  <c:v>3.7757E+16</c:v>
                </c:pt>
                <c:pt idx="373">
                  <c:v>3.7757E+16</c:v>
                </c:pt>
                <c:pt idx="374">
                  <c:v>3.7758E+16</c:v>
                </c:pt>
                <c:pt idx="375">
                  <c:v>3.7758E+16</c:v>
                </c:pt>
                <c:pt idx="376">
                  <c:v>3.7758E+16</c:v>
                </c:pt>
                <c:pt idx="377">
                  <c:v>3.7758E+16</c:v>
                </c:pt>
                <c:pt idx="378">
                  <c:v>3.7758E+16</c:v>
                </c:pt>
                <c:pt idx="379">
                  <c:v>3.7758E+16</c:v>
                </c:pt>
                <c:pt idx="380">
                  <c:v>3.7759E+16</c:v>
                </c:pt>
                <c:pt idx="381">
                  <c:v>3.7759E+16</c:v>
                </c:pt>
                <c:pt idx="382">
                  <c:v>3.7759E+16</c:v>
                </c:pt>
                <c:pt idx="383">
                  <c:v>3.776E+16</c:v>
                </c:pt>
                <c:pt idx="384">
                  <c:v>3.776E+16</c:v>
                </c:pt>
                <c:pt idx="385">
                  <c:v>3.7761E+16</c:v>
                </c:pt>
                <c:pt idx="386">
                  <c:v>3.7762E+16</c:v>
                </c:pt>
                <c:pt idx="387">
                  <c:v>3.7763E+16</c:v>
                </c:pt>
                <c:pt idx="388">
                  <c:v>3.7764E+16</c:v>
                </c:pt>
                <c:pt idx="389">
                  <c:v>3.7765E+16</c:v>
                </c:pt>
                <c:pt idx="390">
                  <c:v>3.7767E+16</c:v>
                </c:pt>
                <c:pt idx="391">
                  <c:v>3.7769E+16</c:v>
                </c:pt>
                <c:pt idx="392">
                  <c:v>3.7771E+16</c:v>
                </c:pt>
                <c:pt idx="393">
                  <c:v>3.7773E+16</c:v>
                </c:pt>
                <c:pt idx="394">
                  <c:v>3.7776E+16</c:v>
                </c:pt>
                <c:pt idx="395">
                  <c:v>3.7779E+16</c:v>
                </c:pt>
                <c:pt idx="396">
                  <c:v>3.7782E+16</c:v>
                </c:pt>
                <c:pt idx="397">
                  <c:v>3.7785E+16</c:v>
                </c:pt>
                <c:pt idx="398">
                  <c:v>3.7789E+16</c:v>
                </c:pt>
                <c:pt idx="399">
                  <c:v>3.7792E+16</c:v>
                </c:pt>
                <c:pt idx="400">
                  <c:v>3.7792E+16</c:v>
                </c:pt>
                <c:pt idx="401">
                  <c:v>3.7792E+16</c:v>
                </c:pt>
                <c:pt idx="402">
                  <c:v>3.7792E+16</c:v>
                </c:pt>
                <c:pt idx="403">
                  <c:v>3.7792E+16</c:v>
                </c:pt>
                <c:pt idx="404">
                  <c:v>3.7792E+16</c:v>
                </c:pt>
                <c:pt idx="405">
                  <c:v>3.7793E+16</c:v>
                </c:pt>
                <c:pt idx="406">
                  <c:v>3.7793E+16</c:v>
                </c:pt>
                <c:pt idx="407">
                  <c:v>3.7793E+16</c:v>
                </c:pt>
                <c:pt idx="408">
                  <c:v>3.7793E+16</c:v>
                </c:pt>
                <c:pt idx="409">
                  <c:v>3.7793E+16</c:v>
                </c:pt>
                <c:pt idx="410">
                  <c:v>3.7793E+16</c:v>
                </c:pt>
                <c:pt idx="411">
                  <c:v>3.7794E+16</c:v>
                </c:pt>
                <c:pt idx="412">
                  <c:v>3.7794E+16</c:v>
                </c:pt>
                <c:pt idx="413">
                  <c:v>3.7794E+16</c:v>
                </c:pt>
                <c:pt idx="414">
                  <c:v>3.7794E+16</c:v>
                </c:pt>
                <c:pt idx="415">
                  <c:v>3.7794E+16</c:v>
                </c:pt>
                <c:pt idx="416">
                  <c:v>3.7794E+16</c:v>
                </c:pt>
                <c:pt idx="417">
                  <c:v>3.7794E+16</c:v>
                </c:pt>
                <c:pt idx="418">
                  <c:v>3.7794E+16</c:v>
                </c:pt>
                <c:pt idx="419">
                  <c:v>3.7794E+16</c:v>
                </c:pt>
                <c:pt idx="420">
                  <c:v>3.7794E+16</c:v>
                </c:pt>
                <c:pt idx="421">
                  <c:v>3.7794E+16</c:v>
                </c:pt>
                <c:pt idx="422">
                  <c:v>3.7794E+16</c:v>
                </c:pt>
                <c:pt idx="423">
                  <c:v>3.7794E+16</c:v>
                </c:pt>
                <c:pt idx="424">
                  <c:v>3.7794E+16</c:v>
                </c:pt>
                <c:pt idx="425">
                  <c:v>3.7794E+16</c:v>
                </c:pt>
                <c:pt idx="426">
                  <c:v>3.7794E+16</c:v>
                </c:pt>
                <c:pt idx="427">
                  <c:v>3.7794E+16</c:v>
                </c:pt>
                <c:pt idx="428">
                  <c:v>3.7794E+16</c:v>
                </c:pt>
                <c:pt idx="429">
                  <c:v>3.7794E+16</c:v>
                </c:pt>
                <c:pt idx="430">
                  <c:v>3.7794E+16</c:v>
                </c:pt>
                <c:pt idx="431">
                  <c:v>3.7794E+16</c:v>
                </c:pt>
                <c:pt idx="432">
                  <c:v>3.7794E+16</c:v>
                </c:pt>
                <c:pt idx="433">
                  <c:v>3.7794E+16</c:v>
                </c:pt>
                <c:pt idx="434">
                  <c:v>3.7794E+16</c:v>
                </c:pt>
                <c:pt idx="435">
                  <c:v>3.7794E+16</c:v>
                </c:pt>
                <c:pt idx="436">
                  <c:v>3.7794E+16</c:v>
                </c:pt>
                <c:pt idx="437">
                  <c:v>3.7794E+16</c:v>
                </c:pt>
                <c:pt idx="438">
                  <c:v>3.7794E+16</c:v>
                </c:pt>
                <c:pt idx="439">
                  <c:v>3.7793E+16</c:v>
                </c:pt>
                <c:pt idx="440">
                  <c:v>3.7793E+16</c:v>
                </c:pt>
                <c:pt idx="441">
                  <c:v>3.7793E+16</c:v>
                </c:pt>
                <c:pt idx="442">
                  <c:v>3.7793E+16</c:v>
                </c:pt>
                <c:pt idx="443">
                  <c:v>3.7793E+16</c:v>
                </c:pt>
                <c:pt idx="444">
                  <c:v>3.7793E+16</c:v>
                </c:pt>
                <c:pt idx="445">
                  <c:v>3.7792E+16</c:v>
                </c:pt>
                <c:pt idx="446">
                  <c:v>3.7792E+16</c:v>
                </c:pt>
                <c:pt idx="447">
                  <c:v>3.7792E+16</c:v>
                </c:pt>
                <c:pt idx="448">
                  <c:v>3.7792E+16</c:v>
                </c:pt>
                <c:pt idx="449">
                  <c:v>3.7792E+16</c:v>
                </c:pt>
                <c:pt idx="450">
                  <c:v>3.7792E+16</c:v>
                </c:pt>
                <c:pt idx="451">
                  <c:v>3.7788E+16</c:v>
                </c:pt>
                <c:pt idx="452">
                  <c:v>3.7783E+16</c:v>
                </c:pt>
                <c:pt idx="453">
                  <c:v>3.7779E+16</c:v>
                </c:pt>
                <c:pt idx="454">
                  <c:v>3.7775E+16</c:v>
                </c:pt>
                <c:pt idx="455">
                  <c:v>3.7772E+16</c:v>
                </c:pt>
                <c:pt idx="456">
                  <c:v>3.7769E+16</c:v>
                </c:pt>
                <c:pt idx="457">
                  <c:v>3.7766E+16</c:v>
                </c:pt>
                <c:pt idx="458">
                  <c:v>3.7764E+16</c:v>
                </c:pt>
                <c:pt idx="459">
                  <c:v>3.7763E+16</c:v>
                </c:pt>
                <c:pt idx="460">
                  <c:v>3.7762E+16</c:v>
                </c:pt>
                <c:pt idx="461">
                  <c:v>3.7761E+16</c:v>
                </c:pt>
                <c:pt idx="462">
                  <c:v>3.776E+16</c:v>
                </c:pt>
                <c:pt idx="463">
                  <c:v>3.7759E+16</c:v>
                </c:pt>
                <c:pt idx="464">
                  <c:v>3.7759E+16</c:v>
                </c:pt>
                <c:pt idx="465">
                  <c:v>3.7758E+16</c:v>
                </c:pt>
                <c:pt idx="466">
                  <c:v>3.7758E+16</c:v>
                </c:pt>
                <c:pt idx="467">
                  <c:v>3.7758E+16</c:v>
                </c:pt>
                <c:pt idx="468">
                  <c:v>3.7758E+16</c:v>
                </c:pt>
                <c:pt idx="469">
                  <c:v>3.7758E+16</c:v>
                </c:pt>
                <c:pt idx="470">
                  <c:v>3.7757E+16</c:v>
                </c:pt>
                <c:pt idx="471">
                  <c:v>3.7757E+16</c:v>
                </c:pt>
                <c:pt idx="472">
                  <c:v>3.7757E+16</c:v>
                </c:pt>
                <c:pt idx="473">
                  <c:v>3.7757E+16</c:v>
                </c:pt>
                <c:pt idx="474">
                  <c:v>3.7757E+16</c:v>
                </c:pt>
                <c:pt idx="475">
                  <c:v>3.7757E+16</c:v>
                </c:pt>
                <c:pt idx="476">
                  <c:v>3.7757E+16</c:v>
                </c:pt>
                <c:pt idx="477">
                  <c:v>3.7757E+16</c:v>
                </c:pt>
                <c:pt idx="478">
                  <c:v>3.7757E+16</c:v>
                </c:pt>
                <c:pt idx="479">
                  <c:v>3.7757E+16</c:v>
                </c:pt>
                <c:pt idx="480">
                  <c:v>3.7757E+16</c:v>
                </c:pt>
                <c:pt idx="481">
                  <c:v>3.7757E+16</c:v>
                </c:pt>
                <c:pt idx="482">
                  <c:v>3.7757E+16</c:v>
                </c:pt>
                <c:pt idx="483">
                  <c:v>3.7757E+16</c:v>
                </c:pt>
                <c:pt idx="484">
                  <c:v>3.7757E+16</c:v>
                </c:pt>
                <c:pt idx="485">
                  <c:v>3.7757E+16</c:v>
                </c:pt>
                <c:pt idx="486">
                  <c:v>3.7757E+16</c:v>
                </c:pt>
                <c:pt idx="487">
                  <c:v>3.7757E+16</c:v>
                </c:pt>
                <c:pt idx="488">
                  <c:v>3.7757E+16</c:v>
                </c:pt>
                <c:pt idx="489">
                  <c:v>3.7757E+16</c:v>
                </c:pt>
                <c:pt idx="490">
                  <c:v>3.7757E+16</c:v>
                </c:pt>
                <c:pt idx="491">
                  <c:v>3.7757E+16</c:v>
                </c:pt>
                <c:pt idx="492">
                  <c:v>3.7757E+16</c:v>
                </c:pt>
                <c:pt idx="493">
                  <c:v>3.7757E+16</c:v>
                </c:pt>
                <c:pt idx="494">
                  <c:v>3.7757E+16</c:v>
                </c:pt>
                <c:pt idx="495">
                  <c:v>3.7757E+16</c:v>
                </c:pt>
                <c:pt idx="496">
                  <c:v>3.7757E+16</c:v>
                </c:pt>
                <c:pt idx="497">
                  <c:v>3.7757E+16</c:v>
                </c:pt>
                <c:pt idx="498">
                  <c:v>3.7757E+16</c:v>
                </c:pt>
                <c:pt idx="499">
                  <c:v>3.7757E+16</c:v>
                </c:pt>
                <c:pt idx="500">
                  <c:v>3.7757E+16</c:v>
                </c:pt>
                <c:pt idx="501">
                  <c:v>3.7757E+16</c:v>
                </c:pt>
                <c:pt idx="502">
                  <c:v>3.7757E+16</c:v>
                </c:pt>
                <c:pt idx="503">
                  <c:v>3.7757E+16</c:v>
                </c:pt>
                <c:pt idx="504">
                  <c:v>3.7757E+16</c:v>
                </c:pt>
                <c:pt idx="505">
                  <c:v>3.7757E+16</c:v>
                </c:pt>
                <c:pt idx="506">
                  <c:v>3.7757E+16</c:v>
                </c:pt>
                <c:pt idx="507">
                  <c:v>3.7757E+16</c:v>
                </c:pt>
                <c:pt idx="508">
                  <c:v>3.7757E+16</c:v>
                </c:pt>
                <c:pt idx="509">
                  <c:v>3.7757E+16</c:v>
                </c:pt>
                <c:pt idx="510">
                  <c:v>3.7757E+16</c:v>
                </c:pt>
                <c:pt idx="511">
                  <c:v>3.7757E+16</c:v>
                </c:pt>
                <c:pt idx="512">
                  <c:v>3.7757E+16</c:v>
                </c:pt>
                <c:pt idx="513">
                  <c:v>3.7757E+16</c:v>
                </c:pt>
                <c:pt idx="514">
                  <c:v>3.7757E+16</c:v>
                </c:pt>
                <c:pt idx="515">
                  <c:v>3.7757E+16</c:v>
                </c:pt>
                <c:pt idx="516">
                  <c:v>3.7757E+16</c:v>
                </c:pt>
                <c:pt idx="517">
                  <c:v>3.7757E+16</c:v>
                </c:pt>
                <c:pt idx="518">
                  <c:v>3.7757E+16</c:v>
                </c:pt>
                <c:pt idx="519">
                  <c:v>3.7757E+16</c:v>
                </c:pt>
                <c:pt idx="520">
                  <c:v>3.7757E+16</c:v>
                </c:pt>
                <c:pt idx="521">
                  <c:v>3.7757E+16</c:v>
                </c:pt>
                <c:pt idx="522">
                  <c:v>3.7757E+16</c:v>
                </c:pt>
                <c:pt idx="523">
                  <c:v>3.7757E+16</c:v>
                </c:pt>
                <c:pt idx="524">
                  <c:v>3.7757E+16</c:v>
                </c:pt>
                <c:pt idx="525">
                  <c:v>3.7757E+16</c:v>
                </c:pt>
                <c:pt idx="526">
                  <c:v>3.7757E+16</c:v>
                </c:pt>
                <c:pt idx="527">
                  <c:v>3.7757E+16</c:v>
                </c:pt>
                <c:pt idx="528">
                  <c:v>3.7757E+16</c:v>
                </c:pt>
                <c:pt idx="529">
                  <c:v>3.7757E+16</c:v>
                </c:pt>
                <c:pt idx="530">
                  <c:v>3.7758E+16</c:v>
                </c:pt>
                <c:pt idx="531">
                  <c:v>3.7758E+16</c:v>
                </c:pt>
                <c:pt idx="532">
                  <c:v>3.7758E+16</c:v>
                </c:pt>
                <c:pt idx="533">
                  <c:v>3.7758E+16</c:v>
                </c:pt>
                <c:pt idx="534">
                  <c:v>3.7758E+16</c:v>
                </c:pt>
                <c:pt idx="535">
                  <c:v>3.7759E+16</c:v>
                </c:pt>
                <c:pt idx="536">
                  <c:v>3.7759E+16</c:v>
                </c:pt>
                <c:pt idx="537">
                  <c:v>3.776E+16</c:v>
                </c:pt>
                <c:pt idx="538">
                  <c:v>3.7761E+16</c:v>
                </c:pt>
                <c:pt idx="539">
                  <c:v>3.7762E+16</c:v>
                </c:pt>
                <c:pt idx="540">
                  <c:v>3.7763E+16</c:v>
                </c:pt>
                <c:pt idx="541">
                  <c:v>3.7765E+16</c:v>
                </c:pt>
                <c:pt idx="542">
                  <c:v>3.7767E+16</c:v>
                </c:pt>
                <c:pt idx="543">
                  <c:v>3.777E+16</c:v>
                </c:pt>
                <c:pt idx="544">
                  <c:v>3.7773E+16</c:v>
                </c:pt>
                <c:pt idx="545">
                  <c:v>3.7777E+16</c:v>
                </c:pt>
                <c:pt idx="546">
                  <c:v>3.7781E+16</c:v>
                </c:pt>
                <c:pt idx="547">
                  <c:v>3.7786E+16</c:v>
                </c:pt>
                <c:pt idx="548">
                  <c:v>3.7791E+16</c:v>
                </c:pt>
                <c:pt idx="549">
                  <c:v>3.7796E+16</c:v>
                </c:pt>
                <c:pt idx="550">
                  <c:v>3.7796E+16</c:v>
                </c:pt>
                <c:pt idx="551">
                  <c:v>3.7796E+16</c:v>
                </c:pt>
                <c:pt idx="552">
                  <c:v>3.7796E+16</c:v>
                </c:pt>
                <c:pt idx="553">
                  <c:v>3.7797E+16</c:v>
                </c:pt>
                <c:pt idx="554">
                  <c:v>3.7797E+16</c:v>
                </c:pt>
                <c:pt idx="555">
                  <c:v>3.7797E+16</c:v>
                </c:pt>
                <c:pt idx="556">
                  <c:v>3.7797E+16</c:v>
                </c:pt>
                <c:pt idx="557">
                  <c:v>3.7798E+16</c:v>
                </c:pt>
                <c:pt idx="558">
                  <c:v>3.7798E+16</c:v>
                </c:pt>
                <c:pt idx="559">
                  <c:v>3.7798E+16</c:v>
                </c:pt>
                <c:pt idx="560">
                  <c:v>3.7798E+16</c:v>
                </c:pt>
                <c:pt idx="561">
                  <c:v>3.7798E+16</c:v>
                </c:pt>
                <c:pt idx="562">
                  <c:v>3.7799E+16</c:v>
                </c:pt>
                <c:pt idx="563">
                  <c:v>3.7799E+16</c:v>
                </c:pt>
                <c:pt idx="564">
                  <c:v>3.7799E+16</c:v>
                </c:pt>
                <c:pt idx="565">
                  <c:v>3.7799E+16</c:v>
                </c:pt>
                <c:pt idx="566">
                  <c:v>3.7799E+16</c:v>
                </c:pt>
                <c:pt idx="567">
                  <c:v>3.7799E+16</c:v>
                </c:pt>
                <c:pt idx="568">
                  <c:v>3.7799E+16</c:v>
                </c:pt>
                <c:pt idx="569">
                  <c:v>3.7799E+16</c:v>
                </c:pt>
                <c:pt idx="570">
                  <c:v>3.78E+16</c:v>
                </c:pt>
                <c:pt idx="571">
                  <c:v>3.78E+16</c:v>
                </c:pt>
                <c:pt idx="572">
                  <c:v>3.78E+16</c:v>
                </c:pt>
                <c:pt idx="573">
                  <c:v>3.78E+16</c:v>
                </c:pt>
                <c:pt idx="574">
                  <c:v>3.78E+16</c:v>
                </c:pt>
                <c:pt idx="575">
                  <c:v>3.78E+16</c:v>
                </c:pt>
                <c:pt idx="576">
                  <c:v>3.78E+16</c:v>
                </c:pt>
                <c:pt idx="577">
                  <c:v>3.78E+16</c:v>
                </c:pt>
                <c:pt idx="578">
                  <c:v>3.78E+16</c:v>
                </c:pt>
                <c:pt idx="579">
                  <c:v>3.78E+16</c:v>
                </c:pt>
                <c:pt idx="580">
                  <c:v>3.78E+16</c:v>
                </c:pt>
                <c:pt idx="581">
                  <c:v>3.78E+16</c:v>
                </c:pt>
                <c:pt idx="582">
                  <c:v>3.78E+16</c:v>
                </c:pt>
                <c:pt idx="583">
                  <c:v>3.78E+16</c:v>
                </c:pt>
                <c:pt idx="584">
                  <c:v>3.78E+16</c:v>
                </c:pt>
                <c:pt idx="585">
                  <c:v>3.78E+16</c:v>
                </c:pt>
                <c:pt idx="586">
                  <c:v>3.78E+16</c:v>
                </c:pt>
                <c:pt idx="587">
                  <c:v>3.7799E+16</c:v>
                </c:pt>
                <c:pt idx="588">
                  <c:v>3.7799E+16</c:v>
                </c:pt>
                <c:pt idx="589">
                  <c:v>3.7799E+16</c:v>
                </c:pt>
                <c:pt idx="590">
                  <c:v>3.7799E+16</c:v>
                </c:pt>
                <c:pt idx="591">
                  <c:v>3.7799E+16</c:v>
                </c:pt>
                <c:pt idx="592">
                  <c:v>3.7799E+16</c:v>
                </c:pt>
                <c:pt idx="593">
                  <c:v>3.7799E+16</c:v>
                </c:pt>
                <c:pt idx="594">
                  <c:v>3.7799E+16</c:v>
                </c:pt>
                <c:pt idx="595">
                  <c:v>3.7798E+16</c:v>
                </c:pt>
                <c:pt idx="596">
                  <c:v>3.7798E+16</c:v>
                </c:pt>
                <c:pt idx="597">
                  <c:v>3.7798E+16</c:v>
                </c:pt>
                <c:pt idx="598">
                  <c:v>3.7798E+16</c:v>
                </c:pt>
                <c:pt idx="599">
                  <c:v>3.7798E+16</c:v>
                </c:pt>
                <c:pt idx="600">
                  <c:v>3.7798E+16</c:v>
                </c:pt>
                <c:pt idx="601">
                  <c:v>3.7794E+16</c:v>
                </c:pt>
                <c:pt idx="602">
                  <c:v>3.779E+16</c:v>
                </c:pt>
                <c:pt idx="603">
                  <c:v>3.7786E+16</c:v>
                </c:pt>
                <c:pt idx="604">
                  <c:v>3.7782E+16</c:v>
                </c:pt>
                <c:pt idx="605">
                  <c:v>3.7779E+16</c:v>
                </c:pt>
                <c:pt idx="606">
                  <c:v>3.7776E+16</c:v>
                </c:pt>
                <c:pt idx="607">
                  <c:v>3.7773E+16</c:v>
                </c:pt>
                <c:pt idx="608">
                  <c:v>3.777E+16</c:v>
                </c:pt>
                <c:pt idx="609">
                  <c:v>3.7768E+16</c:v>
                </c:pt>
                <c:pt idx="610">
                  <c:v>3.7766E+16</c:v>
                </c:pt>
                <c:pt idx="611">
                  <c:v>3.7765E+16</c:v>
                </c:pt>
                <c:pt idx="612">
                  <c:v>3.7763E+16</c:v>
                </c:pt>
                <c:pt idx="613">
                  <c:v>3.7762E+16</c:v>
                </c:pt>
                <c:pt idx="614">
                  <c:v>3.7761E+16</c:v>
                </c:pt>
                <c:pt idx="615">
                  <c:v>3.7761E+16</c:v>
                </c:pt>
                <c:pt idx="616">
                  <c:v>3.776E+16</c:v>
                </c:pt>
                <c:pt idx="617">
                  <c:v>3.7759E+16</c:v>
                </c:pt>
                <c:pt idx="618">
                  <c:v>3.7759E+16</c:v>
                </c:pt>
                <c:pt idx="619">
                  <c:v>3.7759E+16</c:v>
                </c:pt>
                <c:pt idx="620">
                  <c:v>3.7758E+16</c:v>
                </c:pt>
                <c:pt idx="621">
                  <c:v>3.7758E+16</c:v>
                </c:pt>
                <c:pt idx="622">
                  <c:v>3.7758E+16</c:v>
                </c:pt>
                <c:pt idx="623">
                  <c:v>3.7758E+16</c:v>
                </c:pt>
                <c:pt idx="624">
                  <c:v>3.7758E+16</c:v>
                </c:pt>
                <c:pt idx="625">
                  <c:v>3.7758E+16</c:v>
                </c:pt>
                <c:pt idx="626">
                  <c:v>3.7757E+16</c:v>
                </c:pt>
                <c:pt idx="627">
                  <c:v>3.7757E+16</c:v>
                </c:pt>
                <c:pt idx="628">
                  <c:v>3.7757E+16</c:v>
                </c:pt>
                <c:pt idx="629">
                  <c:v>3.7757E+16</c:v>
                </c:pt>
                <c:pt idx="630">
                  <c:v>3.7757E+16</c:v>
                </c:pt>
                <c:pt idx="631">
                  <c:v>3.7757E+16</c:v>
                </c:pt>
                <c:pt idx="632">
                  <c:v>3.7757E+16</c:v>
                </c:pt>
                <c:pt idx="633">
                  <c:v>3.7757E+16</c:v>
                </c:pt>
                <c:pt idx="634">
                  <c:v>3.7757E+16</c:v>
                </c:pt>
                <c:pt idx="635">
                  <c:v>3.7757E+16</c:v>
                </c:pt>
                <c:pt idx="636">
                  <c:v>3.7757E+16</c:v>
                </c:pt>
                <c:pt idx="637">
                  <c:v>3.7757E+16</c:v>
                </c:pt>
                <c:pt idx="638">
                  <c:v>3.7757E+16</c:v>
                </c:pt>
                <c:pt idx="639">
                  <c:v>3.7757E+16</c:v>
                </c:pt>
                <c:pt idx="640">
                  <c:v>3.7757E+16</c:v>
                </c:pt>
                <c:pt idx="641">
                  <c:v>3.7757E+16</c:v>
                </c:pt>
                <c:pt idx="642">
                  <c:v>3.7757E+16</c:v>
                </c:pt>
                <c:pt idx="643">
                  <c:v>3.7757E+16</c:v>
                </c:pt>
                <c:pt idx="644">
                  <c:v>3.7757E+16</c:v>
                </c:pt>
                <c:pt idx="645">
                  <c:v>3.7757E+16</c:v>
                </c:pt>
                <c:pt idx="646">
                  <c:v>3.7757E+16</c:v>
                </c:pt>
                <c:pt idx="647">
                  <c:v>3.7757E+16</c:v>
                </c:pt>
                <c:pt idx="648">
                  <c:v>3.7757E+16</c:v>
                </c:pt>
                <c:pt idx="649">
                  <c:v>3.7757E+16</c:v>
                </c:pt>
                <c:pt idx="650">
                  <c:v>3.7757E+16</c:v>
                </c:pt>
                <c:pt idx="651">
                  <c:v>3.7757E+16</c:v>
                </c:pt>
                <c:pt idx="652">
                  <c:v>3.7757E+16</c:v>
                </c:pt>
                <c:pt idx="653">
                  <c:v>3.7757E+16</c:v>
                </c:pt>
                <c:pt idx="654">
                  <c:v>3.7757E+16</c:v>
                </c:pt>
                <c:pt idx="655">
                  <c:v>3.7757E+16</c:v>
                </c:pt>
                <c:pt idx="656">
                  <c:v>3.7757E+16</c:v>
                </c:pt>
                <c:pt idx="657">
                  <c:v>3.7757E+16</c:v>
                </c:pt>
                <c:pt idx="658">
                  <c:v>3.7757E+16</c:v>
                </c:pt>
                <c:pt idx="659">
                  <c:v>3.7756E+16</c:v>
                </c:pt>
                <c:pt idx="660">
                  <c:v>3.7756E+16</c:v>
                </c:pt>
                <c:pt idx="661">
                  <c:v>3.7756E+16</c:v>
                </c:pt>
                <c:pt idx="662">
                  <c:v>3.7755E+16</c:v>
                </c:pt>
                <c:pt idx="663">
                  <c:v>3.7755E+16</c:v>
                </c:pt>
                <c:pt idx="664">
                  <c:v>3.7754E+16</c:v>
                </c:pt>
                <c:pt idx="665">
                  <c:v>3.7754E+16</c:v>
                </c:pt>
                <c:pt idx="666">
                  <c:v>3.7753E+16</c:v>
                </c:pt>
                <c:pt idx="667">
                  <c:v>3.7751E+16</c:v>
                </c:pt>
                <c:pt idx="668">
                  <c:v>3.775E+16</c:v>
                </c:pt>
                <c:pt idx="669">
                  <c:v>3.7748E+16</c:v>
                </c:pt>
                <c:pt idx="670">
                  <c:v>3.7745E+16</c:v>
                </c:pt>
                <c:pt idx="671">
                  <c:v>3.7741E+16</c:v>
                </c:pt>
                <c:pt idx="672">
                  <c:v>3.7737E+16</c:v>
                </c:pt>
                <c:pt idx="673">
                  <c:v>3.7731E+16</c:v>
                </c:pt>
                <c:pt idx="674">
                  <c:v>3.7724E+16</c:v>
                </c:pt>
                <c:pt idx="675">
                  <c:v>3.7715E+16</c:v>
                </c:pt>
                <c:pt idx="676">
                  <c:v>3.7703E+16</c:v>
                </c:pt>
                <c:pt idx="677">
                  <c:v>3.7687E+16</c:v>
                </c:pt>
                <c:pt idx="678">
                  <c:v>3.7668E+16</c:v>
                </c:pt>
                <c:pt idx="679">
                  <c:v>3.7642E+16</c:v>
                </c:pt>
                <c:pt idx="680">
                  <c:v>3.761E+16</c:v>
                </c:pt>
                <c:pt idx="681">
                  <c:v>3.7568E+16</c:v>
                </c:pt>
                <c:pt idx="682">
                  <c:v>3.7515E+16</c:v>
                </c:pt>
                <c:pt idx="683">
                  <c:v>3.7446E+16</c:v>
                </c:pt>
                <c:pt idx="684">
                  <c:v>3.7358E+16</c:v>
                </c:pt>
                <c:pt idx="685">
                  <c:v>3.7245E+16</c:v>
                </c:pt>
                <c:pt idx="686">
                  <c:v>3.7101E+16</c:v>
                </c:pt>
                <c:pt idx="687">
                  <c:v>3.6915E+16</c:v>
                </c:pt>
                <c:pt idx="688">
                  <c:v>3.6677E+16</c:v>
                </c:pt>
                <c:pt idx="689">
                  <c:v>3.6371E+16</c:v>
                </c:pt>
                <c:pt idx="690">
                  <c:v>3.5979E+16</c:v>
                </c:pt>
                <c:pt idx="691">
                  <c:v>3.5476E+16</c:v>
                </c:pt>
                <c:pt idx="692">
                  <c:v>3.483E+16</c:v>
                </c:pt>
                <c:pt idx="693">
                  <c:v>3.4002E+16</c:v>
                </c:pt>
                <c:pt idx="694">
                  <c:v>3.294E+16</c:v>
                </c:pt>
                <c:pt idx="695">
                  <c:v>3.1577E+16</c:v>
                </c:pt>
                <c:pt idx="696">
                  <c:v>2.9828E+16</c:v>
                </c:pt>
                <c:pt idx="697">
                  <c:v>2.7585E+16</c:v>
                </c:pt>
                <c:pt idx="698">
                  <c:v>2.4707E+16</c:v>
                </c:pt>
                <c:pt idx="699">
                  <c:v>2.1014E+16</c:v>
                </c:pt>
                <c:pt idx="700">
                  <c:v>2.1014E+16</c:v>
                </c:pt>
                <c:pt idx="701">
                  <c:v>2.0798E+16</c:v>
                </c:pt>
                <c:pt idx="702">
                  <c:v>2.0578E+16</c:v>
                </c:pt>
                <c:pt idx="703">
                  <c:v>2.0355E+16</c:v>
                </c:pt>
                <c:pt idx="704">
                  <c:v>2.0128E+16</c:v>
                </c:pt>
                <c:pt idx="705">
                  <c:v>1.9897E+16</c:v>
                </c:pt>
                <c:pt idx="706">
                  <c:v>1.9663E+16</c:v>
                </c:pt>
                <c:pt idx="707">
                  <c:v>1.9425E+16</c:v>
                </c:pt>
                <c:pt idx="708">
                  <c:v>1.9184E+16</c:v>
                </c:pt>
                <c:pt idx="709">
                  <c:v>1.8939E+16</c:v>
                </c:pt>
                <c:pt idx="710">
                  <c:v>1.869E+16</c:v>
                </c:pt>
                <c:pt idx="711">
                  <c:v>1.8437E+16</c:v>
                </c:pt>
                <c:pt idx="712">
                  <c:v>1.818E+16</c:v>
                </c:pt>
                <c:pt idx="713">
                  <c:v>1.792E+16</c:v>
                </c:pt>
                <c:pt idx="714">
                  <c:v>1.7655E+16</c:v>
                </c:pt>
                <c:pt idx="715">
                  <c:v>1.7386E+16</c:v>
                </c:pt>
                <c:pt idx="716">
                  <c:v>1.7114E+16</c:v>
                </c:pt>
                <c:pt idx="717">
                  <c:v>1.6837E+16</c:v>
                </c:pt>
                <c:pt idx="718">
                  <c:v>1.6556E+16</c:v>
                </c:pt>
                <c:pt idx="719">
                  <c:v>1.627E+16</c:v>
                </c:pt>
                <c:pt idx="720">
                  <c:v>1.598E+16</c:v>
                </c:pt>
                <c:pt idx="721">
                  <c:v>1.5686E+16</c:v>
                </c:pt>
                <c:pt idx="722">
                  <c:v>1.5388E+16</c:v>
                </c:pt>
                <c:pt idx="723">
                  <c:v>1.5084E+16</c:v>
                </c:pt>
                <c:pt idx="724">
                  <c:v>1.4777E+16</c:v>
                </c:pt>
                <c:pt idx="725">
                  <c:v>1.4464E+16</c:v>
                </c:pt>
                <c:pt idx="726">
                  <c:v>1.4147E+16</c:v>
                </c:pt>
                <c:pt idx="727">
                  <c:v>1.3826E+16</c:v>
                </c:pt>
                <c:pt idx="728">
                  <c:v>1.3499E+16</c:v>
                </c:pt>
                <c:pt idx="729">
                  <c:v>1.3167E+16</c:v>
                </c:pt>
                <c:pt idx="730">
                  <c:v>1.2831E+16</c:v>
                </c:pt>
                <c:pt idx="731">
                  <c:v>1.2489E+16</c:v>
                </c:pt>
                <c:pt idx="732">
                  <c:v>1.2143E+16</c:v>
                </c:pt>
                <c:pt idx="733">
                  <c:v>1.1791E+16</c:v>
                </c:pt>
                <c:pt idx="734">
                  <c:v>1.1434E+16</c:v>
                </c:pt>
                <c:pt idx="735">
                  <c:v>1.1072E+16</c:v>
                </c:pt>
                <c:pt idx="736">
                  <c:v>1.0704E+16</c:v>
                </c:pt>
                <c:pt idx="737">
                  <c:v>1.0331E+16</c:v>
                </c:pt>
                <c:pt idx="738">
                  <c:v>9952400000000000</c:v>
                </c:pt>
                <c:pt idx="739">
                  <c:v>9568100000000000</c:v>
                </c:pt>
                <c:pt idx="740">
                  <c:v>9178100000000000</c:v>
                </c:pt>
                <c:pt idx="741">
                  <c:v>8782400000000000</c:v>
                </c:pt>
                <c:pt idx="742">
                  <c:v>8380900000000000</c:v>
                </c:pt>
                <c:pt idx="743">
                  <c:v>7973400000000000</c:v>
                </c:pt>
                <c:pt idx="744">
                  <c:v>7560000000000000</c:v>
                </c:pt>
                <c:pt idx="745">
                  <c:v>7140400000000000</c:v>
                </c:pt>
                <c:pt idx="746">
                  <c:v>6714700000000000</c:v>
                </c:pt>
                <c:pt idx="747">
                  <c:v>6282700000000000</c:v>
                </c:pt>
                <c:pt idx="748">
                  <c:v>5844300000000000</c:v>
                </c:pt>
                <c:pt idx="749">
                  <c:v>5399600000000000</c:v>
                </c:pt>
                <c:pt idx="750">
                  <c:v>5399600000000000</c:v>
                </c:pt>
                <c:pt idx="751">
                  <c:v>5391400000000000</c:v>
                </c:pt>
                <c:pt idx="752">
                  <c:v>5381900000000000</c:v>
                </c:pt>
                <c:pt idx="753">
                  <c:v>5371100000000000</c:v>
                </c:pt>
                <c:pt idx="754">
                  <c:v>5359100000000000</c:v>
                </c:pt>
                <c:pt idx="755">
                  <c:v>5345800000000000</c:v>
                </c:pt>
                <c:pt idx="756">
                  <c:v>5331200000000000</c:v>
                </c:pt>
                <c:pt idx="757">
                  <c:v>5315400000000000</c:v>
                </c:pt>
                <c:pt idx="758">
                  <c:v>5298200000000000</c:v>
                </c:pt>
                <c:pt idx="759">
                  <c:v>5279800000000000</c:v>
                </c:pt>
                <c:pt idx="760">
                  <c:v>5260100000000000</c:v>
                </c:pt>
                <c:pt idx="761">
                  <c:v>5239200000000000</c:v>
                </c:pt>
                <c:pt idx="762">
                  <c:v>5216900000000000</c:v>
                </c:pt>
                <c:pt idx="763">
                  <c:v>5193400000000000</c:v>
                </c:pt>
                <c:pt idx="764">
                  <c:v>5168600000000000</c:v>
                </c:pt>
                <c:pt idx="765">
                  <c:v>5142500000000000</c:v>
                </c:pt>
                <c:pt idx="766">
                  <c:v>5115200000000000</c:v>
                </c:pt>
                <c:pt idx="767">
                  <c:v>5086600000000000</c:v>
                </c:pt>
                <c:pt idx="768">
                  <c:v>5056700000000000</c:v>
                </c:pt>
                <c:pt idx="769">
                  <c:v>5025500000000000</c:v>
                </c:pt>
                <c:pt idx="770">
                  <c:v>4993000000000000</c:v>
                </c:pt>
                <c:pt idx="771">
                  <c:v>4959300000000000</c:v>
                </c:pt>
                <c:pt idx="772">
                  <c:v>4924300000000000</c:v>
                </c:pt>
                <c:pt idx="773">
                  <c:v>4888000000000000</c:v>
                </c:pt>
                <c:pt idx="774">
                  <c:v>4850400000000000</c:v>
                </c:pt>
                <c:pt idx="775">
                  <c:v>4811600000000000</c:v>
                </c:pt>
                <c:pt idx="776">
                  <c:v>4771500000000000</c:v>
                </c:pt>
                <c:pt idx="777">
                  <c:v>4730100000000000</c:v>
                </c:pt>
                <c:pt idx="778">
                  <c:v>4687500000000000</c:v>
                </c:pt>
                <c:pt idx="779">
                  <c:v>4643500000000000</c:v>
                </c:pt>
                <c:pt idx="780">
                  <c:v>4598300000000000</c:v>
                </c:pt>
                <c:pt idx="781">
                  <c:v>4551800000000000</c:v>
                </c:pt>
                <c:pt idx="782">
                  <c:v>4504100000000000</c:v>
                </c:pt>
                <c:pt idx="783">
                  <c:v>4455000000000000</c:v>
                </c:pt>
                <c:pt idx="784">
                  <c:v>4404700000000000</c:v>
                </c:pt>
                <c:pt idx="785">
                  <c:v>4353100000000000</c:v>
                </c:pt>
                <c:pt idx="786">
                  <c:v>4300200000000000</c:v>
                </c:pt>
                <c:pt idx="787">
                  <c:v>4246100000000000</c:v>
                </c:pt>
                <c:pt idx="788">
                  <c:v>4190700000000000</c:v>
                </c:pt>
                <c:pt idx="789">
                  <c:v>4134000000000000</c:v>
                </c:pt>
                <c:pt idx="790">
                  <c:v>4076000000000000</c:v>
                </c:pt>
                <c:pt idx="791">
                  <c:v>4016800000000000</c:v>
                </c:pt>
                <c:pt idx="792">
                  <c:v>3956300000000000</c:v>
                </c:pt>
                <c:pt idx="793">
                  <c:v>3894500000000000</c:v>
                </c:pt>
                <c:pt idx="794">
                  <c:v>3831400000000000</c:v>
                </c:pt>
                <c:pt idx="795">
                  <c:v>3767100000000000</c:v>
                </c:pt>
                <c:pt idx="796">
                  <c:v>3701500000000000</c:v>
                </c:pt>
                <c:pt idx="797">
                  <c:v>3634600000000000</c:v>
                </c:pt>
                <c:pt idx="798">
                  <c:v>3566400000000000</c:v>
                </c:pt>
                <c:pt idx="799">
                  <c:v>3497000000000000</c:v>
                </c:pt>
                <c:pt idx="800">
                  <c:v>3497000000000000</c:v>
                </c:pt>
                <c:pt idx="801">
                  <c:v>3451400000000000</c:v>
                </c:pt>
                <c:pt idx="802">
                  <c:v>3405200000000000</c:v>
                </c:pt>
                <c:pt idx="803">
                  <c:v>3358400000000000</c:v>
                </c:pt>
                <c:pt idx="804">
                  <c:v>3311200000000000</c:v>
                </c:pt>
                <c:pt idx="805">
                  <c:v>3263400000000000</c:v>
                </c:pt>
                <c:pt idx="806">
                  <c:v>3215100000000000</c:v>
                </c:pt>
                <c:pt idx="807">
                  <c:v>3166200000000000</c:v>
                </c:pt>
                <c:pt idx="808">
                  <c:v>3116800000000000</c:v>
                </c:pt>
                <c:pt idx="809">
                  <c:v>3066900000000000</c:v>
                </c:pt>
                <c:pt idx="810">
                  <c:v>3016400000000000</c:v>
                </c:pt>
                <c:pt idx="811">
                  <c:v>2965400000000000</c:v>
                </c:pt>
                <c:pt idx="812">
                  <c:v>2913900000000000</c:v>
                </c:pt>
                <c:pt idx="813">
                  <c:v>2861900000000000</c:v>
                </c:pt>
                <c:pt idx="814">
                  <c:v>2809300000000000</c:v>
                </c:pt>
                <c:pt idx="815">
                  <c:v>2756100000000000</c:v>
                </c:pt>
                <c:pt idx="816">
                  <c:v>2702500000000000</c:v>
                </c:pt>
                <c:pt idx="817">
                  <c:v>2648300000000000</c:v>
                </c:pt>
                <c:pt idx="818">
                  <c:v>2593500000000000</c:v>
                </c:pt>
                <c:pt idx="819">
                  <c:v>2538300000000000</c:v>
                </c:pt>
                <c:pt idx="820">
                  <c:v>2482500000000000</c:v>
                </c:pt>
                <c:pt idx="821">
                  <c:v>2426200000000000</c:v>
                </c:pt>
                <c:pt idx="822">
                  <c:v>2369300000000000</c:v>
                </c:pt>
                <c:pt idx="823">
                  <c:v>2311900000000000</c:v>
                </c:pt>
                <c:pt idx="824">
                  <c:v>2254000000000000</c:v>
                </c:pt>
                <c:pt idx="825">
                  <c:v>2195500000000000</c:v>
                </c:pt>
                <c:pt idx="826">
                  <c:v>2136500000000000</c:v>
                </c:pt>
                <c:pt idx="827">
                  <c:v>2077000000000000</c:v>
                </c:pt>
                <c:pt idx="828">
                  <c:v>2016900000000000</c:v>
                </c:pt>
                <c:pt idx="829">
                  <c:v>1956300000000000</c:v>
                </c:pt>
                <c:pt idx="830">
                  <c:v>1895200000000000</c:v>
                </c:pt>
                <c:pt idx="831">
                  <c:v>1833500000000000</c:v>
                </c:pt>
                <c:pt idx="832">
                  <c:v>1771300000000000</c:v>
                </c:pt>
                <c:pt idx="833">
                  <c:v>1708600000000000</c:v>
                </c:pt>
                <c:pt idx="834">
                  <c:v>1645300000000000</c:v>
                </c:pt>
                <c:pt idx="835">
                  <c:v>1581500000000000</c:v>
                </c:pt>
                <c:pt idx="836">
                  <c:v>1517200000000000</c:v>
                </c:pt>
                <c:pt idx="837">
                  <c:v>1452300000000000</c:v>
                </c:pt>
                <c:pt idx="838">
                  <c:v>1386900000000000</c:v>
                </c:pt>
                <c:pt idx="839">
                  <c:v>1321000000000000</c:v>
                </c:pt>
                <c:pt idx="840">
                  <c:v>1254600000000000</c:v>
                </c:pt>
                <c:pt idx="841">
                  <c:v>1187600000000000</c:v>
                </c:pt>
                <c:pt idx="842">
                  <c:v>1120000000000000</c:v>
                </c:pt>
                <c:pt idx="843">
                  <c:v>1052000000000000</c:v>
                </c:pt>
                <c:pt idx="844">
                  <c:v>983410000000000</c:v>
                </c:pt>
                <c:pt idx="845">
                  <c:v>914290000000000</c:v>
                </c:pt>
                <c:pt idx="846">
                  <c:v>844630000000000</c:v>
                </c:pt>
                <c:pt idx="847">
                  <c:v>774450000000000</c:v>
                </c:pt>
                <c:pt idx="848">
                  <c:v>703730000000000</c:v>
                </c:pt>
                <c:pt idx="849">
                  <c:v>632480000000000</c:v>
                </c:pt>
                <c:pt idx="850">
                  <c:v>632480000000000</c:v>
                </c:pt>
                <c:pt idx="851">
                  <c:v>520540000000000</c:v>
                </c:pt>
                <c:pt idx="852">
                  <c:v>428400000000000</c:v>
                </c:pt>
                <c:pt idx="853">
                  <c:v>352580000000000</c:v>
                </c:pt>
                <c:pt idx="854">
                  <c:v>290170000000000</c:v>
                </c:pt>
                <c:pt idx="855">
                  <c:v>238810000000000</c:v>
                </c:pt>
                <c:pt idx="856">
                  <c:v>196540000000000</c:v>
                </c:pt>
                <c:pt idx="857">
                  <c:v>161760000000000</c:v>
                </c:pt>
                <c:pt idx="858">
                  <c:v>133130000000000</c:v>
                </c:pt>
                <c:pt idx="859">
                  <c:v>109570000000000</c:v>
                </c:pt>
                <c:pt idx="860">
                  <c:v>90175000000000</c:v>
                </c:pt>
                <c:pt idx="861">
                  <c:v>74215000000000</c:v>
                </c:pt>
                <c:pt idx="862">
                  <c:v>61081000000000</c:v>
                </c:pt>
                <c:pt idx="863">
                  <c:v>50271000000000</c:v>
                </c:pt>
                <c:pt idx="864">
                  <c:v>41375000000000</c:v>
                </c:pt>
                <c:pt idx="865">
                  <c:v>34053000000000</c:v>
                </c:pt>
                <c:pt idx="866">
                  <c:v>28027000000000</c:v>
                </c:pt>
                <c:pt idx="867">
                  <c:v>23068000000000</c:v>
                </c:pt>
                <c:pt idx="868">
                  <c:v>18987000000000</c:v>
                </c:pt>
                <c:pt idx="869">
                  <c:v>15628000000000</c:v>
                </c:pt>
                <c:pt idx="870">
                  <c:v>12863000000000</c:v>
                </c:pt>
                <c:pt idx="871">
                  <c:v>10588000000000</c:v>
                </c:pt>
                <c:pt idx="872">
                  <c:v>8715500000000</c:v>
                </c:pt>
                <c:pt idx="873">
                  <c:v>7174500000000</c:v>
                </c:pt>
                <c:pt idx="874">
                  <c:v>5906200000000</c:v>
                </c:pt>
                <c:pt idx="875">
                  <c:v>4862300000000</c:v>
                </c:pt>
                <c:pt idx="876">
                  <c:v>4003300000000</c:v>
                </c:pt>
                <c:pt idx="877">
                  <c:v>3296300000000</c:v>
                </c:pt>
                <c:pt idx="878">
                  <c:v>2714400000000</c:v>
                </c:pt>
                <c:pt idx="879">
                  <c:v>2235500000000</c:v>
                </c:pt>
                <c:pt idx="880">
                  <c:v>1841300000000</c:v>
                </c:pt>
                <c:pt idx="881">
                  <c:v>1517000000000</c:v>
                </c:pt>
                <c:pt idx="882">
                  <c:v>1250000000000</c:v>
                </c:pt>
                <c:pt idx="883">
                  <c:v>1030300000000</c:v>
                </c:pt>
                <c:pt idx="884">
                  <c:v>849410000000</c:v>
                </c:pt>
                <c:pt idx="885">
                  <c:v>700570000000</c:v>
                </c:pt>
                <c:pt idx="886">
                  <c:v>578070000000</c:v>
                </c:pt>
                <c:pt idx="887">
                  <c:v>477240000000</c:v>
                </c:pt>
                <c:pt idx="888">
                  <c:v>394260000000</c:v>
                </c:pt>
                <c:pt idx="889">
                  <c:v>325950000000</c:v>
                </c:pt>
                <c:pt idx="890">
                  <c:v>269730000000</c:v>
                </c:pt>
                <c:pt idx="891">
                  <c:v>223460000000</c:v>
                </c:pt>
                <c:pt idx="892">
                  <c:v>185360000000</c:v>
                </c:pt>
                <c:pt idx="893">
                  <c:v>154010000000</c:v>
                </c:pt>
                <c:pt idx="894">
                  <c:v>128200000000</c:v>
                </c:pt>
                <c:pt idx="895">
                  <c:v>106950000000</c:v>
                </c:pt>
                <c:pt idx="896">
                  <c:v>89457000000</c:v>
                </c:pt>
                <c:pt idx="897">
                  <c:v>75054000000</c:v>
                </c:pt>
                <c:pt idx="898">
                  <c:v>63195000000</c:v>
                </c:pt>
                <c:pt idx="899">
                  <c:v>53430000000</c:v>
                </c:pt>
                <c:pt idx="900">
                  <c:v>53430000000</c:v>
                </c:pt>
                <c:pt idx="901">
                  <c:v>45387000000</c:v>
                </c:pt>
                <c:pt idx="902">
                  <c:v>38763000000</c:v>
                </c:pt>
                <c:pt idx="903">
                  <c:v>33306000000</c:v>
                </c:pt>
                <c:pt idx="904">
                  <c:v>28809000000</c:v>
                </c:pt>
                <c:pt idx="905">
                  <c:v>25104000000</c:v>
                </c:pt>
                <c:pt idx="906">
                  <c:v>22049000000</c:v>
                </c:pt>
                <c:pt idx="907">
                  <c:v>19529000000</c:v>
                </c:pt>
                <c:pt idx="908">
                  <c:v>17451000000</c:v>
                </c:pt>
                <c:pt idx="909">
                  <c:v>15736000000</c:v>
                </c:pt>
                <c:pt idx="910">
                  <c:v>14320000000</c:v>
                </c:pt>
                <c:pt idx="911">
                  <c:v>13149000000</c:v>
                </c:pt>
                <c:pt idx="912">
                  <c:v>12181000000</c:v>
                </c:pt>
                <c:pt idx="913">
                  <c:v>11380000000</c:v>
                </c:pt>
                <c:pt idx="914">
                  <c:v>10716000000</c:v>
                </c:pt>
                <c:pt idx="915">
                  <c:v>10165000000</c:v>
                </c:pt>
                <c:pt idx="916">
                  <c:v>9707600000</c:v>
                </c:pt>
                <c:pt idx="917">
                  <c:v>9326500000</c:v>
                </c:pt>
                <c:pt idx="918">
                  <c:v>9008700000</c:v>
                </c:pt>
                <c:pt idx="919">
                  <c:v>8742900000</c:v>
                </c:pt>
                <c:pt idx="920">
                  <c:v>8520100000</c:v>
                </c:pt>
                <c:pt idx="921">
                  <c:v>8332600000</c:v>
                </c:pt>
                <c:pt idx="922">
                  <c:v>8174300000</c:v>
                </c:pt>
                <c:pt idx="923">
                  <c:v>8040000000</c:v>
                </c:pt>
                <c:pt idx="924">
                  <c:v>7925600000</c:v>
                </c:pt>
                <c:pt idx="925">
                  <c:v>7827600000</c:v>
                </c:pt>
                <c:pt idx="926">
                  <c:v>7743200000</c:v>
                </c:pt>
                <c:pt idx="927">
                  <c:v>7670000000</c:v>
                </c:pt>
                <c:pt idx="928">
                  <c:v>7606000000</c:v>
                </c:pt>
                <c:pt idx="929">
                  <c:v>7549800000</c:v>
                </c:pt>
                <c:pt idx="930">
                  <c:v>7499900000</c:v>
                </c:pt>
                <c:pt idx="931">
                  <c:v>7455400000</c:v>
                </c:pt>
                <c:pt idx="932">
                  <c:v>7415300000</c:v>
                </c:pt>
                <c:pt idx="933">
                  <c:v>7378800000</c:v>
                </c:pt>
                <c:pt idx="934">
                  <c:v>7345500000</c:v>
                </c:pt>
                <c:pt idx="935">
                  <c:v>7314700000</c:v>
                </c:pt>
                <c:pt idx="936">
                  <c:v>7286100000</c:v>
                </c:pt>
                <c:pt idx="937">
                  <c:v>7259400000</c:v>
                </c:pt>
                <c:pt idx="938">
                  <c:v>7234200000</c:v>
                </c:pt>
                <c:pt idx="939">
                  <c:v>7210400000</c:v>
                </c:pt>
                <c:pt idx="940">
                  <c:v>7187700000</c:v>
                </c:pt>
                <c:pt idx="941">
                  <c:v>7166000000</c:v>
                </c:pt>
                <c:pt idx="942">
                  <c:v>7145200000</c:v>
                </c:pt>
                <c:pt idx="943">
                  <c:v>7125100000</c:v>
                </c:pt>
                <c:pt idx="944">
                  <c:v>7105700000</c:v>
                </c:pt>
                <c:pt idx="945">
                  <c:v>7087000000</c:v>
                </c:pt>
                <c:pt idx="946">
                  <c:v>7068800000</c:v>
                </c:pt>
                <c:pt idx="947">
                  <c:v>7051100000</c:v>
                </c:pt>
                <c:pt idx="948">
                  <c:v>7033800000</c:v>
                </c:pt>
                <c:pt idx="949">
                  <c:v>7017000000</c:v>
                </c:pt>
                <c:pt idx="950">
                  <c:v>7017000000</c:v>
                </c:pt>
                <c:pt idx="951">
                  <c:v>7000700000</c:v>
                </c:pt>
                <c:pt idx="952">
                  <c:v>6984700000</c:v>
                </c:pt>
                <c:pt idx="953">
                  <c:v>6969200000</c:v>
                </c:pt>
                <c:pt idx="954">
                  <c:v>6954000000</c:v>
                </c:pt>
                <c:pt idx="955">
                  <c:v>6939300000</c:v>
                </c:pt>
                <c:pt idx="956">
                  <c:v>6925000000</c:v>
                </c:pt>
                <c:pt idx="957">
                  <c:v>6911100000</c:v>
                </c:pt>
                <c:pt idx="958">
                  <c:v>6897700000</c:v>
                </c:pt>
                <c:pt idx="959">
                  <c:v>6884800000</c:v>
                </c:pt>
                <c:pt idx="960">
                  <c:v>6872500000</c:v>
                </c:pt>
                <c:pt idx="961">
                  <c:v>6860700000</c:v>
                </c:pt>
                <c:pt idx="962">
                  <c:v>6849700000</c:v>
                </c:pt>
                <c:pt idx="963">
                  <c:v>6839400000</c:v>
                </c:pt>
                <c:pt idx="964">
                  <c:v>6830000000</c:v>
                </c:pt>
                <c:pt idx="965">
                  <c:v>6821700000</c:v>
                </c:pt>
                <c:pt idx="966">
                  <c:v>6814500000</c:v>
                </c:pt>
                <c:pt idx="967">
                  <c:v>6808700000</c:v>
                </c:pt>
                <c:pt idx="968">
                  <c:v>6804600000</c:v>
                </c:pt>
                <c:pt idx="969">
                  <c:v>6802500000</c:v>
                </c:pt>
                <c:pt idx="970">
                  <c:v>6802600000</c:v>
                </c:pt>
                <c:pt idx="971">
                  <c:v>6805500000</c:v>
                </c:pt>
                <c:pt idx="972">
                  <c:v>6811800000</c:v>
                </c:pt>
                <c:pt idx="973">
                  <c:v>6822000000</c:v>
                </c:pt>
                <c:pt idx="974">
                  <c:v>6837100000</c:v>
                </c:pt>
                <c:pt idx="975">
                  <c:v>6857900000</c:v>
                </c:pt>
                <c:pt idx="976">
                  <c:v>6885700000</c:v>
                </c:pt>
                <c:pt idx="977">
                  <c:v>6921900000</c:v>
                </c:pt>
                <c:pt idx="978">
                  <c:v>6968400000</c:v>
                </c:pt>
                <c:pt idx="979">
                  <c:v>7027200000</c:v>
                </c:pt>
                <c:pt idx="980">
                  <c:v>7100900000</c:v>
                </c:pt>
                <c:pt idx="981">
                  <c:v>7192800000</c:v>
                </c:pt>
                <c:pt idx="982">
                  <c:v>7306600000</c:v>
                </c:pt>
                <c:pt idx="983">
                  <c:v>7447100000</c:v>
                </c:pt>
                <c:pt idx="984">
                  <c:v>7619900000</c:v>
                </c:pt>
                <c:pt idx="985">
                  <c:v>7832100000</c:v>
                </c:pt>
                <c:pt idx="986">
                  <c:v>8091800000</c:v>
                </c:pt>
                <c:pt idx="987">
                  <c:v>8409400000</c:v>
                </c:pt>
                <c:pt idx="988">
                  <c:v>8797300000</c:v>
                </c:pt>
                <c:pt idx="989">
                  <c:v>9270500000</c:v>
                </c:pt>
                <c:pt idx="990">
                  <c:v>9847300000</c:v>
                </c:pt>
                <c:pt idx="991">
                  <c:v>10550000000</c:v>
                </c:pt>
                <c:pt idx="992">
                  <c:v>11406000000</c:v>
                </c:pt>
                <c:pt idx="993">
                  <c:v>12447000000</c:v>
                </c:pt>
                <c:pt idx="994">
                  <c:v>13714000000</c:v>
                </c:pt>
                <c:pt idx="995">
                  <c:v>15255000000</c:v>
                </c:pt>
                <c:pt idx="996">
                  <c:v>17129000000</c:v>
                </c:pt>
                <c:pt idx="997">
                  <c:v>19407000000</c:v>
                </c:pt>
                <c:pt idx="998">
                  <c:v>22177000000</c:v>
                </c:pt>
                <c:pt idx="999">
                  <c:v>25544000000</c:v>
                </c:pt>
                <c:pt idx="1000">
                  <c:v>25544000000</c:v>
                </c:pt>
                <c:pt idx="1001">
                  <c:v>29637000000</c:v>
                </c:pt>
                <c:pt idx="1002">
                  <c:v>34611000000</c:v>
                </c:pt>
                <c:pt idx="1003">
                  <c:v>40657000000</c:v>
                </c:pt>
                <c:pt idx="1004">
                  <c:v>48004000000</c:v>
                </c:pt>
                <c:pt idx="1005">
                  <c:v>56932000000</c:v>
                </c:pt>
                <c:pt idx="1006">
                  <c:v>67781000000</c:v>
                </c:pt>
                <c:pt idx="1007">
                  <c:v>80965000000</c:v>
                </c:pt>
                <c:pt idx="1008">
                  <c:v>96985000000</c:v>
                </c:pt>
                <c:pt idx="1009">
                  <c:v>116450000000</c:v>
                </c:pt>
                <c:pt idx="1010">
                  <c:v>140110000000</c:v>
                </c:pt>
                <c:pt idx="1011">
                  <c:v>168850000000</c:v>
                </c:pt>
                <c:pt idx="1012">
                  <c:v>203770000000</c:v>
                </c:pt>
                <c:pt idx="1013">
                  <c:v>246210000000</c:v>
                </c:pt>
                <c:pt idx="1014">
                  <c:v>297770000000</c:v>
                </c:pt>
                <c:pt idx="1015">
                  <c:v>360430000000</c:v>
                </c:pt>
                <c:pt idx="1016">
                  <c:v>436560000000</c:v>
                </c:pt>
                <c:pt idx="1017">
                  <c:v>529060000000</c:v>
                </c:pt>
                <c:pt idx="1018">
                  <c:v>641460000000</c:v>
                </c:pt>
                <c:pt idx="1019">
                  <c:v>778040000000</c:v>
                </c:pt>
                <c:pt idx="1020">
                  <c:v>943990000000</c:v>
                </c:pt>
                <c:pt idx="1021">
                  <c:v>1145600000000</c:v>
                </c:pt>
                <c:pt idx="1022">
                  <c:v>1390600000000</c:v>
                </c:pt>
                <c:pt idx="1023">
                  <c:v>1688300000000</c:v>
                </c:pt>
                <c:pt idx="1024">
                  <c:v>2050000000000</c:v>
                </c:pt>
                <c:pt idx="1025">
                  <c:v>2489600000000</c:v>
                </c:pt>
                <c:pt idx="1026">
                  <c:v>3023600000000</c:v>
                </c:pt>
                <c:pt idx="1027">
                  <c:v>3672500000000</c:v>
                </c:pt>
                <c:pt idx="1028">
                  <c:v>4460900000000</c:v>
                </c:pt>
                <c:pt idx="1029">
                  <c:v>5419000000000</c:v>
                </c:pt>
                <c:pt idx="1030">
                  <c:v>6583000000000</c:v>
                </c:pt>
                <c:pt idx="1031">
                  <c:v>7997500000000</c:v>
                </c:pt>
                <c:pt idx="1032">
                  <c:v>9716100000000</c:v>
                </c:pt>
                <c:pt idx="1033">
                  <c:v>11804000000000</c:v>
                </c:pt>
                <c:pt idx="1034">
                  <c:v>14342000000000</c:v>
                </c:pt>
                <c:pt idx="1035">
                  <c:v>17425000000000</c:v>
                </c:pt>
                <c:pt idx="1036">
                  <c:v>21171000000000</c:v>
                </c:pt>
                <c:pt idx="1037">
                  <c:v>25723000000000</c:v>
                </c:pt>
                <c:pt idx="1038">
                  <c:v>31253000000000</c:v>
                </c:pt>
                <c:pt idx="1039">
                  <c:v>37973000000000</c:v>
                </c:pt>
                <c:pt idx="1040">
                  <c:v>46139000000000</c:v>
                </c:pt>
                <c:pt idx="1041">
                  <c:v>56061000000000</c:v>
                </c:pt>
                <c:pt idx="1042">
                  <c:v>68116000000000</c:v>
                </c:pt>
                <c:pt idx="1043">
                  <c:v>82764000000000</c:v>
                </c:pt>
                <c:pt idx="1044">
                  <c:v>100560000000000</c:v>
                </c:pt>
                <c:pt idx="1045">
                  <c:v>122190000000000</c:v>
                </c:pt>
                <c:pt idx="1046">
                  <c:v>148470000000000</c:v>
                </c:pt>
                <c:pt idx="1047">
                  <c:v>180400000000000</c:v>
                </c:pt>
                <c:pt idx="1048">
                  <c:v>219190000000000</c:v>
                </c:pt>
                <c:pt idx="1049">
                  <c:v>266330000000000</c:v>
                </c:pt>
                <c:pt idx="1050">
                  <c:v>266330000000000</c:v>
                </c:pt>
                <c:pt idx="1051">
                  <c:v>337830000000000</c:v>
                </c:pt>
                <c:pt idx="1052">
                  <c:v>406350000000000</c:v>
                </c:pt>
                <c:pt idx="1053">
                  <c:v>471910000000000</c:v>
                </c:pt>
                <c:pt idx="1054">
                  <c:v>534490000000000</c:v>
                </c:pt>
                <c:pt idx="1055">
                  <c:v>594100000000000</c:v>
                </c:pt>
                <c:pt idx="1056">
                  <c:v>650740000000000</c:v>
                </c:pt>
                <c:pt idx="1057">
                  <c:v>704400000000000</c:v>
                </c:pt>
                <c:pt idx="1058">
                  <c:v>755090000000000</c:v>
                </c:pt>
                <c:pt idx="1059">
                  <c:v>802810000000000</c:v>
                </c:pt>
                <c:pt idx="1060">
                  <c:v>847560000000000</c:v>
                </c:pt>
                <c:pt idx="1061">
                  <c:v>889330000000000</c:v>
                </c:pt>
                <c:pt idx="1062">
                  <c:v>928120000000000</c:v>
                </c:pt>
                <c:pt idx="1063">
                  <c:v>963940000000000</c:v>
                </c:pt>
                <c:pt idx="1064">
                  <c:v>996790000000000</c:v>
                </c:pt>
                <c:pt idx="1065">
                  <c:v>1026700000000000</c:v>
                </c:pt>
                <c:pt idx="1066">
                  <c:v>1053600000000000</c:v>
                </c:pt>
                <c:pt idx="1067">
                  <c:v>1077500000000000</c:v>
                </c:pt>
                <c:pt idx="1068">
                  <c:v>1098400000000000</c:v>
                </c:pt>
                <c:pt idx="1069">
                  <c:v>1116400000000000</c:v>
                </c:pt>
                <c:pt idx="1070">
                  <c:v>1131400000000000</c:v>
                </c:pt>
                <c:pt idx="1071">
                  <c:v>1143400000000000</c:v>
                </c:pt>
                <c:pt idx="1072">
                  <c:v>1152500000000000</c:v>
                </c:pt>
                <c:pt idx="1073">
                  <c:v>1158500000000000</c:v>
                </c:pt>
                <c:pt idx="1074">
                  <c:v>1161600000000000</c:v>
                </c:pt>
                <c:pt idx="1075">
                  <c:v>1161700000000000</c:v>
                </c:pt>
                <c:pt idx="1076">
                  <c:v>1158900000000000</c:v>
                </c:pt>
                <c:pt idx="1077">
                  <c:v>1153100000000000</c:v>
                </c:pt>
                <c:pt idx="1078">
                  <c:v>1144200000000000</c:v>
                </c:pt>
                <c:pt idx="1079">
                  <c:v>1132500000000000</c:v>
                </c:pt>
                <c:pt idx="1080">
                  <c:v>1117700000000000</c:v>
                </c:pt>
                <c:pt idx="1081">
                  <c:v>1100000000000000</c:v>
                </c:pt>
                <c:pt idx="1082">
                  <c:v>1079300000000000</c:v>
                </c:pt>
                <c:pt idx="1083">
                  <c:v>1055600000000000</c:v>
                </c:pt>
                <c:pt idx="1084">
                  <c:v>1028900000000000</c:v>
                </c:pt>
                <c:pt idx="1085">
                  <c:v>999270000000000</c:v>
                </c:pt>
                <c:pt idx="1086">
                  <c:v>966660000000000</c:v>
                </c:pt>
                <c:pt idx="1087">
                  <c:v>931070000000000</c:v>
                </c:pt>
                <c:pt idx="1088">
                  <c:v>892510000000000</c:v>
                </c:pt>
                <c:pt idx="1089">
                  <c:v>850980000000000</c:v>
                </c:pt>
                <c:pt idx="1090">
                  <c:v>806470000000000</c:v>
                </c:pt>
                <c:pt idx="1091">
                  <c:v>758980000000000</c:v>
                </c:pt>
                <c:pt idx="1092">
                  <c:v>708530000000000</c:v>
                </c:pt>
                <c:pt idx="1093">
                  <c:v>655090000000000</c:v>
                </c:pt>
                <c:pt idx="1094">
                  <c:v>598690000000000</c:v>
                </c:pt>
                <c:pt idx="1095">
                  <c:v>539310000000000</c:v>
                </c:pt>
                <c:pt idx="1096">
                  <c:v>476960000000000</c:v>
                </c:pt>
                <c:pt idx="1097">
                  <c:v>411640000000000</c:v>
                </c:pt>
                <c:pt idx="1098">
                  <c:v>343340000000000</c:v>
                </c:pt>
                <c:pt idx="1099">
                  <c:v>272080000000000</c:v>
                </c:pt>
                <c:pt idx="1100">
                  <c:v>272080000000000</c:v>
                </c:pt>
                <c:pt idx="1101">
                  <c:v>213290000000000</c:v>
                </c:pt>
                <c:pt idx="1102">
                  <c:v>167210000000000</c:v>
                </c:pt>
                <c:pt idx="1103">
                  <c:v>131080000000000</c:v>
                </c:pt>
                <c:pt idx="1104">
                  <c:v>102760000000000</c:v>
                </c:pt>
                <c:pt idx="1105">
                  <c:v>80561000000000</c:v>
                </c:pt>
                <c:pt idx="1106">
                  <c:v>63157000000000</c:v>
                </c:pt>
                <c:pt idx="1107">
                  <c:v>49512000000000</c:v>
                </c:pt>
                <c:pt idx="1108">
                  <c:v>38816000000000</c:v>
                </c:pt>
                <c:pt idx="1109">
                  <c:v>30431000000000</c:v>
                </c:pt>
                <c:pt idx="1110">
                  <c:v>23857000000000</c:v>
                </c:pt>
                <c:pt idx="1111">
                  <c:v>18704000000000</c:v>
                </c:pt>
                <c:pt idx="1112">
                  <c:v>14664000000000</c:v>
                </c:pt>
                <c:pt idx="1113">
                  <c:v>11497000000000</c:v>
                </c:pt>
                <c:pt idx="1114">
                  <c:v>9014700000000</c:v>
                </c:pt>
                <c:pt idx="1115">
                  <c:v>7068400000000</c:v>
                </c:pt>
                <c:pt idx="1116">
                  <c:v>5542700000000</c:v>
                </c:pt>
                <c:pt idx="1117">
                  <c:v>4346500000000</c:v>
                </c:pt>
                <c:pt idx="1118">
                  <c:v>3408900000000</c:v>
                </c:pt>
                <c:pt idx="1119">
                  <c:v>2673800000000</c:v>
                </c:pt>
                <c:pt idx="1120">
                  <c:v>2097500000000</c:v>
                </c:pt>
                <c:pt idx="1121">
                  <c:v>1645700000000</c:v>
                </c:pt>
                <c:pt idx="1122">
                  <c:v>1291600000000</c:v>
                </c:pt>
                <c:pt idx="1123">
                  <c:v>1013900000000</c:v>
                </c:pt>
                <c:pt idx="1124">
                  <c:v>796260000000</c:v>
                </c:pt>
                <c:pt idx="1125">
                  <c:v>625630000000</c:v>
                </c:pt>
                <c:pt idx="1126">
                  <c:v>491850000000</c:v>
                </c:pt>
                <c:pt idx="1127">
                  <c:v>386980000000</c:v>
                </c:pt>
                <c:pt idx="1128">
                  <c:v>304760000000</c:v>
                </c:pt>
                <c:pt idx="1129">
                  <c:v>240300000000</c:v>
                </c:pt>
                <c:pt idx="1130">
                  <c:v>189770000000</c:v>
                </c:pt>
                <c:pt idx="1131">
                  <c:v>150150000000</c:v>
                </c:pt>
                <c:pt idx="1132">
                  <c:v>119080000000</c:v>
                </c:pt>
                <c:pt idx="1133">
                  <c:v>94726000000</c:v>
                </c:pt>
                <c:pt idx="1134">
                  <c:v>75628000000</c:v>
                </c:pt>
                <c:pt idx="1135">
                  <c:v>60653000000</c:v>
                </c:pt>
                <c:pt idx="1136">
                  <c:v>48910000000</c:v>
                </c:pt>
                <c:pt idx="1137">
                  <c:v>39701000000</c:v>
                </c:pt>
                <c:pt idx="1138">
                  <c:v>32477000000</c:v>
                </c:pt>
                <c:pt idx="1139">
                  <c:v>26811000000</c:v>
                </c:pt>
                <c:pt idx="1140">
                  <c:v>22366000000</c:v>
                </c:pt>
                <c:pt idx="1141">
                  <c:v>18878000000</c:v>
                </c:pt>
                <c:pt idx="1142">
                  <c:v>16140000000</c:v>
                </c:pt>
                <c:pt idx="1143">
                  <c:v>13990000000</c:v>
                </c:pt>
                <c:pt idx="1144">
                  <c:v>12301000000</c:v>
                </c:pt>
                <c:pt idx="1145">
                  <c:v>10974000000</c:v>
                </c:pt>
                <c:pt idx="1146">
                  <c:v>9930800000</c:v>
                </c:pt>
                <c:pt idx="1147">
                  <c:v>9109700000</c:v>
                </c:pt>
                <c:pt idx="1148">
                  <c:v>8462900000</c:v>
                </c:pt>
                <c:pt idx="1149">
                  <c:v>7952700000</c:v>
                </c:pt>
                <c:pt idx="1150">
                  <c:v>7952700000</c:v>
                </c:pt>
                <c:pt idx="1151">
                  <c:v>7549800000</c:v>
                </c:pt>
                <c:pt idx="1152">
                  <c:v>7230900000</c:v>
                </c:pt>
                <c:pt idx="1153">
                  <c:v>6978000000</c:v>
                </c:pt>
                <c:pt idx="1154">
                  <c:v>6776800000</c:v>
                </c:pt>
                <c:pt idx="1155">
                  <c:v>6616200000</c:v>
                </c:pt>
                <c:pt idx="1156">
                  <c:v>6487500000</c:v>
                </c:pt>
                <c:pt idx="1157">
                  <c:v>6383700000</c:v>
                </c:pt>
                <c:pt idx="1158">
                  <c:v>6299600000</c:v>
                </c:pt>
                <c:pt idx="1159">
                  <c:v>6231000000</c:v>
                </c:pt>
                <c:pt idx="1160">
                  <c:v>6174500000</c:v>
                </c:pt>
                <c:pt idx="1161">
                  <c:v>6127500000</c:v>
                </c:pt>
                <c:pt idx="1162">
                  <c:v>6088000000</c:v>
                </c:pt>
                <c:pt idx="1163">
                  <c:v>6054400000</c:v>
                </c:pt>
                <c:pt idx="1164">
                  <c:v>6025500000</c:v>
                </c:pt>
                <c:pt idx="1165">
                  <c:v>6000300000</c:v>
                </c:pt>
                <c:pt idx="1166">
                  <c:v>5978000000</c:v>
                </c:pt>
                <c:pt idx="1167">
                  <c:v>5958100000</c:v>
                </c:pt>
                <c:pt idx="1168">
                  <c:v>5939900000</c:v>
                </c:pt>
                <c:pt idx="1169">
                  <c:v>5923300000</c:v>
                </c:pt>
                <c:pt idx="1170">
                  <c:v>5907800000</c:v>
                </c:pt>
                <c:pt idx="1171">
                  <c:v>5893300000</c:v>
                </c:pt>
                <c:pt idx="1172">
                  <c:v>5879500000</c:v>
                </c:pt>
                <c:pt idx="1173">
                  <c:v>5866300000</c:v>
                </c:pt>
                <c:pt idx="1174">
                  <c:v>5853700000</c:v>
                </c:pt>
                <c:pt idx="1175">
                  <c:v>5841500000</c:v>
                </c:pt>
                <c:pt idx="1176">
                  <c:v>5829700000</c:v>
                </c:pt>
                <c:pt idx="1177">
                  <c:v>5818100000</c:v>
                </c:pt>
                <c:pt idx="1178">
                  <c:v>5806800000</c:v>
                </c:pt>
                <c:pt idx="1179">
                  <c:v>5795700000</c:v>
                </c:pt>
                <c:pt idx="1180">
                  <c:v>5784900000</c:v>
                </c:pt>
                <c:pt idx="1181">
                  <c:v>5774100000</c:v>
                </c:pt>
                <c:pt idx="1182">
                  <c:v>5763600000</c:v>
                </c:pt>
                <c:pt idx="1183">
                  <c:v>5753200000</c:v>
                </c:pt>
                <c:pt idx="1184">
                  <c:v>5742900000</c:v>
                </c:pt>
                <c:pt idx="1185">
                  <c:v>5732700000</c:v>
                </c:pt>
                <c:pt idx="1186">
                  <c:v>5722600000</c:v>
                </c:pt>
                <c:pt idx="1187">
                  <c:v>5712700000</c:v>
                </c:pt>
                <c:pt idx="1188">
                  <c:v>5702800000</c:v>
                </c:pt>
                <c:pt idx="1189">
                  <c:v>5693000000</c:v>
                </c:pt>
                <c:pt idx="1190">
                  <c:v>5683300000</c:v>
                </c:pt>
                <c:pt idx="1191">
                  <c:v>5673700000</c:v>
                </c:pt>
                <c:pt idx="1192">
                  <c:v>5664200000</c:v>
                </c:pt>
                <c:pt idx="1193">
                  <c:v>5654700000</c:v>
                </c:pt>
                <c:pt idx="1194">
                  <c:v>5645300000</c:v>
                </c:pt>
                <c:pt idx="1195">
                  <c:v>5636000000</c:v>
                </c:pt>
                <c:pt idx="1196">
                  <c:v>5626800000</c:v>
                </c:pt>
                <c:pt idx="1197">
                  <c:v>5617600000</c:v>
                </c:pt>
                <c:pt idx="1198">
                  <c:v>5608500000</c:v>
                </c:pt>
                <c:pt idx="1199">
                  <c:v>5599500000</c:v>
                </c:pt>
                <c:pt idx="1200">
                  <c:v>5599500000</c:v>
                </c:pt>
                <c:pt idx="1201">
                  <c:v>5590500000</c:v>
                </c:pt>
                <c:pt idx="1202">
                  <c:v>5581600000</c:v>
                </c:pt>
                <c:pt idx="1203">
                  <c:v>5572800000</c:v>
                </c:pt>
                <c:pt idx="1204">
                  <c:v>5564000000</c:v>
                </c:pt>
                <c:pt idx="1205">
                  <c:v>5555200000</c:v>
                </c:pt>
                <c:pt idx="1206">
                  <c:v>5546500000</c:v>
                </c:pt>
                <c:pt idx="1207">
                  <c:v>5537900000</c:v>
                </c:pt>
                <c:pt idx="1208">
                  <c:v>5529300000</c:v>
                </c:pt>
                <c:pt idx="1209">
                  <c:v>5520800000</c:v>
                </c:pt>
                <c:pt idx="1210">
                  <c:v>5512300000</c:v>
                </c:pt>
                <c:pt idx="1211">
                  <c:v>5503900000</c:v>
                </c:pt>
                <c:pt idx="1212">
                  <c:v>5495500000</c:v>
                </c:pt>
                <c:pt idx="1213">
                  <c:v>5487200000</c:v>
                </c:pt>
                <c:pt idx="1214">
                  <c:v>5478900000</c:v>
                </c:pt>
                <c:pt idx="1215">
                  <c:v>5470700000</c:v>
                </c:pt>
                <c:pt idx="1216">
                  <c:v>5462500000</c:v>
                </c:pt>
                <c:pt idx="1217">
                  <c:v>5454300000</c:v>
                </c:pt>
                <c:pt idx="1218">
                  <c:v>5446200000</c:v>
                </c:pt>
                <c:pt idx="1219">
                  <c:v>5438100000</c:v>
                </c:pt>
                <c:pt idx="1220">
                  <c:v>5430100000</c:v>
                </c:pt>
                <c:pt idx="1221">
                  <c:v>5422100000</c:v>
                </c:pt>
                <c:pt idx="1222">
                  <c:v>5414100000</c:v>
                </c:pt>
                <c:pt idx="1223">
                  <c:v>5406200000</c:v>
                </c:pt>
                <c:pt idx="1224">
                  <c:v>5398300000</c:v>
                </c:pt>
                <c:pt idx="1225">
                  <c:v>5390400000</c:v>
                </c:pt>
                <c:pt idx="1226">
                  <c:v>5382600000</c:v>
                </c:pt>
                <c:pt idx="1227">
                  <c:v>5374800000</c:v>
                </c:pt>
                <c:pt idx="1228">
                  <c:v>5367000000</c:v>
                </c:pt>
                <c:pt idx="1229">
                  <c:v>5359300000</c:v>
                </c:pt>
                <c:pt idx="1230">
                  <c:v>5351600000</c:v>
                </c:pt>
                <c:pt idx="1231">
                  <c:v>5343900000</c:v>
                </c:pt>
                <c:pt idx="1232">
                  <c:v>5336300000</c:v>
                </c:pt>
                <c:pt idx="1233">
                  <c:v>5328700000</c:v>
                </c:pt>
                <c:pt idx="1234">
                  <c:v>5321100000</c:v>
                </c:pt>
                <c:pt idx="1235">
                  <c:v>5313500000</c:v>
                </c:pt>
                <c:pt idx="1236">
                  <c:v>5306000000</c:v>
                </c:pt>
                <c:pt idx="1237">
                  <c:v>5298500000</c:v>
                </c:pt>
                <c:pt idx="1238">
                  <c:v>5291000000</c:v>
                </c:pt>
                <c:pt idx="1239">
                  <c:v>5283500000</c:v>
                </c:pt>
                <c:pt idx="1240">
                  <c:v>5276100000</c:v>
                </c:pt>
                <c:pt idx="1241">
                  <c:v>5268700000</c:v>
                </c:pt>
                <c:pt idx="1242">
                  <c:v>5261300000</c:v>
                </c:pt>
                <c:pt idx="1243">
                  <c:v>5254000000</c:v>
                </c:pt>
                <c:pt idx="1244">
                  <c:v>5246600000</c:v>
                </c:pt>
                <c:pt idx="1245">
                  <c:v>5239300000</c:v>
                </c:pt>
                <c:pt idx="1246">
                  <c:v>5232000000</c:v>
                </c:pt>
                <c:pt idx="1247">
                  <c:v>5224700000</c:v>
                </c:pt>
                <c:pt idx="1248">
                  <c:v>5217400000</c:v>
                </c:pt>
                <c:pt idx="1249">
                  <c:v>5210200000</c:v>
                </c:pt>
                <c:pt idx="1250">
                  <c:v>5210200000</c:v>
                </c:pt>
                <c:pt idx="1251">
                  <c:v>5203000000</c:v>
                </c:pt>
                <c:pt idx="1252">
                  <c:v>5195800000</c:v>
                </c:pt>
                <c:pt idx="1253">
                  <c:v>5188600000</c:v>
                </c:pt>
                <c:pt idx="1254">
                  <c:v>5181400000</c:v>
                </c:pt>
                <c:pt idx="1255">
                  <c:v>5174300000</c:v>
                </c:pt>
                <c:pt idx="1256">
                  <c:v>5167100000</c:v>
                </c:pt>
                <c:pt idx="1257">
                  <c:v>5160000000</c:v>
                </c:pt>
                <c:pt idx="1258">
                  <c:v>5152900000</c:v>
                </c:pt>
                <c:pt idx="1259">
                  <c:v>5145800000</c:v>
                </c:pt>
                <c:pt idx="1260">
                  <c:v>5138700000</c:v>
                </c:pt>
                <c:pt idx="1261">
                  <c:v>5131700000</c:v>
                </c:pt>
                <c:pt idx="1262">
                  <c:v>5124600000</c:v>
                </c:pt>
                <c:pt idx="1263">
                  <c:v>5117600000</c:v>
                </c:pt>
                <c:pt idx="1264">
                  <c:v>5110600000</c:v>
                </c:pt>
                <c:pt idx="1265">
                  <c:v>5103600000</c:v>
                </c:pt>
                <c:pt idx="1266">
                  <c:v>5096600000</c:v>
                </c:pt>
                <c:pt idx="1267">
                  <c:v>5089600000</c:v>
                </c:pt>
                <c:pt idx="1268">
                  <c:v>5082600000</c:v>
                </c:pt>
                <c:pt idx="1269">
                  <c:v>5075700000</c:v>
                </c:pt>
                <c:pt idx="1270">
                  <c:v>5068700000</c:v>
                </c:pt>
                <c:pt idx="1271">
                  <c:v>5061800000</c:v>
                </c:pt>
                <c:pt idx="1272">
                  <c:v>5054900000</c:v>
                </c:pt>
                <c:pt idx="1273">
                  <c:v>5048000000</c:v>
                </c:pt>
                <c:pt idx="1274">
                  <c:v>5041100000</c:v>
                </c:pt>
                <c:pt idx="1275">
                  <c:v>5034200000</c:v>
                </c:pt>
                <c:pt idx="1276">
                  <c:v>5027300000</c:v>
                </c:pt>
                <c:pt idx="1277">
                  <c:v>5020400000</c:v>
                </c:pt>
                <c:pt idx="1278">
                  <c:v>5013600000</c:v>
                </c:pt>
                <c:pt idx="1279">
                  <c:v>5006700000</c:v>
                </c:pt>
                <c:pt idx="1280">
                  <c:v>4999900000</c:v>
                </c:pt>
                <c:pt idx="1281">
                  <c:v>4993000000</c:v>
                </c:pt>
                <c:pt idx="1282">
                  <c:v>4986200000</c:v>
                </c:pt>
                <c:pt idx="1283">
                  <c:v>4979400000</c:v>
                </c:pt>
                <c:pt idx="1284">
                  <c:v>4972600000</c:v>
                </c:pt>
                <c:pt idx="1285">
                  <c:v>4965800000</c:v>
                </c:pt>
                <c:pt idx="1286">
                  <c:v>4959000000</c:v>
                </c:pt>
                <c:pt idx="1287">
                  <c:v>4952200000</c:v>
                </c:pt>
                <c:pt idx="1288">
                  <c:v>4945400000</c:v>
                </c:pt>
                <c:pt idx="1289">
                  <c:v>4938700000</c:v>
                </c:pt>
                <c:pt idx="1290">
                  <c:v>4931900000</c:v>
                </c:pt>
                <c:pt idx="1291">
                  <c:v>4925100000</c:v>
                </c:pt>
                <c:pt idx="1292">
                  <c:v>4918400000</c:v>
                </c:pt>
                <c:pt idx="1293">
                  <c:v>4911700000</c:v>
                </c:pt>
                <c:pt idx="1294">
                  <c:v>4904900000</c:v>
                </c:pt>
                <c:pt idx="1295">
                  <c:v>4898200000</c:v>
                </c:pt>
                <c:pt idx="1296">
                  <c:v>4891500000</c:v>
                </c:pt>
                <c:pt idx="1297">
                  <c:v>4884700000</c:v>
                </c:pt>
                <c:pt idx="1298">
                  <c:v>4878000000</c:v>
                </c:pt>
                <c:pt idx="1299">
                  <c:v>4871300000</c:v>
                </c:pt>
                <c:pt idx="1300">
                  <c:v>4871300000</c:v>
                </c:pt>
                <c:pt idx="1301">
                  <c:v>4864600000</c:v>
                </c:pt>
                <c:pt idx="1302">
                  <c:v>4857900000</c:v>
                </c:pt>
                <c:pt idx="1303">
                  <c:v>4851200000</c:v>
                </c:pt>
                <c:pt idx="1304">
                  <c:v>4844600000</c:v>
                </c:pt>
                <c:pt idx="1305">
                  <c:v>4837900000</c:v>
                </c:pt>
                <c:pt idx="1306">
                  <c:v>4831200000</c:v>
                </c:pt>
                <c:pt idx="1307">
                  <c:v>4824500000</c:v>
                </c:pt>
                <c:pt idx="1308">
                  <c:v>4817900000</c:v>
                </c:pt>
                <c:pt idx="1309">
                  <c:v>4811200000</c:v>
                </c:pt>
                <c:pt idx="1310">
                  <c:v>4804600000</c:v>
                </c:pt>
                <c:pt idx="1311">
                  <c:v>4797900000</c:v>
                </c:pt>
                <c:pt idx="1312">
                  <c:v>4791300000</c:v>
                </c:pt>
                <c:pt idx="1313">
                  <c:v>4784600000</c:v>
                </c:pt>
                <c:pt idx="1314">
                  <c:v>4778000000</c:v>
                </c:pt>
                <c:pt idx="1315">
                  <c:v>4771300000</c:v>
                </c:pt>
                <c:pt idx="1316">
                  <c:v>4764700000</c:v>
                </c:pt>
                <c:pt idx="1317">
                  <c:v>4758100000</c:v>
                </c:pt>
                <c:pt idx="1318">
                  <c:v>4751500000</c:v>
                </c:pt>
                <c:pt idx="1319">
                  <c:v>4744800000</c:v>
                </c:pt>
                <c:pt idx="1320">
                  <c:v>4738200000</c:v>
                </c:pt>
                <c:pt idx="1321">
                  <c:v>4731600000</c:v>
                </c:pt>
                <c:pt idx="1322">
                  <c:v>4725000000</c:v>
                </c:pt>
                <c:pt idx="1323">
                  <c:v>4718400000</c:v>
                </c:pt>
                <c:pt idx="1324">
                  <c:v>4711800000</c:v>
                </c:pt>
                <c:pt idx="1325">
                  <c:v>4705200000</c:v>
                </c:pt>
                <c:pt idx="1326">
                  <c:v>4698600000</c:v>
                </c:pt>
                <c:pt idx="1327">
                  <c:v>4692000000</c:v>
                </c:pt>
                <c:pt idx="1328">
                  <c:v>4685400000</c:v>
                </c:pt>
                <c:pt idx="1329">
                  <c:v>4678800000</c:v>
                </c:pt>
                <c:pt idx="1330">
                  <c:v>4672200000</c:v>
                </c:pt>
                <c:pt idx="1331">
                  <c:v>4665600000</c:v>
                </c:pt>
                <c:pt idx="1332">
                  <c:v>4659000000</c:v>
                </c:pt>
                <c:pt idx="1333">
                  <c:v>4652500000</c:v>
                </c:pt>
                <c:pt idx="1334">
                  <c:v>4645900000</c:v>
                </c:pt>
                <c:pt idx="1335">
                  <c:v>4639300000</c:v>
                </c:pt>
                <c:pt idx="1336">
                  <c:v>4632700000</c:v>
                </c:pt>
                <c:pt idx="1337">
                  <c:v>4626200000</c:v>
                </c:pt>
                <c:pt idx="1338">
                  <c:v>4619600000</c:v>
                </c:pt>
                <c:pt idx="1339">
                  <c:v>4613000000</c:v>
                </c:pt>
                <c:pt idx="1340">
                  <c:v>4606500000</c:v>
                </c:pt>
                <c:pt idx="1341">
                  <c:v>4599900000</c:v>
                </c:pt>
                <c:pt idx="1342">
                  <c:v>4593300000</c:v>
                </c:pt>
                <c:pt idx="1343">
                  <c:v>4586800000</c:v>
                </c:pt>
                <c:pt idx="1344">
                  <c:v>4580200000</c:v>
                </c:pt>
                <c:pt idx="1345">
                  <c:v>4573700000</c:v>
                </c:pt>
                <c:pt idx="1346">
                  <c:v>4567100000</c:v>
                </c:pt>
                <c:pt idx="1347">
                  <c:v>4560600000</c:v>
                </c:pt>
                <c:pt idx="1348">
                  <c:v>4554000000</c:v>
                </c:pt>
                <c:pt idx="1349">
                  <c:v>4547500000</c:v>
                </c:pt>
                <c:pt idx="1350">
                  <c:v>4547500000</c:v>
                </c:pt>
                <c:pt idx="1351">
                  <c:v>4540900000</c:v>
                </c:pt>
                <c:pt idx="1352">
                  <c:v>4534400000</c:v>
                </c:pt>
                <c:pt idx="1353">
                  <c:v>4527800000</c:v>
                </c:pt>
                <c:pt idx="1354">
                  <c:v>4521300000</c:v>
                </c:pt>
                <c:pt idx="1355">
                  <c:v>4514700000</c:v>
                </c:pt>
                <c:pt idx="1356">
                  <c:v>4508200000</c:v>
                </c:pt>
                <c:pt idx="1357">
                  <c:v>4501700000</c:v>
                </c:pt>
                <c:pt idx="1358">
                  <c:v>4495100000</c:v>
                </c:pt>
                <c:pt idx="1359">
                  <c:v>4488600000</c:v>
                </c:pt>
                <c:pt idx="1360">
                  <c:v>4482100000</c:v>
                </c:pt>
                <c:pt idx="1361">
                  <c:v>4475500000</c:v>
                </c:pt>
                <c:pt idx="1362">
                  <c:v>4469000000</c:v>
                </c:pt>
                <c:pt idx="1363">
                  <c:v>4462500000</c:v>
                </c:pt>
                <c:pt idx="1364">
                  <c:v>4455900000</c:v>
                </c:pt>
                <c:pt idx="1365">
                  <c:v>4449400000</c:v>
                </c:pt>
                <c:pt idx="1366">
                  <c:v>4442900000</c:v>
                </c:pt>
                <c:pt idx="1367">
                  <c:v>4436300000</c:v>
                </c:pt>
                <c:pt idx="1368">
                  <c:v>4429800000</c:v>
                </c:pt>
                <c:pt idx="1369">
                  <c:v>4423300000</c:v>
                </c:pt>
                <c:pt idx="1370">
                  <c:v>4416800000</c:v>
                </c:pt>
                <c:pt idx="1371">
                  <c:v>4410200000</c:v>
                </c:pt>
                <c:pt idx="1372">
                  <c:v>4403700000</c:v>
                </c:pt>
                <c:pt idx="1373">
                  <c:v>4397200000</c:v>
                </c:pt>
                <c:pt idx="1374">
                  <c:v>4390700000</c:v>
                </c:pt>
                <c:pt idx="1375">
                  <c:v>4384200000</c:v>
                </c:pt>
                <c:pt idx="1376">
                  <c:v>4377600000</c:v>
                </c:pt>
                <c:pt idx="1377">
                  <c:v>4371100000</c:v>
                </c:pt>
                <c:pt idx="1378">
                  <c:v>4364600000</c:v>
                </c:pt>
                <c:pt idx="1379">
                  <c:v>4358100000</c:v>
                </c:pt>
                <c:pt idx="1380">
                  <c:v>4351600000</c:v>
                </c:pt>
                <c:pt idx="1381">
                  <c:v>4345100000</c:v>
                </c:pt>
                <c:pt idx="1382">
                  <c:v>4338500000</c:v>
                </c:pt>
                <c:pt idx="1383">
                  <c:v>4332000000</c:v>
                </c:pt>
                <c:pt idx="1384">
                  <c:v>4325500000</c:v>
                </c:pt>
                <c:pt idx="1385">
                  <c:v>4319000000</c:v>
                </c:pt>
                <c:pt idx="1386">
                  <c:v>4312500000</c:v>
                </c:pt>
                <c:pt idx="1387">
                  <c:v>4306000000</c:v>
                </c:pt>
                <c:pt idx="1388">
                  <c:v>4299500000</c:v>
                </c:pt>
                <c:pt idx="1389">
                  <c:v>4293000000</c:v>
                </c:pt>
                <c:pt idx="1390">
                  <c:v>4286400000</c:v>
                </c:pt>
                <c:pt idx="1391">
                  <c:v>4279900000</c:v>
                </c:pt>
                <c:pt idx="1392">
                  <c:v>4273400000</c:v>
                </c:pt>
                <c:pt idx="1393">
                  <c:v>4266900000</c:v>
                </c:pt>
                <c:pt idx="1394">
                  <c:v>4260400000</c:v>
                </c:pt>
                <c:pt idx="1395">
                  <c:v>4253900000</c:v>
                </c:pt>
                <c:pt idx="1396">
                  <c:v>4247400000</c:v>
                </c:pt>
                <c:pt idx="1397">
                  <c:v>4240900000</c:v>
                </c:pt>
                <c:pt idx="1398">
                  <c:v>4234400000</c:v>
                </c:pt>
                <c:pt idx="1399">
                  <c:v>4227900000</c:v>
                </c:pt>
                <c:pt idx="1400">
                  <c:v>4227900000</c:v>
                </c:pt>
                <c:pt idx="1401">
                  <c:v>4221400000</c:v>
                </c:pt>
                <c:pt idx="1402">
                  <c:v>4214900000</c:v>
                </c:pt>
                <c:pt idx="1403">
                  <c:v>4208400000</c:v>
                </c:pt>
                <c:pt idx="1404">
                  <c:v>4201900000</c:v>
                </c:pt>
                <c:pt idx="1405">
                  <c:v>4195300000</c:v>
                </c:pt>
                <c:pt idx="1406">
                  <c:v>4188800000</c:v>
                </c:pt>
                <c:pt idx="1407">
                  <c:v>4182300000</c:v>
                </c:pt>
                <c:pt idx="1408">
                  <c:v>4175800000</c:v>
                </c:pt>
                <c:pt idx="1409">
                  <c:v>4169300000</c:v>
                </c:pt>
                <c:pt idx="1410">
                  <c:v>4162800000</c:v>
                </c:pt>
                <c:pt idx="1411">
                  <c:v>4156300000</c:v>
                </c:pt>
                <c:pt idx="1412">
                  <c:v>4149800000</c:v>
                </c:pt>
                <c:pt idx="1413">
                  <c:v>4143300000</c:v>
                </c:pt>
                <c:pt idx="1414">
                  <c:v>4136800000</c:v>
                </c:pt>
                <c:pt idx="1415">
                  <c:v>4130300000</c:v>
                </c:pt>
                <c:pt idx="1416">
                  <c:v>4123800000</c:v>
                </c:pt>
                <c:pt idx="1417">
                  <c:v>4117300000</c:v>
                </c:pt>
                <c:pt idx="1418">
                  <c:v>4110800000</c:v>
                </c:pt>
                <c:pt idx="1419">
                  <c:v>4104300000</c:v>
                </c:pt>
                <c:pt idx="1420">
                  <c:v>4097800000</c:v>
                </c:pt>
                <c:pt idx="1421">
                  <c:v>4091300000</c:v>
                </c:pt>
                <c:pt idx="1422">
                  <c:v>4084800000</c:v>
                </c:pt>
                <c:pt idx="1423">
                  <c:v>4078300000</c:v>
                </c:pt>
                <c:pt idx="1424">
                  <c:v>4071800000</c:v>
                </c:pt>
                <c:pt idx="1425">
                  <c:v>4065300000</c:v>
                </c:pt>
                <c:pt idx="1426">
                  <c:v>4058800000</c:v>
                </c:pt>
                <c:pt idx="1427">
                  <c:v>4052300000</c:v>
                </c:pt>
                <c:pt idx="1428">
                  <c:v>4045800000</c:v>
                </c:pt>
                <c:pt idx="1429">
                  <c:v>4039300000</c:v>
                </c:pt>
                <c:pt idx="1430">
                  <c:v>4032800000</c:v>
                </c:pt>
                <c:pt idx="1431">
                  <c:v>4026300000</c:v>
                </c:pt>
                <c:pt idx="1432">
                  <c:v>4019800000</c:v>
                </c:pt>
                <c:pt idx="1433">
                  <c:v>4013300000</c:v>
                </c:pt>
                <c:pt idx="1434">
                  <c:v>4006800000</c:v>
                </c:pt>
                <c:pt idx="1435">
                  <c:v>4000300000</c:v>
                </c:pt>
                <c:pt idx="1436">
                  <c:v>3993800000</c:v>
                </c:pt>
                <c:pt idx="1437">
                  <c:v>3987300000</c:v>
                </c:pt>
                <c:pt idx="1438">
                  <c:v>3980800000</c:v>
                </c:pt>
                <c:pt idx="1439">
                  <c:v>3974300000</c:v>
                </c:pt>
                <c:pt idx="1440">
                  <c:v>3967800000</c:v>
                </c:pt>
                <c:pt idx="1441">
                  <c:v>3961300000</c:v>
                </c:pt>
                <c:pt idx="1442">
                  <c:v>3954800000</c:v>
                </c:pt>
                <c:pt idx="1443">
                  <c:v>3948300000</c:v>
                </c:pt>
                <c:pt idx="1444">
                  <c:v>3941800000</c:v>
                </c:pt>
                <c:pt idx="1445">
                  <c:v>3935300000</c:v>
                </c:pt>
                <c:pt idx="1446">
                  <c:v>3928800000</c:v>
                </c:pt>
                <c:pt idx="1447">
                  <c:v>3922300000</c:v>
                </c:pt>
                <c:pt idx="1448">
                  <c:v>3915800000</c:v>
                </c:pt>
                <c:pt idx="1449">
                  <c:v>3909300000</c:v>
                </c:pt>
                <c:pt idx="1450">
                  <c:v>3909300000</c:v>
                </c:pt>
                <c:pt idx="1451">
                  <c:v>3902800000</c:v>
                </c:pt>
                <c:pt idx="1452">
                  <c:v>3896300000</c:v>
                </c:pt>
                <c:pt idx="1453">
                  <c:v>3889800000</c:v>
                </c:pt>
                <c:pt idx="1454">
                  <c:v>3883300000</c:v>
                </c:pt>
                <c:pt idx="1455">
                  <c:v>3876800000</c:v>
                </c:pt>
                <c:pt idx="1456">
                  <c:v>3870300000</c:v>
                </c:pt>
                <c:pt idx="1457">
                  <c:v>3863800000</c:v>
                </c:pt>
                <c:pt idx="1458">
                  <c:v>3857300000</c:v>
                </c:pt>
                <c:pt idx="1459">
                  <c:v>3850800000</c:v>
                </c:pt>
                <c:pt idx="1460">
                  <c:v>3844300000</c:v>
                </c:pt>
                <c:pt idx="1461">
                  <c:v>3837800000</c:v>
                </c:pt>
                <c:pt idx="1462">
                  <c:v>3831300000</c:v>
                </c:pt>
                <c:pt idx="1463">
                  <c:v>3824800000</c:v>
                </c:pt>
                <c:pt idx="1464">
                  <c:v>3818400000</c:v>
                </c:pt>
                <c:pt idx="1465">
                  <c:v>3811900000</c:v>
                </c:pt>
                <c:pt idx="1466">
                  <c:v>3805400000</c:v>
                </c:pt>
                <c:pt idx="1467">
                  <c:v>3798900000</c:v>
                </c:pt>
                <c:pt idx="1468">
                  <c:v>3792400000</c:v>
                </c:pt>
                <c:pt idx="1469">
                  <c:v>3785900000</c:v>
                </c:pt>
                <c:pt idx="1470">
                  <c:v>3779400000</c:v>
                </c:pt>
                <c:pt idx="1471">
                  <c:v>3772900000</c:v>
                </c:pt>
                <c:pt idx="1472">
                  <c:v>3766400000</c:v>
                </c:pt>
                <c:pt idx="1473">
                  <c:v>3759900000</c:v>
                </c:pt>
                <c:pt idx="1474">
                  <c:v>3753400000</c:v>
                </c:pt>
                <c:pt idx="1475">
                  <c:v>3746900000</c:v>
                </c:pt>
                <c:pt idx="1476">
                  <c:v>3740400000</c:v>
                </c:pt>
                <c:pt idx="1477">
                  <c:v>3733900000</c:v>
                </c:pt>
                <c:pt idx="1478">
                  <c:v>3727400000</c:v>
                </c:pt>
                <c:pt idx="1479">
                  <c:v>3720900000</c:v>
                </c:pt>
                <c:pt idx="1480">
                  <c:v>3714400000</c:v>
                </c:pt>
                <c:pt idx="1481">
                  <c:v>3707900000</c:v>
                </c:pt>
                <c:pt idx="1482">
                  <c:v>3701400000</c:v>
                </c:pt>
                <c:pt idx="1483">
                  <c:v>3694900000</c:v>
                </c:pt>
                <c:pt idx="1484">
                  <c:v>3688400000</c:v>
                </c:pt>
                <c:pt idx="1485">
                  <c:v>3681900000</c:v>
                </c:pt>
                <c:pt idx="1486">
                  <c:v>3675400000</c:v>
                </c:pt>
                <c:pt idx="1487">
                  <c:v>3668900000</c:v>
                </c:pt>
                <c:pt idx="1488">
                  <c:v>3662400000</c:v>
                </c:pt>
                <c:pt idx="1489">
                  <c:v>3655900000</c:v>
                </c:pt>
                <c:pt idx="1490">
                  <c:v>3649400000</c:v>
                </c:pt>
                <c:pt idx="1491">
                  <c:v>3642900000</c:v>
                </c:pt>
                <c:pt idx="1492">
                  <c:v>3636400000</c:v>
                </c:pt>
                <c:pt idx="1493">
                  <c:v>3629900000</c:v>
                </c:pt>
                <c:pt idx="1494">
                  <c:v>3623400000</c:v>
                </c:pt>
                <c:pt idx="1495">
                  <c:v>3616900000</c:v>
                </c:pt>
                <c:pt idx="1496">
                  <c:v>3610400000</c:v>
                </c:pt>
                <c:pt idx="1497">
                  <c:v>3603900000</c:v>
                </c:pt>
                <c:pt idx="1498">
                  <c:v>3597400000</c:v>
                </c:pt>
                <c:pt idx="1499">
                  <c:v>3590900000</c:v>
                </c:pt>
                <c:pt idx="1500">
                  <c:v>3590900000</c:v>
                </c:pt>
                <c:pt idx="1501">
                  <c:v>3584400000</c:v>
                </c:pt>
                <c:pt idx="1502">
                  <c:v>3577900000</c:v>
                </c:pt>
                <c:pt idx="1503">
                  <c:v>3571400000</c:v>
                </c:pt>
                <c:pt idx="1504">
                  <c:v>3564900000</c:v>
                </c:pt>
                <c:pt idx="1505">
                  <c:v>3558400000</c:v>
                </c:pt>
                <c:pt idx="1506">
                  <c:v>3551900000</c:v>
                </c:pt>
                <c:pt idx="1507">
                  <c:v>3545400000</c:v>
                </c:pt>
                <c:pt idx="1508">
                  <c:v>3538900000</c:v>
                </c:pt>
                <c:pt idx="1509">
                  <c:v>3532400000</c:v>
                </c:pt>
                <c:pt idx="1510">
                  <c:v>3525900000</c:v>
                </c:pt>
                <c:pt idx="1511">
                  <c:v>3519400000</c:v>
                </c:pt>
                <c:pt idx="1512">
                  <c:v>3512900000</c:v>
                </c:pt>
                <c:pt idx="1513">
                  <c:v>3506400000</c:v>
                </c:pt>
                <c:pt idx="1514">
                  <c:v>3499800000</c:v>
                </c:pt>
                <c:pt idx="1515">
                  <c:v>3493300000</c:v>
                </c:pt>
                <c:pt idx="1516">
                  <c:v>3486800000</c:v>
                </c:pt>
                <c:pt idx="1517">
                  <c:v>3480300000</c:v>
                </c:pt>
                <c:pt idx="1518">
                  <c:v>3473800000</c:v>
                </c:pt>
                <c:pt idx="1519">
                  <c:v>3467300000</c:v>
                </c:pt>
                <c:pt idx="1520">
                  <c:v>3460800000</c:v>
                </c:pt>
                <c:pt idx="1521">
                  <c:v>3454300000</c:v>
                </c:pt>
                <c:pt idx="1522">
                  <c:v>3447800000</c:v>
                </c:pt>
                <c:pt idx="1523">
                  <c:v>3441300000</c:v>
                </c:pt>
                <c:pt idx="1524">
                  <c:v>3434800000</c:v>
                </c:pt>
                <c:pt idx="1525">
                  <c:v>3428300000</c:v>
                </c:pt>
                <c:pt idx="1526">
                  <c:v>3421800000</c:v>
                </c:pt>
                <c:pt idx="1527">
                  <c:v>3415300000</c:v>
                </c:pt>
                <c:pt idx="1528">
                  <c:v>3408800000</c:v>
                </c:pt>
                <c:pt idx="1529">
                  <c:v>3402300000</c:v>
                </c:pt>
                <c:pt idx="1530">
                  <c:v>3395800000</c:v>
                </c:pt>
                <c:pt idx="1531">
                  <c:v>3389300000</c:v>
                </c:pt>
                <c:pt idx="1532">
                  <c:v>3382800000</c:v>
                </c:pt>
                <c:pt idx="1533">
                  <c:v>3376300000</c:v>
                </c:pt>
                <c:pt idx="1534">
                  <c:v>3369800000</c:v>
                </c:pt>
                <c:pt idx="1535">
                  <c:v>3363300000</c:v>
                </c:pt>
                <c:pt idx="1536">
                  <c:v>3356800000</c:v>
                </c:pt>
                <c:pt idx="1537">
                  <c:v>3350300000</c:v>
                </c:pt>
                <c:pt idx="1538">
                  <c:v>3343800000</c:v>
                </c:pt>
                <c:pt idx="1539">
                  <c:v>3337300000</c:v>
                </c:pt>
                <c:pt idx="1540">
                  <c:v>3330800000</c:v>
                </c:pt>
                <c:pt idx="1541">
                  <c:v>3324300000</c:v>
                </c:pt>
                <c:pt idx="1542">
                  <c:v>3317800000</c:v>
                </c:pt>
                <c:pt idx="1543">
                  <c:v>3311200000</c:v>
                </c:pt>
                <c:pt idx="1544">
                  <c:v>3304700000</c:v>
                </c:pt>
                <c:pt idx="1545">
                  <c:v>3298200000</c:v>
                </c:pt>
                <c:pt idx="1546">
                  <c:v>3291700000</c:v>
                </c:pt>
                <c:pt idx="1547">
                  <c:v>3285200000</c:v>
                </c:pt>
                <c:pt idx="1548">
                  <c:v>3278700000</c:v>
                </c:pt>
                <c:pt idx="1549">
                  <c:v>3272200000</c:v>
                </c:pt>
                <c:pt idx="1550">
                  <c:v>3272200000</c:v>
                </c:pt>
                <c:pt idx="1551">
                  <c:v>3265700000</c:v>
                </c:pt>
                <c:pt idx="1552">
                  <c:v>3259200000</c:v>
                </c:pt>
                <c:pt idx="1553">
                  <c:v>3252700000</c:v>
                </c:pt>
                <c:pt idx="1554">
                  <c:v>3246200000</c:v>
                </c:pt>
                <c:pt idx="1555">
                  <c:v>3239700000</c:v>
                </c:pt>
                <c:pt idx="1556">
                  <c:v>3233200000</c:v>
                </c:pt>
                <c:pt idx="1557">
                  <c:v>3226700000</c:v>
                </c:pt>
                <c:pt idx="1558">
                  <c:v>3220200000</c:v>
                </c:pt>
                <c:pt idx="1559">
                  <c:v>3213700000</c:v>
                </c:pt>
                <c:pt idx="1560">
                  <c:v>3207200000</c:v>
                </c:pt>
                <c:pt idx="1561">
                  <c:v>3200700000</c:v>
                </c:pt>
                <c:pt idx="1562">
                  <c:v>3194100000</c:v>
                </c:pt>
                <c:pt idx="1563">
                  <c:v>3187600000</c:v>
                </c:pt>
                <c:pt idx="1564">
                  <c:v>3181100000</c:v>
                </c:pt>
                <c:pt idx="1565">
                  <c:v>3174600000</c:v>
                </c:pt>
                <c:pt idx="1566">
                  <c:v>3168100000</c:v>
                </c:pt>
                <c:pt idx="1567">
                  <c:v>3161600000</c:v>
                </c:pt>
                <c:pt idx="1568">
                  <c:v>3155100000</c:v>
                </c:pt>
                <c:pt idx="1569">
                  <c:v>3148600000</c:v>
                </c:pt>
                <c:pt idx="1570">
                  <c:v>3142100000</c:v>
                </c:pt>
                <c:pt idx="1571">
                  <c:v>3135600000</c:v>
                </c:pt>
                <c:pt idx="1572">
                  <c:v>3129100000</c:v>
                </c:pt>
                <c:pt idx="1573">
                  <c:v>3122600000</c:v>
                </c:pt>
                <c:pt idx="1574">
                  <c:v>3116100000</c:v>
                </c:pt>
                <c:pt idx="1575">
                  <c:v>3109500000</c:v>
                </c:pt>
                <c:pt idx="1576">
                  <c:v>3103000000</c:v>
                </c:pt>
                <c:pt idx="1577">
                  <c:v>3096500000</c:v>
                </c:pt>
                <c:pt idx="1578">
                  <c:v>3090000000</c:v>
                </c:pt>
                <c:pt idx="1579">
                  <c:v>3083500000</c:v>
                </c:pt>
                <c:pt idx="1580">
                  <c:v>3077000000</c:v>
                </c:pt>
                <c:pt idx="1581">
                  <c:v>3070500000</c:v>
                </c:pt>
                <c:pt idx="1582">
                  <c:v>3064000000</c:v>
                </c:pt>
                <c:pt idx="1583">
                  <c:v>3057500000</c:v>
                </c:pt>
                <c:pt idx="1584">
                  <c:v>3051000000</c:v>
                </c:pt>
                <c:pt idx="1585">
                  <c:v>3044500000</c:v>
                </c:pt>
                <c:pt idx="1586">
                  <c:v>3038000000</c:v>
                </c:pt>
                <c:pt idx="1587">
                  <c:v>3031400000</c:v>
                </c:pt>
                <c:pt idx="1588">
                  <c:v>3024900000</c:v>
                </c:pt>
                <c:pt idx="1589">
                  <c:v>3018400000</c:v>
                </c:pt>
                <c:pt idx="1590">
                  <c:v>3011900000</c:v>
                </c:pt>
                <c:pt idx="1591">
                  <c:v>3005400000</c:v>
                </c:pt>
                <c:pt idx="1592">
                  <c:v>2998900000</c:v>
                </c:pt>
                <c:pt idx="1593">
                  <c:v>2992400000</c:v>
                </c:pt>
                <c:pt idx="1594">
                  <c:v>2985900000</c:v>
                </c:pt>
                <c:pt idx="1595">
                  <c:v>2979400000</c:v>
                </c:pt>
                <c:pt idx="1596">
                  <c:v>2972900000</c:v>
                </c:pt>
                <c:pt idx="1597">
                  <c:v>2966300000</c:v>
                </c:pt>
                <c:pt idx="1598">
                  <c:v>2959800000</c:v>
                </c:pt>
                <c:pt idx="1599">
                  <c:v>2953300000</c:v>
                </c:pt>
                <c:pt idx="1600">
                  <c:v>2953300000</c:v>
                </c:pt>
                <c:pt idx="1601">
                  <c:v>2946800000</c:v>
                </c:pt>
                <c:pt idx="1602">
                  <c:v>2940300000</c:v>
                </c:pt>
                <c:pt idx="1603">
                  <c:v>2933800000</c:v>
                </c:pt>
                <c:pt idx="1604">
                  <c:v>2927300000</c:v>
                </c:pt>
                <c:pt idx="1605">
                  <c:v>2920800000</c:v>
                </c:pt>
                <c:pt idx="1606">
                  <c:v>2914300000</c:v>
                </c:pt>
                <c:pt idx="1607">
                  <c:v>2907700000</c:v>
                </c:pt>
                <c:pt idx="1608">
                  <c:v>2901200000</c:v>
                </c:pt>
                <c:pt idx="1609">
                  <c:v>2894700000</c:v>
                </c:pt>
                <c:pt idx="1610">
                  <c:v>2888200000</c:v>
                </c:pt>
                <c:pt idx="1611">
                  <c:v>2881700000</c:v>
                </c:pt>
                <c:pt idx="1612">
                  <c:v>2875200000</c:v>
                </c:pt>
                <c:pt idx="1613">
                  <c:v>2868700000</c:v>
                </c:pt>
                <c:pt idx="1614">
                  <c:v>2862200000</c:v>
                </c:pt>
                <c:pt idx="1615">
                  <c:v>2855700000</c:v>
                </c:pt>
                <c:pt idx="1616">
                  <c:v>2849100000</c:v>
                </c:pt>
                <c:pt idx="1617">
                  <c:v>2842600000</c:v>
                </c:pt>
                <c:pt idx="1618">
                  <c:v>2836100000</c:v>
                </c:pt>
                <c:pt idx="1619">
                  <c:v>2829600000</c:v>
                </c:pt>
                <c:pt idx="1620">
                  <c:v>2823100000</c:v>
                </c:pt>
                <c:pt idx="1621">
                  <c:v>2816600000</c:v>
                </c:pt>
                <c:pt idx="1622">
                  <c:v>2810100000</c:v>
                </c:pt>
                <c:pt idx="1623">
                  <c:v>2803600000</c:v>
                </c:pt>
                <c:pt idx="1624">
                  <c:v>2797000000</c:v>
                </c:pt>
                <c:pt idx="1625">
                  <c:v>2790500000</c:v>
                </c:pt>
                <c:pt idx="1626">
                  <c:v>2784000000</c:v>
                </c:pt>
                <c:pt idx="1627">
                  <c:v>2777500000</c:v>
                </c:pt>
                <c:pt idx="1628">
                  <c:v>2771000000</c:v>
                </c:pt>
                <c:pt idx="1629">
                  <c:v>2764500000</c:v>
                </c:pt>
                <c:pt idx="1630">
                  <c:v>2758000000</c:v>
                </c:pt>
                <c:pt idx="1631">
                  <c:v>2751400000</c:v>
                </c:pt>
                <c:pt idx="1632">
                  <c:v>2744900000</c:v>
                </c:pt>
                <c:pt idx="1633">
                  <c:v>2738400000</c:v>
                </c:pt>
                <c:pt idx="1634">
                  <c:v>2731900000</c:v>
                </c:pt>
                <c:pt idx="1635">
                  <c:v>2725400000</c:v>
                </c:pt>
                <c:pt idx="1636">
                  <c:v>2718900000</c:v>
                </c:pt>
                <c:pt idx="1637">
                  <c:v>2712400000</c:v>
                </c:pt>
                <c:pt idx="1638">
                  <c:v>2705800000</c:v>
                </c:pt>
                <c:pt idx="1639">
                  <c:v>2699300000</c:v>
                </c:pt>
                <c:pt idx="1640">
                  <c:v>2692800000</c:v>
                </c:pt>
                <c:pt idx="1641">
                  <c:v>2686300000</c:v>
                </c:pt>
                <c:pt idx="1642">
                  <c:v>2679800000</c:v>
                </c:pt>
                <c:pt idx="1643">
                  <c:v>2673300000</c:v>
                </c:pt>
                <c:pt idx="1644">
                  <c:v>2666800000</c:v>
                </c:pt>
                <c:pt idx="1645">
                  <c:v>2660200000</c:v>
                </c:pt>
                <c:pt idx="1646">
                  <c:v>2653700000</c:v>
                </c:pt>
                <c:pt idx="1647">
                  <c:v>2647200000</c:v>
                </c:pt>
                <c:pt idx="1648">
                  <c:v>2640700000</c:v>
                </c:pt>
                <c:pt idx="1649">
                  <c:v>2634200000</c:v>
                </c:pt>
                <c:pt idx="1650">
                  <c:v>2634200000</c:v>
                </c:pt>
                <c:pt idx="1651">
                  <c:v>2627700000</c:v>
                </c:pt>
                <c:pt idx="1652">
                  <c:v>2621200000</c:v>
                </c:pt>
                <c:pt idx="1653">
                  <c:v>2614600000</c:v>
                </c:pt>
                <c:pt idx="1654">
                  <c:v>2608100000</c:v>
                </c:pt>
                <c:pt idx="1655">
                  <c:v>2601600000</c:v>
                </c:pt>
                <c:pt idx="1656">
                  <c:v>2595100000</c:v>
                </c:pt>
                <c:pt idx="1657">
                  <c:v>2588600000</c:v>
                </c:pt>
                <c:pt idx="1658">
                  <c:v>2582100000</c:v>
                </c:pt>
                <c:pt idx="1659">
                  <c:v>2575500000</c:v>
                </c:pt>
                <c:pt idx="1660">
                  <c:v>2569000000</c:v>
                </c:pt>
                <c:pt idx="1661">
                  <c:v>2562500000</c:v>
                </c:pt>
                <c:pt idx="1662">
                  <c:v>2556000000</c:v>
                </c:pt>
                <c:pt idx="1663">
                  <c:v>2549500000</c:v>
                </c:pt>
                <c:pt idx="1664">
                  <c:v>2543000000</c:v>
                </c:pt>
                <c:pt idx="1665">
                  <c:v>2536400000</c:v>
                </c:pt>
                <c:pt idx="1666">
                  <c:v>2529900000</c:v>
                </c:pt>
                <c:pt idx="1667">
                  <c:v>2523400000</c:v>
                </c:pt>
                <c:pt idx="1668">
                  <c:v>2516900000</c:v>
                </c:pt>
                <c:pt idx="1669">
                  <c:v>2510400000</c:v>
                </c:pt>
                <c:pt idx="1670">
                  <c:v>2503900000</c:v>
                </c:pt>
                <c:pt idx="1671">
                  <c:v>2497300000</c:v>
                </c:pt>
                <c:pt idx="1672">
                  <c:v>2490800000</c:v>
                </c:pt>
                <c:pt idx="1673">
                  <c:v>2484300000</c:v>
                </c:pt>
                <c:pt idx="1674">
                  <c:v>2477800000</c:v>
                </c:pt>
                <c:pt idx="1675">
                  <c:v>2471300000</c:v>
                </c:pt>
                <c:pt idx="1676">
                  <c:v>2464800000</c:v>
                </c:pt>
                <c:pt idx="1677">
                  <c:v>2458200000</c:v>
                </c:pt>
                <c:pt idx="1678">
                  <c:v>2451700000</c:v>
                </c:pt>
                <c:pt idx="1679">
                  <c:v>2445200000</c:v>
                </c:pt>
                <c:pt idx="1680">
                  <c:v>2438700000</c:v>
                </c:pt>
                <c:pt idx="1681">
                  <c:v>2432200000</c:v>
                </c:pt>
                <c:pt idx="1682">
                  <c:v>2425700000</c:v>
                </c:pt>
                <c:pt idx="1683">
                  <c:v>2419100000</c:v>
                </c:pt>
                <c:pt idx="1684">
                  <c:v>2412600000</c:v>
                </c:pt>
                <c:pt idx="1685">
                  <c:v>2406100000</c:v>
                </c:pt>
                <c:pt idx="1686">
                  <c:v>2399600000</c:v>
                </c:pt>
                <c:pt idx="1687">
                  <c:v>2393100000</c:v>
                </c:pt>
                <c:pt idx="1688">
                  <c:v>2386600000</c:v>
                </c:pt>
                <c:pt idx="1689">
                  <c:v>2380000000</c:v>
                </c:pt>
                <c:pt idx="1690">
                  <c:v>2373500000</c:v>
                </c:pt>
                <c:pt idx="1691">
                  <c:v>2367000000</c:v>
                </c:pt>
                <c:pt idx="1692">
                  <c:v>2360500000</c:v>
                </c:pt>
                <c:pt idx="1693">
                  <c:v>2354000000</c:v>
                </c:pt>
                <c:pt idx="1694">
                  <c:v>2347400000</c:v>
                </c:pt>
                <c:pt idx="1695">
                  <c:v>2340900000</c:v>
                </c:pt>
                <c:pt idx="1696">
                  <c:v>2334400000</c:v>
                </c:pt>
                <c:pt idx="1697">
                  <c:v>2327900000</c:v>
                </c:pt>
                <c:pt idx="1698">
                  <c:v>2321400000</c:v>
                </c:pt>
                <c:pt idx="1699">
                  <c:v>2314900000</c:v>
                </c:pt>
                <c:pt idx="1700">
                  <c:v>2314900000</c:v>
                </c:pt>
                <c:pt idx="1701">
                  <c:v>2308300000</c:v>
                </c:pt>
                <c:pt idx="1702">
                  <c:v>2301800000</c:v>
                </c:pt>
                <c:pt idx="1703">
                  <c:v>2295300000</c:v>
                </c:pt>
                <c:pt idx="1704">
                  <c:v>2288800000</c:v>
                </c:pt>
                <c:pt idx="1705">
                  <c:v>2282300000</c:v>
                </c:pt>
                <c:pt idx="1706">
                  <c:v>2275700000</c:v>
                </c:pt>
                <c:pt idx="1707">
                  <c:v>2269200000</c:v>
                </c:pt>
                <c:pt idx="1708">
                  <c:v>2262700000</c:v>
                </c:pt>
                <c:pt idx="1709">
                  <c:v>2256200000</c:v>
                </c:pt>
                <c:pt idx="1710">
                  <c:v>2249700000</c:v>
                </c:pt>
                <c:pt idx="1711">
                  <c:v>2243200000</c:v>
                </c:pt>
                <c:pt idx="1712">
                  <c:v>2236600000</c:v>
                </c:pt>
                <c:pt idx="1713">
                  <c:v>2230100000</c:v>
                </c:pt>
                <c:pt idx="1714">
                  <c:v>2223600000</c:v>
                </c:pt>
                <c:pt idx="1715">
                  <c:v>2217100000</c:v>
                </c:pt>
                <c:pt idx="1716">
                  <c:v>2210600000</c:v>
                </c:pt>
                <c:pt idx="1717">
                  <c:v>2204000000</c:v>
                </c:pt>
                <c:pt idx="1718">
                  <c:v>2197500000</c:v>
                </c:pt>
                <c:pt idx="1719">
                  <c:v>2191000000</c:v>
                </c:pt>
                <c:pt idx="1720">
                  <c:v>2184500000</c:v>
                </c:pt>
                <c:pt idx="1721">
                  <c:v>2178000000</c:v>
                </c:pt>
                <c:pt idx="1722">
                  <c:v>2171400000</c:v>
                </c:pt>
                <c:pt idx="1723">
                  <c:v>2164900000</c:v>
                </c:pt>
                <c:pt idx="1724">
                  <c:v>2158400000</c:v>
                </c:pt>
                <c:pt idx="1725">
                  <c:v>2151900000</c:v>
                </c:pt>
                <c:pt idx="1726">
                  <c:v>2145400000</c:v>
                </c:pt>
                <c:pt idx="1727">
                  <c:v>2138800000</c:v>
                </c:pt>
                <c:pt idx="1728">
                  <c:v>2132300000</c:v>
                </c:pt>
                <c:pt idx="1729">
                  <c:v>2125800000</c:v>
                </c:pt>
                <c:pt idx="1730">
                  <c:v>2119300000</c:v>
                </c:pt>
                <c:pt idx="1731">
                  <c:v>2112800000</c:v>
                </c:pt>
                <c:pt idx="1732">
                  <c:v>2106300000</c:v>
                </c:pt>
                <c:pt idx="1733">
                  <c:v>2099700000</c:v>
                </c:pt>
                <c:pt idx="1734">
                  <c:v>2093200000</c:v>
                </c:pt>
                <c:pt idx="1735">
                  <c:v>2086700000</c:v>
                </c:pt>
                <c:pt idx="1736">
                  <c:v>2080200000</c:v>
                </c:pt>
                <c:pt idx="1737">
                  <c:v>2073700000</c:v>
                </c:pt>
                <c:pt idx="1738">
                  <c:v>2067100000</c:v>
                </c:pt>
                <c:pt idx="1739">
                  <c:v>2060600000</c:v>
                </c:pt>
                <c:pt idx="1740">
                  <c:v>2054100000</c:v>
                </c:pt>
                <c:pt idx="1741">
                  <c:v>2047600000</c:v>
                </c:pt>
                <c:pt idx="1742">
                  <c:v>2041100000</c:v>
                </c:pt>
                <c:pt idx="1743">
                  <c:v>2034500000</c:v>
                </c:pt>
                <c:pt idx="1744">
                  <c:v>2028000000</c:v>
                </c:pt>
                <c:pt idx="1745">
                  <c:v>2021500000</c:v>
                </c:pt>
                <c:pt idx="1746">
                  <c:v>2015000000</c:v>
                </c:pt>
                <c:pt idx="1747">
                  <c:v>2008500000</c:v>
                </c:pt>
                <c:pt idx="1748">
                  <c:v>2002000000</c:v>
                </c:pt>
                <c:pt idx="1749">
                  <c:v>1995400000</c:v>
                </c:pt>
                <c:pt idx="1750">
                  <c:v>1995400000</c:v>
                </c:pt>
                <c:pt idx="1751">
                  <c:v>1988900000</c:v>
                </c:pt>
                <c:pt idx="1752">
                  <c:v>1982400000</c:v>
                </c:pt>
                <c:pt idx="1753">
                  <c:v>1975900000</c:v>
                </c:pt>
                <c:pt idx="1754">
                  <c:v>1969400000</c:v>
                </c:pt>
                <c:pt idx="1755">
                  <c:v>1962800000</c:v>
                </c:pt>
                <c:pt idx="1756">
                  <c:v>1956300000</c:v>
                </c:pt>
                <c:pt idx="1757">
                  <c:v>1949800000</c:v>
                </c:pt>
                <c:pt idx="1758">
                  <c:v>1943300000</c:v>
                </c:pt>
                <c:pt idx="1759">
                  <c:v>1936800000</c:v>
                </c:pt>
                <c:pt idx="1760">
                  <c:v>1930300000</c:v>
                </c:pt>
                <c:pt idx="1761">
                  <c:v>1923700000</c:v>
                </c:pt>
                <c:pt idx="1762">
                  <c:v>1917200000</c:v>
                </c:pt>
                <c:pt idx="1763">
                  <c:v>1910700000</c:v>
                </c:pt>
                <c:pt idx="1764">
                  <c:v>1904200000</c:v>
                </c:pt>
                <c:pt idx="1765">
                  <c:v>1897700000</c:v>
                </c:pt>
                <c:pt idx="1766">
                  <c:v>1891200000</c:v>
                </c:pt>
                <c:pt idx="1767">
                  <c:v>1884600000</c:v>
                </c:pt>
                <c:pt idx="1768">
                  <c:v>1878100000</c:v>
                </c:pt>
                <c:pt idx="1769">
                  <c:v>1871600000</c:v>
                </c:pt>
                <c:pt idx="1770">
                  <c:v>1865100000</c:v>
                </c:pt>
                <c:pt idx="1771">
                  <c:v>1858600000</c:v>
                </c:pt>
                <c:pt idx="1772">
                  <c:v>1852100000</c:v>
                </c:pt>
                <c:pt idx="1773">
                  <c:v>1845500000</c:v>
                </c:pt>
                <c:pt idx="1774">
                  <c:v>1839000000</c:v>
                </c:pt>
                <c:pt idx="1775">
                  <c:v>1832500000</c:v>
                </c:pt>
                <c:pt idx="1776">
                  <c:v>1826000000</c:v>
                </c:pt>
                <c:pt idx="1777">
                  <c:v>1819500000</c:v>
                </c:pt>
                <c:pt idx="1778">
                  <c:v>1813000000</c:v>
                </c:pt>
                <c:pt idx="1779">
                  <c:v>1806500000</c:v>
                </c:pt>
                <c:pt idx="1780">
                  <c:v>1799900000</c:v>
                </c:pt>
                <c:pt idx="1781">
                  <c:v>1793400000</c:v>
                </c:pt>
                <c:pt idx="1782">
                  <c:v>1786900000</c:v>
                </c:pt>
                <c:pt idx="1783">
                  <c:v>1780400000</c:v>
                </c:pt>
                <c:pt idx="1784">
                  <c:v>1773900000</c:v>
                </c:pt>
                <c:pt idx="1785">
                  <c:v>1767400000</c:v>
                </c:pt>
                <c:pt idx="1786">
                  <c:v>1760900000</c:v>
                </c:pt>
                <c:pt idx="1787">
                  <c:v>1754400000</c:v>
                </c:pt>
                <c:pt idx="1788">
                  <c:v>1747800000</c:v>
                </c:pt>
                <c:pt idx="1789">
                  <c:v>1741300000</c:v>
                </c:pt>
                <c:pt idx="1790">
                  <c:v>1734800000</c:v>
                </c:pt>
                <c:pt idx="1791">
                  <c:v>1728300000</c:v>
                </c:pt>
                <c:pt idx="1792">
                  <c:v>1721800000</c:v>
                </c:pt>
                <c:pt idx="1793">
                  <c:v>1715300000</c:v>
                </c:pt>
                <c:pt idx="1794">
                  <c:v>1708800000</c:v>
                </c:pt>
                <c:pt idx="1795">
                  <c:v>1702300000</c:v>
                </c:pt>
                <c:pt idx="1796">
                  <c:v>1695800000</c:v>
                </c:pt>
                <c:pt idx="1797">
                  <c:v>1689200000</c:v>
                </c:pt>
                <c:pt idx="1798">
                  <c:v>1682700000</c:v>
                </c:pt>
                <c:pt idx="1799">
                  <c:v>1676200000</c:v>
                </c:pt>
                <c:pt idx="1800">
                  <c:v>1676200000</c:v>
                </c:pt>
                <c:pt idx="1801">
                  <c:v>1669700000</c:v>
                </c:pt>
                <c:pt idx="1802">
                  <c:v>1663200000</c:v>
                </c:pt>
                <c:pt idx="1803">
                  <c:v>1656700000</c:v>
                </c:pt>
                <c:pt idx="1804">
                  <c:v>1650200000</c:v>
                </c:pt>
                <c:pt idx="1805">
                  <c:v>1643700000</c:v>
                </c:pt>
                <c:pt idx="1806">
                  <c:v>1637200000</c:v>
                </c:pt>
                <c:pt idx="1807">
                  <c:v>1630700000</c:v>
                </c:pt>
                <c:pt idx="1808">
                  <c:v>1624200000</c:v>
                </c:pt>
                <c:pt idx="1809">
                  <c:v>1617700000</c:v>
                </c:pt>
                <c:pt idx="1810">
                  <c:v>1611200000</c:v>
                </c:pt>
                <c:pt idx="1811">
                  <c:v>1604700000</c:v>
                </c:pt>
                <c:pt idx="1812">
                  <c:v>1598200000</c:v>
                </c:pt>
                <c:pt idx="1813">
                  <c:v>1591700000</c:v>
                </c:pt>
                <c:pt idx="1814">
                  <c:v>1585200000</c:v>
                </c:pt>
                <c:pt idx="1815">
                  <c:v>1578700000</c:v>
                </c:pt>
                <c:pt idx="1816">
                  <c:v>1572200000</c:v>
                </c:pt>
                <c:pt idx="1817">
                  <c:v>1565700000</c:v>
                </c:pt>
                <c:pt idx="1818">
                  <c:v>1559200000</c:v>
                </c:pt>
                <c:pt idx="1819">
                  <c:v>1552700000</c:v>
                </c:pt>
                <c:pt idx="1820">
                  <c:v>1546200000</c:v>
                </c:pt>
                <c:pt idx="1821">
                  <c:v>1539700000</c:v>
                </c:pt>
                <c:pt idx="1822">
                  <c:v>1533200000</c:v>
                </c:pt>
                <c:pt idx="1823">
                  <c:v>1526700000</c:v>
                </c:pt>
                <c:pt idx="1824">
                  <c:v>1520300000</c:v>
                </c:pt>
                <c:pt idx="1825">
                  <c:v>1513800000</c:v>
                </c:pt>
                <c:pt idx="1826">
                  <c:v>1507300000</c:v>
                </c:pt>
                <c:pt idx="1827">
                  <c:v>1500900000</c:v>
                </c:pt>
                <c:pt idx="1828">
                  <c:v>1494400000</c:v>
                </c:pt>
                <c:pt idx="1829">
                  <c:v>1488000000</c:v>
                </c:pt>
                <c:pt idx="1830">
                  <c:v>1481600000</c:v>
                </c:pt>
                <c:pt idx="1831">
                  <c:v>1475200000</c:v>
                </c:pt>
                <c:pt idx="1832">
                  <c:v>1468800000</c:v>
                </c:pt>
                <c:pt idx="1833">
                  <c:v>1462400000</c:v>
                </c:pt>
                <c:pt idx="1834">
                  <c:v>1456100000</c:v>
                </c:pt>
                <c:pt idx="1835">
                  <c:v>1449900000</c:v>
                </c:pt>
                <c:pt idx="1836">
                  <c:v>1443700000</c:v>
                </c:pt>
                <c:pt idx="1837">
                  <c:v>1437600000</c:v>
                </c:pt>
                <c:pt idx="1838">
                  <c:v>1431600000</c:v>
                </c:pt>
                <c:pt idx="1839">
                  <c:v>1425800000</c:v>
                </c:pt>
                <c:pt idx="1840">
                  <c:v>1420100000</c:v>
                </c:pt>
                <c:pt idx="1841">
                  <c:v>1414600000</c:v>
                </c:pt>
                <c:pt idx="1842">
                  <c:v>1409400000</c:v>
                </c:pt>
                <c:pt idx="1843">
                  <c:v>1404600000</c:v>
                </c:pt>
                <c:pt idx="1844">
                  <c:v>1400200000</c:v>
                </c:pt>
                <c:pt idx="1845">
                  <c:v>1396500000</c:v>
                </c:pt>
                <c:pt idx="1846">
                  <c:v>1393400000</c:v>
                </c:pt>
                <c:pt idx="1847">
                  <c:v>1391300000</c:v>
                </c:pt>
                <c:pt idx="1848">
                  <c:v>1390400000</c:v>
                </c:pt>
                <c:pt idx="1849">
                  <c:v>1391100000</c:v>
                </c:pt>
                <c:pt idx="1850">
                  <c:v>1391100000</c:v>
                </c:pt>
                <c:pt idx="1851">
                  <c:v>1393700000</c:v>
                </c:pt>
                <c:pt idx="1852">
                  <c:v>1398800000</c:v>
                </c:pt>
                <c:pt idx="1853">
                  <c:v>1407100000</c:v>
                </c:pt>
                <c:pt idx="1854">
                  <c:v>1419500000</c:v>
                </c:pt>
                <c:pt idx="1855">
                  <c:v>1437100000</c:v>
                </c:pt>
                <c:pt idx="1856">
                  <c:v>1461300000</c:v>
                </c:pt>
                <c:pt idx="1857">
                  <c:v>1494000000</c:v>
                </c:pt>
                <c:pt idx="1858">
                  <c:v>1537500000</c:v>
                </c:pt>
                <c:pt idx="1859">
                  <c:v>1594700000</c:v>
                </c:pt>
                <c:pt idx="1860">
                  <c:v>1669500000</c:v>
                </c:pt>
                <c:pt idx="1861">
                  <c:v>1766700000</c:v>
                </c:pt>
                <c:pt idx="1862">
                  <c:v>1892400000</c:v>
                </c:pt>
                <c:pt idx="1863">
                  <c:v>2054500000</c:v>
                </c:pt>
                <c:pt idx="1864">
                  <c:v>2263200000</c:v>
                </c:pt>
                <c:pt idx="1865">
                  <c:v>2531100000</c:v>
                </c:pt>
                <c:pt idx="1866">
                  <c:v>2874600000</c:v>
                </c:pt>
                <c:pt idx="1867">
                  <c:v>3314600000</c:v>
                </c:pt>
                <c:pt idx="1868">
                  <c:v>3877600000</c:v>
                </c:pt>
                <c:pt idx="1869">
                  <c:v>4597600000</c:v>
                </c:pt>
                <c:pt idx="1870">
                  <c:v>5517800000</c:v>
                </c:pt>
                <c:pt idx="1871">
                  <c:v>6693400000</c:v>
                </c:pt>
                <c:pt idx="1872">
                  <c:v>8194700000</c:v>
                </c:pt>
                <c:pt idx="1873">
                  <c:v>10112000000</c:v>
                </c:pt>
                <c:pt idx="1874">
                  <c:v>12559000000</c:v>
                </c:pt>
                <c:pt idx="1875">
                  <c:v>15682000000</c:v>
                </c:pt>
                <c:pt idx="1876">
                  <c:v>19668000000</c:v>
                </c:pt>
                <c:pt idx="1877">
                  <c:v>24754000000</c:v>
                </c:pt>
                <c:pt idx="1878">
                  <c:v>31243000000</c:v>
                </c:pt>
                <c:pt idx="1879">
                  <c:v>39523000000</c:v>
                </c:pt>
                <c:pt idx="1880">
                  <c:v>50087000000</c:v>
                </c:pt>
                <c:pt idx="1881">
                  <c:v>63564000000</c:v>
                </c:pt>
                <c:pt idx="1882">
                  <c:v>80757000000</c:v>
                </c:pt>
                <c:pt idx="1883">
                  <c:v>102690000000</c:v>
                </c:pt>
                <c:pt idx="1884">
                  <c:v>130670000000</c:v>
                </c:pt>
                <c:pt idx="1885">
                  <c:v>166370000000</c:v>
                </c:pt>
                <c:pt idx="1886">
                  <c:v>211900000000</c:v>
                </c:pt>
                <c:pt idx="1887">
                  <c:v>269990000000</c:v>
                </c:pt>
                <c:pt idx="1888">
                  <c:v>344080000000</c:v>
                </c:pt>
                <c:pt idx="1889">
                  <c:v>438600000000</c:v>
                </c:pt>
                <c:pt idx="1890">
                  <c:v>559170000000</c:v>
                </c:pt>
                <c:pt idx="1891">
                  <c:v>712980000000</c:v>
                </c:pt>
                <c:pt idx="1892">
                  <c:v>909170000000</c:v>
                </c:pt>
                <c:pt idx="1893">
                  <c:v>1159400000000</c:v>
                </c:pt>
                <c:pt idx="1894">
                  <c:v>1478700000000</c:v>
                </c:pt>
                <c:pt idx="1895">
                  <c:v>1885900000000</c:v>
                </c:pt>
                <c:pt idx="1896">
                  <c:v>2405400000000</c:v>
                </c:pt>
                <c:pt idx="1897">
                  <c:v>3068100000000</c:v>
                </c:pt>
                <c:pt idx="1898">
                  <c:v>3913400000000</c:v>
                </c:pt>
                <c:pt idx="1899">
                  <c:v>4991700000000</c:v>
                </c:pt>
                <c:pt idx="1900">
                  <c:v>4991700000000</c:v>
                </c:pt>
                <c:pt idx="1901">
                  <c:v>5568100000000</c:v>
                </c:pt>
                <c:pt idx="1902">
                  <c:v>6120700000000</c:v>
                </c:pt>
                <c:pt idx="1903">
                  <c:v>6649300000000</c:v>
                </c:pt>
                <c:pt idx="1904">
                  <c:v>7153900000000</c:v>
                </c:pt>
                <c:pt idx="1905">
                  <c:v>7634600000000</c:v>
                </c:pt>
                <c:pt idx="1906">
                  <c:v>8091400000000</c:v>
                </c:pt>
                <c:pt idx="1907">
                  <c:v>8524200000000</c:v>
                </c:pt>
                <c:pt idx="1908">
                  <c:v>8933100000000</c:v>
                </c:pt>
                <c:pt idx="1909">
                  <c:v>9318000000000</c:v>
                </c:pt>
                <c:pt idx="1910">
                  <c:v>9679000000000</c:v>
                </c:pt>
                <c:pt idx="1911">
                  <c:v>10016000000000</c:v>
                </c:pt>
                <c:pt idx="1912">
                  <c:v>10329000000000</c:v>
                </c:pt>
                <c:pt idx="1913">
                  <c:v>10618000000000</c:v>
                </c:pt>
                <c:pt idx="1914">
                  <c:v>10884000000000</c:v>
                </c:pt>
                <c:pt idx="1915">
                  <c:v>11125000000000</c:v>
                </c:pt>
                <c:pt idx="1916">
                  <c:v>11342000000000</c:v>
                </c:pt>
                <c:pt idx="1917">
                  <c:v>11536000000000</c:v>
                </c:pt>
                <c:pt idx="1918">
                  <c:v>11705000000000</c:v>
                </c:pt>
                <c:pt idx="1919">
                  <c:v>11851000000000</c:v>
                </c:pt>
                <c:pt idx="1920">
                  <c:v>11972000000000</c:v>
                </c:pt>
                <c:pt idx="1921">
                  <c:v>12070000000000</c:v>
                </c:pt>
                <c:pt idx="1922">
                  <c:v>12143000000000</c:v>
                </c:pt>
                <c:pt idx="1923">
                  <c:v>12193000000000</c:v>
                </c:pt>
                <c:pt idx="1924">
                  <c:v>12219000000000</c:v>
                </c:pt>
                <c:pt idx="1925">
                  <c:v>12221000000000</c:v>
                </c:pt>
                <c:pt idx="1926">
                  <c:v>12199000000000</c:v>
                </c:pt>
                <c:pt idx="1927">
                  <c:v>12153000000000</c:v>
                </c:pt>
                <c:pt idx="1928">
                  <c:v>12083000000000</c:v>
                </c:pt>
                <c:pt idx="1929">
                  <c:v>11989000000000</c:v>
                </c:pt>
                <c:pt idx="1930">
                  <c:v>11871000000000</c:v>
                </c:pt>
                <c:pt idx="1931">
                  <c:v>11729000000000</c:v>
                </c:pt>
                <c:pt idx="1932">
                  <c:v>11564000000000</c:v>
                </c:pt>
                <c:pt idx="1933">
                  <c:v>11374000000000</c:v>
                </c:pt>
                <c:pt idx="1934">
                  <c:v>11160000000000</c:v>
                </c:pt>
                <c:pt idx="1935">
                  <c:v>10923000000000</c:v>
                </c:pt>
                <c:pt idx="1936">
                  <c:v>10661000000000</c:v>
                </c:pt>
                <c:pt idx="1937">
                  <c:v>10376000000000</c:v>
                </c:pt>
                <c:pt idx="1938">
                  <c:v>10066000000000</c:v>
                </c:pt>
                <c:pt idx="1939">
                  <c:v>9733100000000</c:v>
                </c:pt>
                <c:pt idx="1940">
                  <c:v>9375900000000</c:v>
                </c:pt>
                <c:pt idx="1941">
                  <c:v>8994700000000</c:v>
                </c:pt>
                <c:pt idx="1942">
                  <c:v>8589500000000</c:v>
                </c:pt>
                <c:pt idx="1943">
                  <c:v>8160400000000</c:v>
                </c:pt>
                <c:pt idx="1944">
                  <c:v>7707400000000</c:v>
                </c:pt>
                <c:pt idx="1945">
                  <c:v>7230400000000</c:v>
                </c:pt>
                <c:pt idx="1946">
                  <c:v>6729500000000</c:v>
                </c:pt>
                <c:pt idx="1947">
                  <c:v>6204600000000</c:v>
                </c:pt>
                <c:pt idx="1948">
                  <c:v>5655800000000</c:v>
                </c:pt>
                <c:pt idx="1949">
                  <c:v>5083100000000</c:v>
                </c:pt>
                <c:pt idx="1950">
                  <c:v>5083100000000</c:v>
                </c:pt>
                <c:pt idx="1951">
                  <c:v>3725000000000</c:v>
                </c:pt>
                <c:pt idx="1952">
                  <c:v>2729800000000</c:v>
                </c:pt>
                <c:pt idx="1953">
                  <c:v>2000500000000</c:v>
                </c:pt>
                <c:pt idx="1954">
                  <c:v>1466200000000</c:v>
                </c:pt>
                <c:pt idx="1955">
                  <c:v>1074600000000</c:v>
                </c:pt>
                <c:pt idx="1956">
                  <c:v>787740000000</c:v>
                </c:pt>
                <c:pt idx="1957">
                  <c:v>577520000000</c:v>
                </c:pt>
                <c:pt idx="1958">
                  <c:v>423470000000</c:v>
                </c:pt>
                <c:pt idx="1959">
                  <c:v>310590000000</c:v>
                </c:pt>
                <c:pt idx="1960">
                  <c:v>227880000000</c:v>
                </c:pt>
                <c:pt idx="1961">
                  <c:v>167280000000</c:v>
                </c:pt>
                <c:pt idx="1962">
                  <c:v>122870000000</c:v>
                </c:pt>
                <c:pt idx="1963">
                  <c:v>90328000000</c:v>
                </c:pt>
                <c:pt idx="1964">
                  <c:v>66485000000</c:v>
                </c:pt>
                <c:pt idx="1965">
                  <c:v>49014000000</c:v>
                </c:pt>
                <c:pt idx="1966">
                  <c:v>36212000000</c:v>
                </c:pt>
                <c:pt idx="1967">
                  <c:v>26833000000</c:v>
                </c:pt>
                <c:pt idx="1968">
                  <c:v>19960000000</c:v>
                </c:pt>
                <c:pt idx="1969">
                  <c:v>14925000000</c:v>
                </c:pt>
                <c:pt idx="1970">
                  <c:v>11235000000</c:v>
                </c:pt>
                <c:pt idx="1971">
                  <c:v>8532400000</c:v>
                </c:pt>
                <c:pt idx="1972">
                  <c:v>6552400000</c:v>
                </c:pt>
                <c:pt idx="1973">
                  <c:v>5102000000</c:v>
                </c:pt>
                <c:pt idx="1974">
                  <c:v>4039600000</c:v>
                </c:pt>
                <c:pt idx="1975">
                  <c:v>3261700000</c:v>
                </c:pt>
                <c:pt idx="1976">
                  <c:v>2692100000</c:v>
                </c:pt>
                <c:pt idx="1977">
                  <c:v>2275300000</c:v>
                </c:pt>
                <c:pt idx="1978">
                  <c:v>1970300000</c:v>
                </c:pt>
                <c:pt idx="1979">
                  <c:v>1747300000</c:v>
                </c:pt>
                <c:pt idx="1980">
                  <c:v>1584300000</c:v>
                </c:pt>
                <c:pt idx="1981">
                  <c:v>1465400000</c:v>
                </c:pt>
                <c:pt idx="1982">
                  <c:v>1378800000</c:v>
                </c:pt>
                <c:pt idx="1983">
                  <c:v>1315800000</c:v>
                </c:pt>
                <c:pt idx="1984">
                  <c:v>1270100000</c:v>
                </c:pt>
                <c:pt idx="1985">
                  <c:v>1237100000</c:v>
                </c:pt>
                <c:pt idx="1986">
                  <c:v>1213400000</c:v>
                </c:pt>
                <c:pt idx="1987">
                  <c:v>1196600000</c:v>
                </c:pt>
                <c:pt idx="1988">
                  <c:v>1184700000</c:v>
                </c:pt>
                <c:pt idx="1989">
                  <c:v>1176500000</c:v>
                </c:pt>
                <c:pt idx="1990">
                  <c:v>1171000000</c:v>
                </c:pt>
                <c:pt idx="1991">
                  <c:v>1167400000</c:v>
                </c:pt>
                <c:pt idx="1992">
                  <c:v>1165300000</c:v>
                </c:pt>
                <c:pt idx="1993">
                  <c:v>1164200000</c:v>
                </c:pt>
                <c:pt idx="1994">
                  <c:v>1163900000</c:v>
                </c:pt>
                <c:pt idx="1995">
                  <c:v>1164200000</c:v>
                </c:pt>
                <c:pt idx="1996">
                  <c:v>1164900000</c:v>
                </c:pt>
                <c:pt idx="1997">
                  <c:v>1165900000</c:v>
                </c:pt>
                <c:pt idx="1998">
                  <c:v>1167100000</c:v>
                </c:pt>
                <c:pt idx="1999">
                  <c:v>1168500000</c:v>
                </c:pt>
                <c:pt idx="2000">
                  <c:v>1168500000</c:v>
                </c:pt>
                <c:pt idx="2001">
                  <c:v>1170000000</c:v>
                </c:pt>
                <c:pt idx="2002">
                  <c:v>1171600000</c:v>
                </c:pt>
                <c:pt idx="2003">
                  <c:v>1173300000</c:v>
                </c:pt>
                <c:pt idx="2004">
                  <c:v>1175000000</c:v>
                </c:pt>
                <c:pt idx="2005">
                  <c:v>1176800000</c:v>
                </c:pt>
                <c:pt idx="2006">
                  <c:v>1178600000</c:v>
                </c:pt>
                <c:pt idx="2007">
                  <c:v>1180400000</c:v>
                </c:pt>
                <c:pt idx="2008">
                  <c:v>1182200000</c:v>
                </c:pt>
                <c:pt idx="2009">
                  <c:v>1184000000</c:v>
                </c:pt>
                <c:pt idx="2010">
                  <c:v>1185900000</c:v>
                </c:pt>
                <c:pt idx="2011">
                  <c:v>1187700000</c:v>
                </c:pt>
                <c:pt idx="2012">
                  <c:v>1189600000</c:v>
                </c:pt>
                <c:pt idx="2013">
                  <c:v>1191400000</c:v>
                </c:pt>
                <c:pt idx="2014">
                  <c:v>1193300000</c:v>
                </c:pt>
                <c:pt idx="2015">
                  <c:v>1195100000</c:v>
                </c:pt>
                <c:pt idx="2016">
                  <c:v>1197000000</c:v>
                </c:pt>
                <c:pt idx="2017">
                  <c:v>1198900000</c:v>
                </c:pt>
                <c:pt idx="2018">
                  <c:v>1200800000</c:v>
                </c:pt>
                <c:pt idx="2019">
                  <c:v>1202600000</c:v>
                </c:pt>
                <c:pt idx="2020">
                  <c:v>1204500000</c:v>
                </c:pt>
                <c:pt idx="2021">
                  <c:v>1206400000</c:v>
                </c:pt>
                <c:pt idx="2022">
                  <c:v>1208300000</c:v>
                </c:pt>
                <c:pt idx="2023">
                  <c:v>1210100000</c:v>
                </c:pt>
                <c:pt idx="2024">
                  <c:v>1212000000</c:v>
                </c:pt>
                <c:pt idx="2025">
                  <c:v>1213900000</c:v>
                </c:pt>
                <c:pt idx="2026">
                  <c:v>1215800000</c:v>
                </c:pt>
                <c:pt idx="2027">
                  <c:v>1217700000</c:v>
                </c:pt>
                <c:pt idx="2028">
                  <c:v>1219600000</c:v>
                </c:pt>
                <c:pt idx="2029">
                  <c:v>1221400000</c:v>
                </c:pt>
                <c:pt idx="2030">
                  <c:v>1223300000</c:v>
                </c:pt>
                <c:pt idx="2031">
                  <c:v>1225200000</c:v>
                </c:pt>
                <c:pt idx="2032">
                  <c:v>1227100000</c:v>
                </c:pt>
                <c:pt idx="2033">
                  <c:v>1229000000</c:v>
                </c:pt>
                <c:pt idx="2034">
                  <c:v>1230900000</c:v>
                </c:pt>
                <c:pt idx="2035">
                  <c:v>1232800000</c:v>
                </c:pt>
                <c:pt idx="2036">
                  <c:v>1234700000</c:v>
                </c:pt>
                <c:pt idx="2037">
                  <c:v>1236600000</c:v>
                </c:pt>
                <c:pt idx="2038">
                  <c:v>1238500000</c:v>
                </c:pt>
                <c:pt idx="2039">
                  <c:v>1240400000</c:v>
                </c:pt>
                <c:pt idx="2040">
                  <c:v>1242300000</c:v>
                </c:pt>
                <c:pt idx="2041">
                  <c:v>1244200000</c:v>
                </c:pt>
                <c:pt idx="2042">
                  <c:v>1246100000</c:v>
                </c:pt>
                <c:pt idx="2043">
                  <c:v>1248000000</c:v>
                </c:pt>
                <c:pt idx="2044">
                  <c:v>1249900000</c:v>
                </c:pt>
                <c:pt idx="2045">
                  <c:v>1251900000</c:v>
                </c:pt>
                <c:pt idx="2046">
                  <c:v>1253800000</c:v>
                </c:pt>
                <c:pt idx="2047">
                  <c:v>1255700000</c:v>
                </c:pt>
                <c:pt idx="2048">
                  <c:v>1257600000</c:v>
                </c:pt>
                <c:pt idx="2049">
                  <c:v>1259500000</c:v>
                </c:pt>
                <c:pt idx="2050">
                  <c:v>1259500000</c:v>
                </c:pt>
                <c:pt idx="2051">
                  <c:v>1261400000</c:v>
                </c:pt>
                <c:pt idx="2052">
                  <c:v>1263400000</c:v>
                </c:pt>
                <c:pt idx="2053">
                  <c:v>1265300000</c:v>
                </c:pt>
                <c:pt idx="2054">
                  <c:v>1267200000</c:v>
                </c:pt>
                <c:pt idx="2055">
                  <c:v>1269100000</c:v>
                </c:pt>
                <c:pt idx="2056">
                  <c:v>1271100000</c:v>
                </c:pt>
                <c:pt idx="2057">
                  <c:v>1273000000</c:v>
                </c:pt>
                <c:pt idx="2058">
                  <c:v>1274900000</c:v>
                </c:pt>
                <c:pt idx="2059">
                  <c:v>1276900000</c:v>
                </c:pt>
                <c:pt idx="2060">
                  <c:v>1278800000</c:v>
                </c:pt>
                <c:pt idx="2061">
                  <c:v>1280700000</c:v>
                </c:pt>
                <c:pt idx="2062">
                  <c:v>1282700000</c:v>
                </c:pt>
                <c:pt idx="2063">
                  <c:v>1284600000</c:v>
                </c:pt>
                <c:pt idx="2064">
                  <c:v>1286600000</c:v>
                </c:pt>
                <c:pt idx="2065">
                  <c:v>1288500000</c:v>
                </c:pt>
                <c:pt idx="2066">
                  <c:v>1290500000</c:v>
                </c:pt>
                <c:pt idx="2067">
                  <c:v>1292400000</c:v>
                </c:pt>
                <c:pt idx="2068">
                  <c:v>1294400000</c:v>
                </c:pt>
                <c:pt idx="2069">
                  <c:v>1296300000</c:v>
                </c:pt>
                <c:pt idx="2070">
                  <c:v>1298300000</c:v>
                </c:pt>
                <c:pt idx="2071">
                  <c:v>1300300000</c:v>
                </c:pt>
                <c:pt idx="2072">
                  <c:v>1302200000</c:v>
                </c:pt>
                <c:pt idx="2073">
                  <c:v>1304200000</c:v>
                </c:pt>
                <c:pt idx="2074">
                  <c:v>1306200000</c:v>
                </c:pt>
                <c:pt idx="2075">
                  <c:v>1308100000</c:v>
                </c:pt>
                <c:pt idx="2076">
                  <c:v>1310100000</c:v>
                </c:pt>
                <c:pt idx="2077">
                  <c:v>1312100000</c:v>
                </c:pt>
                <c:pt idx="2078">
                  <c:v>1314100000</c:v>
                </c:pt>
                <c:pt idx="2079">
                  <c:v>1316100000</c:v>
                </c:pt>
                <c:pt idx="2080">
                  <c:v>1318100000</c:v>
                </c:pt>
                <c:pt idx="2081">
                  <c:v>1320100000</c:v>
                </c:pt>
                <c:pt idx="2082">
                  <c:v>1322100000</c:v>
                </c:pt>
                <c:pt idx="2083">
                  <c:v>1324100000</c:v>
                </c:pt>
                <c:pt idx="2084">
                  <c:v>1326100000</c:v>
                </c:pt>
                <c:pt idx="2085">
                  <c:v>1328100000</c:v>
                </c:pt>
                <c:pt idx="2086">
                  <c:v>1330100000</c:v>
                </c:pt>
                <c:pt idx="2087">
                  <c:v>1332200000</c:v>
                </c:pt>
                <c:pt idx="2088">
                  <c:v>1334200000</c:v>
                </c:pt>
                <c:pt idx="2089">
                  <c:v>1336300000</c:v>
                </c:pt>
                <c:pt idx="2090">
                  <c:v>1338400000</c:v>
                </c:pt>
                <c:pt idx="2091">
                  <c:v>1340500000</c:v>
                </c:pt>
                <c:pt idx="2092">
                  <c:v>1342700000</c:v>
                </c:pt>
                <c:pt idx="2093">
                  <c:v>1344900000</c:v>
                </c:pt>
                <c:pt idx="2094">
                  <c:v>1347200000</c:v>
                </c:pt>
                <c:pt idx="2095">
                  <c:v>1349500000</c:v>
                </c:pt>
                <c:pt idx="2096">
                  <c:v>1352000000</c:v>
                </c:pt>
                <c:pt idx="2097">
                  <c:v>1354600000</c:v>
                </c:pt>
                <c:pt idx="2098">
                  <c:v>1357400000</c:v>
                </c:pt>
                <c:pt idx="2099">
                  <c:v>1360500000</c:v>
                </c:pt>
                <c:pt idx="2100">
                  <c:v>1360500000</c:v>
                </c:pt>
                <c:pt idx="2101">
                  <c:v>1364000000</c:v>
                </c:pt>
                <c:pt idx="2102">
                  <c:v>1368000000</c:v>
                </c:pt>
                <c:pt idx="2103">
                  <c:v>1372700000</c:v>
                </c:pt>
                <c:pt idx="2104">
                  <c:v>1378400000</c:v>
                </c:pt>
                <c:pt idx="2105">
                  <c:v>1385400000</c:v>
                </c:pt>
                <c:pt idx="2106">
                  <c:v>1394100000</c:v>
                </c:pt>
                <c:pt idx="2107">
                  <c:v>1405300000</c:v>
                </c:pt>
                <c:pt idx="2108">
                  <c:v>1419800000</c:v>
                </c:pt>
                <c:pt idx="2109">
                  <c:v>1438800000</c:v>
                </c:pt>
                <c:pt idx="2110">
                  <c:v>1463900000</c:v>
                </c:pt>
                <c:pt idx="2111">
                  <c:v>1497400000</c:v>
                </c:pt>
                <c:pt idx="2112">
                  <c:v>1542400000</c:v>
                </c:pt>
                <c:pt idx="2113">
                  <c:v>1603000000</c:v>
                </c:pt>
                <c:pt idx="2114">
                  <c:v>1684900000</c:v>
                </c:pt>
                <c:pt idx="2115">
                  <c:v>1795900000</c:v>
                </c:pt>
                <c:pt idx="2116">
                  <c:v>1946600000</c:v>
                </c:pt>
                <c:pt idx="2117">
                  <c:v>2151500000</c:v>
                </c:pt>
                <c:pt idx="2118">
                  <c:v>2430300000</c:v>
                </c:pt>
                <c:pt idx="2119">
                  <c:v>2810000000</c:v>
                </c:pt>
                <c:pt idx="2120">
                  <c:v>3327300000</c:v>
                </c:pt>
                <c:pt idx="2121">
                  <c:v>4032500000</c:v>
                </c:pt>
                <c:pt idx="2122">
                  <c:v>4994100000</c:v>
                </c:pt>
                <c:pt idx="2123">
                  <c:v>6305500000</c:v>
                </c:pt>
                <c:pt idx="2124">
                  <c:v>8094500000</c:v>
                </c:pt>
                <c:pt idx="2125">
                  <c:v>10535000000</c:v>
                </c:pt>
                <c:pt idx="2126">
                  <c:v>13865000000</c:v>
                </c:pt>
                <c:pt idx="2127">
                  <c:v>18408000000</c:v>
                </c:pt>
                <c:pt idx="2128">
                  <c:v>24608000000</c:v>
                </c:pt>
                <c:pt idx="2129">
                  <c:v>33068000000</c:v>
                </c:pt>
                <c:pt idx="2130">
                  <c:v>44613000000</c:v>
                </c:pt>
                <c:pt idx="2131">
                  <c:v>60367000000</c:v>
                </c:pt>
                <c:pt idx="2132">
                  <c:v>81867000000</c:v>
                </c:pt>
                <c:pt idx="2133">
                  <c:v>111210000000</c:v>
                </c:pt>
                <c:pt idx="2134">
                  <c:v>151250000000</c:v>
                </c:pt>
                <c:pt idx="2135">
                  <c:v>205890000000</c:v>
                </c:pt>
                <c:pt idx="2136">
                  <c:v>280460000000</c:v>
                </c:pt>
                <c:pt idx="2137">
                  <c:v>382220000000</c:v>
                </c:pt>
                <c:pt idx="2138">
                  <c:v>521100000000</c:v>
                </c:pt>
                <c:pt idx="2139">
                  <c:v>710630000000</c:v>
                </c:pt>
                <c:pt idx="2140">
                  <c:v>969290000000</c:v>
                </c:pt>
                <c:pt idx="2141">
                  <c:v>1322300000000</c:v>
                </c:pt>
                <c:pt idx="2142">
                  <c:v>1804000000000</c:v>
                </c:pt>
                <c:pt idx="2143">
                  <c:v>2461400000000</c:v>
                </c:pt>
                <c:pt idx="2144">
                  <c:v>3358600000000</c:v>
                </c:pt>
                <c:pt idx="2145">
                  <c:v>4583000000000</c:v>
                </c:pt>
                <c:pt idx="2146">
                  <c:v>6254000000000</c:v>
                </c:pt>
                <c:pt idx="2147">
                  <c:v>8534400000000</c:v>
                </c:pt>
                <c:pt idx="2148">
                  <c:v>11646000000000</c:v>
                </c:pt>
                <c:pt idx="2149">
                  <c:v>15894000000000</c:v>
                </c:pt>
                <c:pt idx="2150">
                  <c:v>15894000000000</c:v>
                </c:pt>
                <c:pt idx="2151">
                  <c:v>21539000000000</c:v>
                </c:pt>
                <c:pt idx="2152">
                  <c:v>26957000000000</c:v>
                </c:pt>
                <c:pt idx="2153">
                  <c:v>32146000000000</c:v>
                </c:pt>
                <c:pt idx="2154">
                  <c:v>37108000000000</c:v>
                </c:pt>
                <c:pt idx="2155">
                  <c:v>41841000000000</c:v>
                </c:pt>
                <c:pt idx="2156">
                  <c:v>46346000000000</c:v>
                </c:pt>
                <c:pt idx="2157">
                  <c:v>50623000000000</c:v>
                </c:pt>
                <c:pt idx="2158">
                  <c:v>54672000000000</c:v>
                </c:pt>
                <c:pt idx="2159">
                  <c:v>58493000000000</c:v>
                </c:pt>
                <c:pt idx="2160">
                  <c:v>62085000000000</c:v>
                </c:pt>
                <c:pt idx="2161">
                  <c:v>65450000000000</c:v>
                </c:pt>
                <c:pt idx="2162">
                  <c:v>68586000000000</c:v>
                </c:pt>
                <c:pt idx="2163">
                  <c:v>71494000000000</c:v>
                </c:pt>
                <c:pt idx="2164">
                  <c:v>74174000000000</c:v>
                </c:pt>
                <c:pt idx="2165">
                  <c:v>76626000000000</c:v>
                </c:pt>
                <c:pt idx="2166">
                  <c:v>78850000000000</c:v>
                </c:pt>
                <c:pt idx="2167">
                  <c:v>80845000000000</c:v>
                </c:pt>
                <c:pt idx="2168">
                  <c:v>82613000000000</c:v>
                </c:pt>
                <c:pt idx="2169">
                  <c:v>84152000000000</c:v>
                </c:pt>
                <c:pt idx="2170">
                  <c:v>85463000000000</c:v>
                </c:pt>
                <c:pt idx="2171">
                  <c:v>86546000000000</c:v>
                </c:pt>
                <c:pt idx="2172">
                  <c:v>87401000000000</c:v>
                </c:pt>
                <c:pt idx="2173">
                  <c:v>88027000000000</c:v>
                </c:pt>
                <c:pt idx="2174">
                  <c:v>88426000000000</c:v>
                </c:pt>
                <c:pt idx="2175">
                  <c:v>88596000000000</c:v>
                </c:pt>
                <c:pt idx="2176">
                  <c:v>88538000000000</c:v>
                </c:pt>
                <c:pt idx="2177">
                  <c:v>88252000000000</c:v>
                </c:pt>
                <c:pt idx="2178">
                  <c:v>87738000000000</c:v>
                </c:pt>
                <c:pt idx="2179">
                  <c:v>86995000000000</c:v>
                </c:pt>
                <c:pt idx="2180">
                  <c:v>86025000000000</c:v>
                </c:pt>
                <c:pt idx="2181">
                  <c:v>84826000000000</c:v>
                </c:pt>
                <c:pt idx="2182">
                  <c:v>83399000000000</c:v>
                </c:pt>
                <c:pt idx="2183">
                  <c:v>81744000000000</c:v>
                </c:pt>
                <c:pt idx="2184">
                  <c:v>79861000000000</c:v>
                </c:pt>
                <c:pt idx="2185">
                  <c:v>77750000000000</c:v>
                </c:pt>
                <c:pt idx="2186">
                  <c:v>75410000000000</c:v>
                </c:pt>
                <c:pt idx="2187">
                  <c:v>72842000000000</c:v>
                </c:pt>
                <c:pt idx="2188">
                  <c:v>70046000000000</c:v>
                </c:pt>
                <c:pt idx="2189">
                  <c:v>67022000000000</c:v>
                </c:pt>
                <c:pt idx="2190">
                  <c:v>63770000000000</c:v>
                </c:pt>
                <c:pt idx="2191">
                  <c:v>60290000000000</c:v>
                </c:pt>
                <c:pt idx="2192">
                  <c:v>56581000000000</c:v>
                </c:pt>
                <c:pt idx="2193">
                  <c:v>52645000000000</c:v>
                </c:pt>
                <c:pt idx="2194">
                  <c:v>48480000000000</c:v>
                </c:pt>
                <c:pt idx="2195">
                  <c:v>44087000000000</c:v>
                </c:pt>
                <c:pt idx="2196">
                  <c:v>39466000000000</c:v>
                </c:pt>
                <c:pt idx="2197">
                  <c:v>34616000000000</c:v>
                </c:pt>
                <c:pt idx="2198">
                  <c:v>29539000000000</c:v>
                </c:pt>
                <c:pt idx="2199">
                  <c:v>24233000000000</c:v>
                </c:pt>
                <c:pt idx="2200">
                  <c:v>24233000000000</c:v>
                </c:pt>
                <c:pt idx="2201">
                  <c:v>18853000000000</c:v>
                </c:pt>
                <c:pt idx="2202">
                  <c:v>14668000000000</c:v>
                </c:pt>
                <c:pt idx="2203">
                  <c:v>11411000000000</c:v>
                </c:pt>
                <c:pt idx="2204">
                  <c:v>8878200000000</c:v>
                </c:pt>
                <c:pt idx="2205">
                  <c:v>6907500000000</c:v>
                </c:pt>
                <c:pt idx="2206">
                  <c:v>5374300000000</c:v>
                </c:pt>
                <c:pt idx="2207">
                  <c:v>4181500000000</c:v>
                </c:pt>
                <c:pt idx="2208">
                  <c:v>3253500000000</c:v>
                </c:pt>
                <c:pt idx="2209">
                  <c:v>2531600000000</c:v>
                </c:pt>
                <c:pt idx="2210">
                  <c:v>1970000000000</c:v>
                </c:pt>
                <c:pt idx="2211">
                  <c:v>1533100000000</c:v>
                </c:pt>
                <c:pt idx="2212">
                  <c:v>1193200000000</c:v>
                </c:pt>
                <c:pt idx="2213">
                  <c:v>928750000000</c:v>
                </c:pt>
                <c:pt idx="2214">
                  <c:v>723030000000</c:v>
                </c:pt>
                <c:pt idx="2215">
                  <c:v>562990000000</c:v>
                </c:pt>
                <c:pt idx="2216">
                  <c:v>438480000000</c:v>
                </c:pt>
                <c:pt idx="2217">
                  <c:v>341620000000</c:v>
                </c:pt>
                <c:pt idx="2218">
                  <c:v>266270000000</c:v>
                </c:pt>
                <c:pt idx="2219">
                  <c:v>207650000000</c:v>
                </c:pt>
                <c:pt idx="2220">
                  <c:v>162040000000</c:v>
                </c:pt>
                <c:pt idx="2221">
                  <c:v>126570000000</c:v>
                </c:pt>
                <c:pt idx="2222">
                  <c:v>98968000000</c:v>
                </c:pt>
                <c:pt idx="2223">
                  <c:v>77498000000</c:v>
                </c:pt>
                <c:pt idx="2224">
                  <c:v>60797000000</c:v>
                </c:pt>
                <c:pt idx="2225">
                  <c:v>47804000000</c:v>
                </c:pt>
                <c:pt idx="2226">
                  <c:v>37698000000</c:v>
                </c:pt>
                <c:pt idx="2227">
                  <c:v>29837000000</c:v>
                </c:pt>
                <c:pt idx="2228">
                  <c:v>23723000000</c:v>
                </c:pt>
                <c:pt idx="2229">
                  <c:v>18967000000</c:v>
                </c:pt>
                <c:pt idx="2230">
                  <c:v>15268000000</c:v>
                </c:pt>
                <c:pt idx="2231">
                  <c:v>12392000000</c:v>
                </c:pt>
                <c:pt idx="2232">
                  <c:v>10156000000</c:v>
                </c:pt>
                <c:pt idx="2233">
                  <c:v>8417400000</c:v>
                </c:pt>
                <c:pt idx="2234">
                  <c:v>7066100000</c:v>
                </c:pt>
                <c:pt idx="2235">
                  <c:v>6016000000</c:v>
                </c:pt>
                <c:pt idx="2236">
                  <c:v>5200300000</c:v>
                </c:pt>
                <c:pt idx="2237">
                  <c:v>4567000000</c:v>
                </c:pt>
                <c:pt idx="2238">
                  <c:v>4075500000</c:v>
                </c:pt>
                <c:pt idx="2239">
                  <c:v>3694300000</c:v>
                </c:pt>
                <c:pt idx="2240">
                  <c:v>3399100000</c:v>
                </c:pt>
                <c:pt idx="2241">
                  <c:v>3170600000</c:v>
                </c:pt>
                <c:pt idx="2242">
                  <c:v>2994100000</c:v>
                </c:pt>
                <c:pt idx="2243">
                  <c:v>2858000000</c:v>
                </c:pt>
                <c:pt idx="2244">
                  <c:v>2753400000</c:v>
                </c:pt>
                <c:pt idx="2245">
                  <c:v>2673200000</c:v>
                </c:pt>
                <c:pt idx="2246">
                  <c:v>2612100000</c:v>
                </c:pt>
                <c:pt idx="2247">
                  <c:v>2565800000</c:v>
                </c:pt>
                <c:pt idx="2248">
                  <c:v>2531000000</c:v>
                </c:pt>
                <c:pt idx="2249">
                  <c:v>2505200000</c:v>
                </c:pt>
                <c:pt idx="2250">
                  <c:v>2505200000</c:v>
                </c:pt>
                <c:pt idx="2251">
                  <c:v>2486400000</c:v>
                </c:pt>
                <c:pt idx="2252">
                  <c:v>2473000000</c:v>
                </c:pt>
                <c:pt idx="2253">
                  <c:v>2463900000</c:v>
                </c:pt>
                <c:pt idx="2254">
                  <c:v>2458000000</c:v>
                </c:pt>
                <c:pt idx="2255">
                  <c:v>2454700000</c:v>
                </c:pt>
                <c:pt idx="2256">
                  <c:v>2453400000</c:v>
                </c:pt>
                <c:pt idx="2257">
                  <c:v>2453600000</c:v>
                </c:pt>
                <c:pt idx="2258">
                  <c:v>2455100000</c:v>
                </c:pt>
                <c:pt idx="2259">
                  <c:v>2457500000</c:v>
                </c:pt>
                <c:pt idx="2260">
                  <c:v>2460600000</c:v>
                </c:pt>
                <c:pt idx="2261">
                  <c:v>2464300000</c:v>
                </c:pt>
                <c:pt idx="2262">
                  <c:v>2468500000</c:v>
                </c:pt>
                <c:pt idx="2263">
                  <c:v>2473000000</c:v>
                </c:pt>
                <c:pt idx="2264">
                  <c:v>2477700000</c:v>
                </c:pt>
                <c:pt idx="2265">
                  <c:v>2482700000</c:v>
                </c:pt>
                <c:pt idx="2266">
                  <c:v>2487900000</c:v>
                </c:pt>
                <c:pt idx="2267">
                  <c:v>2493100000</c:v>
                </c:pt>
                <c:pt idx="2268">
                  <c:v>2498500000</c:v>
                </c:pt>
                <c:pt idx="2269">
                  <c:v>2504000000</c:v>
                </c:pt>
                <c:pt idx="2270">
                  <c:v>2509500000</c:v>
                </c:pt>
                <c:pt idx="2271">
                  <c:v>2515100000</c:v>
                </c:pt>
                <c:pt idx="2272">
                  <c:v>2520700000</c:v>
                </c:pt>
                <c:pt idx="2273">
                  <c:v>2526400000</c:v>
                </c:pt>
                <c:pt idx="2274">
                  <c:v>2532100000</c:v>
                </c:pt>
                <c:pt idx="2275">
                  <c:v>2537800000</c:v>
                </c:pt>
                <c:pt idx="2276">
                  <c:v>2543500000</c:v>
                </c:pt>
                <c:pt idx="2277">
                  <c:v>2549200000</c:v>
                </c:pt>
                <c:pt idx="2278">
                  <c:v>2555000000</c:v>
                </c:pt>
                <c:pt idx="2279">
                  <c:v>2560700000</c:v>
                </c:pt>
                <c:pt idx="2280">
                  <c:v>2566500000</c:v>
                </c:pt>
                <c:pt idx="2281">
                  <c:v>2572300000</c:v>
                </c:pt>
                <c:pt idx="2282">
                  <c:v>2578000000</c:v>
                </c:pt>
                <c:pt idx="2283">
                  <c:v>2583800000</c:v>
                </c:pt>
                <c:pt idx="2284">
                  <c:v>2589600000</c:v>
                </c:pt>
                <c:pt idx="2285">
                  <c:v>2595400000</c:v>
                </c:pt>
                <c:pt idx="2286">
                  <c:v>2601200000</c:v>
                </c:pt>
                <c:pt idx="2287">
                  <c:v>2607000000</c:v>
                </c:pt>
                <c:pt idx="2288">
                  <c:v>2612800000</c:v>
                </c:pt>
                <c:pt idx="2289">
                  <c:v>2618600000</c:v>
                </c:pt>
                <c:pt idx="2290">
                  <c:v>2624500000</c:v>
                </c:pt>
                <c:pt idx="2291">
                  <c:v>2630300000</c:v>
                </c:pt>
                <c:pt idx="2292">
                  <c:v>2636100000</c:v>
                </c:pt>
                <c:pt idx="2293">
                  <c:v>2641900000</c:v>
                </c:pt>
                <c:pt idx="2294">
                  <c:v>2647800000</c:v>
                </c:pt>
                <c:pt idx="2295">
                  <c:v>2653600000</c:v>
                </c:pt>
                <c:pt idx="2296">
                  <c:v>2659400000</c:v>
                </c:pt>
                <c:pt idx="2297">
                  <c:v>2665300000</c:v>
                </c:pt>
                <c:pt idx="2298">
                  <c:v>2671100000</c:v>
                </c:pt>
                <c:pt idx="2299">
                  <c:v>2676900000</c:v>
                </c:pt>
                <c:pt idx="2300">
                  <c:v>2676900000</c:v>
                </c:pt>
                <c:pt idx="2301">
                  <c:v>2682800000</c:v>
                </c:pt>
                <c:pt idx="2302">
                  <c:v>2688600000</c:v>
                </c:pt>
                <c:pt idx="2303">
                  <c:v>2694500000</c:v>
                </c:pt>
                <c:pt idx="2304">
                  <c:v>2700300000</c:v>
                </c:pt>
                <c:pt idx="2305">
                  <c:v>2706200000</c:v>
                </c:pt>
                <c:pt idx="2306">
                  <c:v>2712000000</c:v>
                </c:pt>
                <c:pt idx="2307">
                  <c:v>2717900000</c:v>
                </c:pt>
                <c:pt idx="2308">
                  <c:v>2723800000</c:v>
                </c:pt>
                <c:pt idx="2309">
                  <c:v>2729600000</c:v>
                </c:pt>
                <c:pt idx="2310">
                  <c:v>2735500000</c:v>
                </c:pt>
                <c:pt idx="2311">
                  <c:v>2741300000</c:v>
                </c:pt>
                <c:pt idx="2312">
                  <c:v>2747200000</c:v>
                </c:pt>
                <c:pt idx="2313">
                  <c:v>2753100000</c:v>
                </c:pt>
                <c:pt idx="2314">
                  <c:v>2759000000</c:v>
                </c:pt>
                <c:pt idx="2315">
                  <c:v>2764800000</c:v>
                </c:pt>
                <c:pt idx="2316">
                  <c:v>2770700000</c:v>
                </c:pt>
                <c:pt idx="2317">
                  <c:v>2776600000</c:v>
                </c:pt>
                <c:pt idx="2318">
                  <c:v>2782400000</c:v>
                </c:pt>
                <c:pt idx="2319">
                  <c:v>2788300000</c:v>
                </c:pt>
                <c:pt idx="2320">
                  <c:v>2794200000</c:v>
                </c:pt>
                <c:pt idx="2321">
                  <c:v>2800100000</c:v>
                </c:pt>
                <c:pt idx="2322">
                  <c:v>2806000000</c:v>
                </c:pt>
                <c:pt idx="2323">
                  <c:v>2811800000</c:v>
                </c:pt>
                <c:pt idx="2324">
                  <c:v>2817700000</c:v>
                </c:pt>
                <c:pt idx="2325">
                  <c:v>2823600000</c:v>
                </c:pt>
                <c:pt idx="2326">
                  <c:v>2829500000</c:v>
                </c:pt>
                <c:pt idx="2327">
                  <c:v>2835400000</c:v>
                </c:pt>
                <c:pt idx="2328">
                  <c:v>2841300000</c:v>
                </c:pt>
                <c:pt idx="2329">
                  <c:v>2847200000</c:v>
                </c:pt>
                <c:pt idx="2330">
                  <c:v>2853100000</c:v>
                </c:pt>
                <c:pt idx="2331">
                  <c:v>2859000000</c:v>
                </c:pt>
                <c:pt idx="2332">
                  <c:v>2864800000</c:v>
                </c:pt>
                <c:pt idx="2333">
                  <c:v>2870700000</c:v>
                </c:pt>
                <c:pt idx="2334">
                  <c:v>2876600000</c:v>
                </c:pt>
                <c:pt idx="2335">
                  <c:v>2882500000</c:v>
                </c:pt>
                <c:pt idx="2336">
                  <c:v>2888400000</c:v>
                </c:pt>
                <c:pt idx="2337">
                  <c:v>2894300000</c:v>
                </c:pt>
                <c:pt idx="2338">
                  <c:v>2900200000</c:v>
                </c:pt>
                <c:pt idx="2339">
                  <c:v>2906100000</c:v>
                </c:pt>
                <c:pt idx="2340">
                  <c:v>2912000000</c:v>
                </c:pt>
                <c:pt idx="2341">
                  <c:v>2917900000</c:v>
                </c:pt>
                <c:pt idx="2342">
                  <c:v>2923800000</c:v>
                </c:pt>
                <c:pt idx="2343">
                  <c:v>2929700000</c:v>
                </c:pt>
                <c:pt idx="2344">
                  <c:v>2935600000</c:v>
                </c:pt>
                <c:pt idx="2345">
                  <c:v>2941500000</c:v>
                </c:pt>
                <c:pt idx="2346">
                  <c:v>2947400000</c:v>
                </c:pt>
                <c:pt idx="2347">
                  <c:v>2953400000</c:v>
                </c:pt>
                <c:pt idx="2348">
                  <c:v>2959300000</c:v>
                </c:pt>
                <c:pt idx="2349">
                  <c:v>2965200000</c:v>
                </c:pt>
                <c:pt idx="2350">
                  <c:v>2965200000</c:v>
                </c:pt>
                <c:pt idx="2351">
                  <c:v>2971100000</c:v>
                </c:pt>
                <c:pt idx="2352">
                  <c:v>2977000000</c:v>
                </c:pt>
                <c:pt idx="2353">
                  <c:v>2982900000</c:v>
                </c:pt>
                <c:pt idx="2354">
                  <c:v>2988800000</c:v>
                </c:pt>
                <c:pt idx="2355">
                  <c:v>2994700000</c:v>
                </c:pt>
                <c:pt idx="2356">
                  <c:v>3000600000</c:v>
                </c:pt>
                <c:pt idx="2357">
                  <c:v>3006500000</c:v>
                </c:pt>
                <c:pt idx="2358">
                  <c:v>3012400000</c:v>
                </c:pt>
                <c:pt idx="2359">
                  <c:v>3018400000</c:v>
                </c:pt>
                <c:pt idx="2360">
                  <c:v>3024300000</c:v>
                </c:pt>
                <c:pt idx="2361">
                  <c:v>3030200000</c:v>
                </c:pt>
                <c:pt idx="2362">
                  <c:v>3036100000</c:v>
                </c:pt>
                <c:pt idx="2363">
                  <c:v>3042000000</c:v>
                </c:pt>
                <c:pt idx="2364">
                  <c:v>3047900000</c:v>
                </c:pt>
                <c:pt idx="2365">
                  <c:v>3053800000</c:v>
                </c:pt>
                <c:pt idx="2366">
                  <c:v>3059700000</c:v>
                </c:pt>
                <c:pt idx="2367">
                  <c:v>3065700000</c:v>
                </c:pt>
                <c:pt idx="2368">
                  <c:v>3071600000</c:v>
                </c:pt>
                <c:pt idx="2369">
                  <c:v>3077500000</c:v>
                </c:pt>
                <c:pt idx="2370">
                  <c:v>3083400000</c:v>
                </c:pt>
                <c:pt idx="2371">
                  <c:v>3089300000</c:v>
                </c:pt>
                <c:pt idx="2372">
                  <c:v>3095200000</c:v>
                </c:pt>
                <c:pt idx="2373">
                  <c:v>3101100000</c:v>
                </c:pt>
                <c:pt idx="2374">
                  <c:v>3107100000</c:v>
                </c:pt>
                <c:pt idx="2375">
                  <c:v>3113000000</c:v>
                </c:pt>
                <c:pt idx="2376">
                  <c:v>3118900000</c:v>
                </c:pt>
                <c:pt idx="2377">
                  <c:v>3124800000</c:v>
                </c:pt>
                <c:pt idx="2378">
                  <c:v>3130700000</c:v>
                </c:pt>
                <c:pt idx="2379">
                  <c:v>3136700000</c:v>
                </c:pt>
                <c:pt idx="2380">
                  <c:v>3142600000</c:v>
                </c:pt>
                <c:pt idx="2381">
                  <c:v>3148500000</c:v>
                </c:pt>
                <c:pt idx="2382">
                  <c:v>3154400000</c:v>
                </c:pt>
                <c:pt idx="2383">
                  <c:v>3160300000</c:v>
                </c:pt>
                <c:pt idx="2384">
                  <c:v>3166200000</c:v>
                </c:pt>
                <c:pt idx="2385">
                  <c:v>3172200000</c:v>
                </c:pt>
                <c:pt idx="2386">
                  <c:v>3178100000</c:v>
                </c:pt>
                <c:pt idx="2387">
                  <c:v>3184000000</c:v>
                </c:pt>
                <c:pt idx="2388">
                  <c:v>3189900000</c:v>
                </c:pt>
                <c:pt idx="2389">
                  <c:v>3195800000</c:v>
                </c:pt>
                <c:pt idx="2390">
                  <c:v>3201800000</c:v>
                </c:pt>
                <c:pt idx="2391">
                  <c:v>3207700000</c:v>
                </c:pt>
                <c:pt idx="2392">
                  <c:v>3213600000</c:v>
                </c:pt>
                <c:pt idx="2393">
                  <c:v>3219500000</c:v>
                </c:pt>
                <c:pt idx="2394">
                  <c:v>3225400000</c:v>
                </c:pt>
                <c:pt idx="2395">
                  <c:v>3231400000</c:v>
                </c:pt>
                <c:pt idx="2396">
                  <c:v>3237300000</c:v>
                </c:pt>
                <c:pt idx="2397">
                  <c:v>3243200000</c:v>
                </c:pt>
                <c:pt idx="2398">
                  <c:v>3249100000</c:v>
                </c:pt>
                <c:pt idx="2399">
                  <c:v>3255000000</c:v>
                </c:pt>
                <c:pt idx="2400">
                  <c:v>3255000000</c:v>
                </c:pt>
                <c:pt idx="2401">
                  <c:v>3261000000</c:v>
                </c:pt>
                <c:pt idx="2402">
                  <c:v>3266900000</c:v>
                </c:pt>
                <c:pt idx="2403">
                  <c:v>3272800000</c:v>
                </c:pt>
                <c:pt idx="2404">
                  <c:v>3278700000</c:v>
                </c:pt>
                <c:pt idx="2405">
                  <c:v>3284600000</c:v>
                </c:pt>
                <c:pt idx="2406">
                  <c:v>3290600000</c:v>
                </c:pt>
                <c:pt idx="2407">
                  <c:v>3296500000</c:v>
                </c:pt>
                <c:pt idx="2408">
                  <c:v>3302400000</c:v>
                </c:pt>
                <c:pt idx="2409">
                  <c:v>3308300000</c:v>
                </c:pt>
                <c:pt idx="2410">
                  <c:v>3314200000</c:v>
                </c:pt>
                <c:pt idx="2411">
                  <c:v>3320200000</c:v>
                </c:pt>
                <c:pt idx="2412">
                  <c:v>3326100000</c:v>
                </c:pt>
                <c:pt idx="2413">
                  <c:v>3332000000</c:v>
                </c:pt>
                <c:pt idx="2414">
                  <c:v>3337900000</c:v>
                </c:pt>
                <c:pt idx="2415">
                  <c:v>3343800000</c:v>
                </c:pt>
                <c:pt idx="2416">
                  <c:v>3349800000</c:v>
                </c:pt>
                <c:pt idx="2417">
                  <c:v>3355700000</c:v>
                </c:pt>
                <c:pt idx="2418">
                  <c:v>3361600000</c:v>
                </c:pt>
                <c:pt idx="2419">
                  <c:v>3367500000</c:v>
                </c:pt>
                <c:pt idx="2420">
                  <c:v>3373400000</c:v>
                </c:pt>
                <c:pt idx="2421">
                  <c:v>3379400000</c:v>
                </c:pt>
                <c:pt idx="2422">
                  <c:v>3385300000</c:v>
                </c:pt>
                <c:pt idx="2423">
                  <c:v>3391200000</c:v>
                </c:pt>
                <c:pt idx="2424">
                  <c:v>3397100000</c:v>
                </c:pt>
                <c:pt idx="2425">
                  <c:v>3403000000</c:v>
                </c:pt>
                <c:pt idx="2426">
                  <c:v>3409000000</c:v>
                </c:pt>
                <c:pt idx="2427">
                  <c:v>3414900000</c:v>
                </c:pt>
                <c:pt idx="2428">
                  <c:v>3420800000</c:v>
                </c:pt>
                <c:pt idx="2429">
                  <c:v>3426700000</c:v>
                </c:pt>
                <c:pt idx="2430">
                  <c:v>3432600000</c:v>
                </c:pt>
                <c:pt idx="2431">
                  <c:v>3438600000</c:v>
                </c:pt>
                <c:pt idx="2432">
                  <c:v>3444500000</c:v>
                </c:pt>
                <c:pt idx="2433">
                  <c:v>3450400000</c:v>
                </c:pt>
                <c:pt idx="2434">
                  <c:v>3456300000</c:v>
                </c:pt>
                <c:pt idx="2435">
                  <c:v>3462200000</c:v>
                </c:pt>
                <c:pt idx="2436">
                  <c:v>3468200000</c:v>
                </c:pt>
                <c:pt idx="2437">
                  <c:v>3474100000</c:v>
                </c:pt>
                <c:pt idx="2438">
                  <c:v>3480000000</c:v>
                </c:pt>
                <c:pt idx="2439">
                  <c:v>3485900000</c:v>
                </c:pt>
                <c:pt idx="2440">
                  <c:v>3491800000</c:v>
                </c:pt>
                <c:pt idx="2441">
                  <c:v>3497700000</c:v>
                </c:pt>
                <c:pt idx="2442">
                  <c:v>3503700000</c:v>
                </c:pt>
                <c:pt idx="2443">
                  <c:v>3509600000</c:v>
                </c:pt>
                <c:pt idx="2444">
                  <c:v>3515500000</c:v>
                </c:pt>
                <c:pt idx="2445">
                  <c:v>3521400000</c:v>
                </c:pt>
                <c:pt idx="2446">
                  <c:v>3527300000</c:v>
                </c:pt>
                <c:pt idx="2447">
                  <c:v>3533300000</c:v>
                </c:pt>
                <c:pt idx="2448">
                  <c:v>3539200000</c:v>
                </c:pt>
                <c:pt idx="2449">
                  <c:v>3545100000</c:v>
                </c:pt>
                <c:pt idx="2450">
                  <c:v>3545100000</c:v>
                </c:pt>
                <c:pt idx="2451">
                  <c:v>3551000000</c:v>
                </c:pt>
                <c:pt idx="2452">
                  <c:v>3556900000</c:v>
                </c:pt>
                <c:pt idx="2453">
                  <c:v>3562800000</c:v>
                </c:pt>
                <c:pt idx="2454">
                  <c:v>3568800000</c:v>
                </c:pt>
                <c:pt idx="2455">
                  <c:v>3574700000</c:v>
                </c:pt>
                <c:pt idx="2456">
                  <c:v>3580600000</c:v>
                </c:pt>
                <c:pt idx="2457">
                  <c:v>3586500000</c:v>
                </c:pt>
                <c:pt idx="2458">
                  <c:v>3592400000</c:v>
                </c:pt>
                <c:pt idx="2459">
                  <c:v>3598300000</c:v>
                </c:pt>
                <c:pt idx="2460">
                  <c:v>3604300000</c:v>
                </c:pt>
                <c:pt idx="2461">
                  <c:v>3610200000</c:v>
                </c:pt>
                <c:pt idx="2462">
                  <c:v>3616100000</c:v>
                </c:pt>
                <c:pt idx="2463">
                  <c:v>3622000000</c:v>
                </c:pt>
                <c:pt idx="2464">
                  <c:v>3627900000</c:v>
                </c:pt>
                <c:pt idx="2465">
                  <c:v>3633800000</c:v>
                </c:pt>
                <c:pt idx="2466">
                  <c:v>3639800000</c:v>
                </c:pt>
                <c:pt idx="2467">
                  <c:v>3645700000</c:v>
                </c:pt>
                <c:pt idx="2468">
                  <c:v>3651600000</c:v>
                </c:pt>
                <c:pt idx="2469">
                  <c:v>3657500000</c:v>
                </c:pt>
                <c:pt idx="2470">
                  <c:v>3663400000</c:v>
                </c:pt>
                <c:pt idx="2471">
                  <c:v>3669300000</c:v>
                </c:pt>
                <c:pt idx="2472">
                  <c:v>3675300000</c:v>
                </c:pt>
                <c:pt idx="2473">
                  <c:v>3681200000</c:v>
                </c:pt>
                <c:pt idx="2474">
                  <c:v>3687100000</c:v>
                </c:pt>
                <c:pt idx="2475">
                  <c:v>3693000000</c:v>
                </c:pt>
                <c:pt idx="2476">
                  <c:v>3698900000</c:v>
                </c:pt>
                <c:pt idx="2477">
                  <c:v>3704800000</c:v>
                </c:pt>
                <c:pt idx="2478">
                  <c:v>3710700000</c:v>
                </c:pt>
                <c:pt idx="2479">
                  <c:v>3716700000</c:v>
                </c:pt>
                <c:pt idx="2480">
                  <c:v>3722600000</c:v>
                </c:pt>
                <c:pt idx="2481">
                  <c:v>3728500000</c:v>
                </c:pt>
                <c:pt idx="2482">
                  <c:v>3734400000</c:v>
                </c:pt>
                <c:pt idx="2483">
                  <c:v>3740300000</c:v>
                </c:pt>
                <c:pt idx="2484">
                  <c:v>3746200000</c:v>
                </c:pt>
                <c:pt idx="2485">
                  <c:v>3752100000</c:v>
                </c:pt>
                <c:pt idx="2486">
                  <c:v>3758100000</c:v>
                </c:pt>
                <c:pt idx="2487">
                  <c:v>3764000000</c:v>
                </c:pt>
                <c:pt idx="2488">
                  <c:v>3769900000</c:v>
                </c:pt>
                <c:pt idx="2489">
                  <c:v>3775800000</c:v>
                </c:pt>
                <c:pt idx="2490">
                  <c:v>3781700000</c:v>
                </c:pt>
                <c:pt idx="2491">
                  <c:v>3787600000</c:v>
                </c:pt>
                <c:pt idx="2492">
                  <c:v>3793500000</c:v>
                </c:pt>
                <c:pt idx="2493">
                  <c:v>3799400000</c:v>
                </c:pt>
                <c:pt idx="2494">
                  <c:v>3805300000</c:v>
                </c:pt>
                <c:pt idx="2495">
                  <c:v>3811300000</c:v>
                </c:pt>
                <c:pt idx="2496">
                  <c:v>3817200000</c:v>
                </c:pt>
                <c:pt idx="2497">
                  <c:v>3823100000</c:v>
                </c:pt>
                <c:pt idx="2498">
                  <c:v>3829000000</c:v>
                </c:pt>
                <c:pt idx="2499">
                  <c:v>3834900000</c:v>
                </c:pt>
                <c:pt idx="2500">
                  <c:v>3834900000</c:v>
                </c:pt>
                <c:pt idx="2501">
                  <c:v>3840800000</c:v>
                </c:pt>
                <c:pt idx="2502">
                  <c:v>3846700000</c:v>
                </c:pt>
                <c:pt idx="2503">
                  <c:v>3852600000</c:v>
                </c:pt>
                <c:pt idx="2504">
                  <c:v>3858500000</c:v>
                </c:pt>
                <c:pt idx="2505">
                  <c:v>3864500000</c:v>
                </c:pt>
                <c:pt idx="2506">
                  <c:v>3870400000</c:v>
                </c:pt>
                <c:pt idx="2507">
                  <c:v>3876300000</c:v>
                </c:pt>
                <c:pt idx="2508">
                  <c:v>3882200000</c:v>
                </c:pt>
                <c:pt idx="2509">
                  <c:v>3888100000</c:v>
                </c:pt>
                <c:pt idx="2510">
                  <c:v>3894000000</c:v>
                </c:pt>
                <c:pt idx="2511">
                  <c:v>3899900000</c:v>
                </c:pt>
                <c:pt idx="2512">
                  <c:v>3905800000</c:v>
                </c:pt>
                <c:pt idx="2513">
                  <c:v>3911700000</c:v>
                </c:pt>
                <c:pt idx="2514">
                  <c:v>3917600000</c:v>
                </c:pt>
                <c:pt idx="2515">
                  <c:v>3923500000</c:v>
                </c:pt>
                <c:pt idx="2516">
                  <c:v>3929500000</c:v>
                </c:pt>
                <c:pt idx="2517">
                  <c:v>3935400000</c:v>
                </c:pt>
                <c:pt idx="2518">
                  <c:v>3941300000</c:v>
                </c:pt>
                <c:pt idx="2519">
                  <c:v>3947200000</c:v>
                </c:pt>
                <c:pt idx="2520">
                  <c:v>3953100000</c:v>
                </c:pt>
                <c:pt idx="2521">
                  <c:v>3959000000</c:v>
                </c:pt>
                <c:pt idx="2522">
                  <c:v>3964900000</c:v>
                </c:pt>
                <c:pt idx="2523">
                  <c:v>3970800000</c:v>
                </c:pt>
                <c:pt idx="2524">
                  <c:v>3976700000</c:v>
                </c:pt>
                <c:pt idx="2525">
                  <c:v>3982600000</c:v>
                </c:pt>
                <c:pt idx="2526">
                  <c:v>3988500000</c:v>
                </c:pt>
                <c:pt idx="2527">
                  <c:v>3994400000</c:v>
                </c:pt>
                <c:pt idx="2528">
                  <c:v>4000300000</c:v>
                </c:pt>
                <c:pt idx="2529">
                  <c:v>4006200000</c:v>
                </c:pt>
                <c:pt idx="2530">
                  <c:v>4012100000</c:v>
                </c:pt>
                <c:pt idx="2531">
                  <c:v>4018000000</c:v>
                </c:pt>
                <c:pt idx="2532">
                  <c:v>4024000000</c:v>
                </c:pt>
                <c:pt idx="2533">
                  <c:v>4029900000</c:v>
                </c:pt>
                <c:pt idx="2534">
                  <c:v>4035800000</c:v>
                </c:pt>
                <c:pt idx="2535">
                  <c:v>4041700000</c:v>
                </c:pt>
                <c:pt idx="2536">
                  <c:v>4047600000</c:v>
                </c:pt>
                <c:pt idx="2537">
                  <c:v>4053500000</c:v>
                </c:pt>
                <c:pt idx="2538">
                  <c:v>4059400000</c:v>
                </c:pt>
                <c:pt idx="2539">
                  <c:v>4065300000</c:v>
                </c:pt>
                <c:pt idx="2540">
                  <c:v>4071200000</c:v>
                </c:pt>
                <c:pt idx="2541">
                  <c:v>4077100000</c:v>
                </c:pt>
                <c:pt idx="2542">
                  <c:v>4083000000</c:v>
                </c:pt>
                <c:pt idx="2543">
                  <c:v>4088900000</c:v>
                </c:pt>
                <c:pt idx="2544">
                  <c:v>4094800000</c:v>
                </c:pt>
                <c:pt idx="2545">
                  <c:v>4100700000</c:v>
                </c:pt>
                <c:pt idx="2546">
                  <c:v>4106600000</c:v>
                </c:pt>
                <c:pt idx="2547">
                  <c:v>4112500000</c:v>
                </c:pt>
                <c:pt idx="2548">
                  <c:v>4118400000</c:v>
                </c:pt>
                <c:pt idx="2549">
                  <c:v>4124300000</c:v>
                </c:pt>
                <c:pt idx="2550">
                  <c:v>4124300000</c:v>
                </c:pt>
                <c:pt idx="2551">
                  <c:v>4130200000</c:v>
                </c:pt>
                <c:pt idx="2552">
                  <c:v>4136100000</c:v>
                </c:pt>
                <c:pt idx="2553">
                  <c:v>4142000000</c:v>
                </c:pt>
                <c:pt idx="2554">
                  <c:v>4147900000</c:v>
                </c:pt>
                <c:pt idx="2555">
                  <c:v>4153800000</c:v>
                </c:pt>
                <c:pt idx="2556">
                  <c:v>4159700000</c:v>
                </c:pt>
                <c:pt idx="2557">
                  <c:v>4165600000</c:v>
                </c:pt>
                <c:pt idx="2558">
                  <c:v>4171500000</c:v>
                </c:pt>
                <c:pt idx="2559">
                  <c:v>4177400000</c:v>
                </c:pt>
                <c:pt idx="2560">
                  <c:v>4183300000</c:v>
                </c:pt>
                <c:pt idx="2561">
                  <c:v>4189300000</c:v>
                </c:pt>
                <c:pt idx="2562">
                  <c:v>4195200000</c:v>
                </c:pt>
                <c:pt idx="2563">
                  <c:v>4201100000</c:v>
                </c:pt>
                <c:pt idx="2564">
                  <c:v>4207000000</c:v>
                </c:pt>
                <c:pt idx="2565">
                  <c:v>4212900000</c:v>
                </c:pt>
                <c:pt idx="2566">
                  <c:v>4218800000</c:v>
                </c:pt>
                <c:pt idx="2567">
                  <c:v>4224800000</c:v>
                </c:pt>
                <c:pt idx="2568">
                  <c:v>4230700000</c:v>
                </c:pt>
                <c:pt idx="2569">
                  <c:v>4236700000</c:v>
                </c:pt>
                <c:pt idx="2570">
                  <c:v>4242700000</c:v>
                </c:pt>
                <c:pt idx="2571">
                  <c:v>4248600000</c:v>
                </c:pt>
                <c:pt idx="2572">
                  <c:v>4254700000</c:v>
                </c:pt>
                <c:pt idx="2573">
                  <c:v>4260700000</c:v>
                </c:pt>
                <c:pt idx="2574">
                  <c:v>4266800000</c:v>
                </c:pt>
                <c:pt idx="2575">
                  <c:v>4273000000</c:v>
                </c:pt>
                <c:pt idx="2576">
                  <c:v>4279300000</c:v>
                </c:pt>
                <c:pt idx="2577">
                  <c:v>4285600000</c:v>
                </c:pt>
                <c:pt idx="2578">
                  <c:v>4292100000</c:v>
                </c:pt>
                <c:pt idx="2579">
                  <c:v>4298700000</c:v>
                </c:pt>
                <c:pt idx="2580">
                  <c:v>4305600000</c:v>
                </c:pt>
                <c:pt idx="2581">
                  <c:v>4312700000</c:v>
                </c:pt>
                <c:pt idx="2582">
                  <c:v>4320200000</c:v>
                </c:pt>
                <c:pt idx="2583">
                  <c:v>4328100000</c:v>
                </c:pt>
                <c:pt idx="2584">
                  <c:v>4336600000</c:v>
                </c:pt>
                <c:pt idx="2585">
                  <c:v>4345800000</c:v>
                </c:pt>
                <c:pt idx="2586">
                  <c:v>4356000000</c:v>
                </c:pt>
                <c:pt idx="2587">
                  <c:v>4367500000</c:v>
                </c:pt>
                <c:pt idx="2588">
                  <c:v>4380500000</c:v>
                </c:pt>
                <c:pt idx="2589">
                  <c:v>4395500000</c:v>
                </c:pt>
                <c:pt idx="2590">
                  <c:v>4413200000</c:v>
                </c:pt>
                <c:pt idx="2591">
                  <c:v>4434200000</c:v>
                </c:pt>
                <c:pt idx="2592">
                  <c:v>4459500000</c:v>
                </c:pt>
                <c:pt idx="2593">
                  <c:v>4490300000</c:v>
                </c:pt>
                <c:pt idx="2594">
                  <c:v>4528300000</c:v>
                </c:pt>
                <c:pt idx="2595">
                  <c:v>4575500000</c:v>
                </c:pt>
                <c:pt idx="2596">
                  <c:v>4634400000</c:v>
                </c:pt>
                <c:pt idx="2597">
                  <c:v>4708400000</c:v>
                </c:pt>
                <c:pt idx="2598">
                  <c:v>4801900000</c:v>
                </c:pt>
                <c:pt idx="2599">
                  <c:v>4920400000</c:v>
                </c:pt>
                <c:pt idx="2600">
                  <c:v>4920400000</c:v>
                </c:pt>
                <c:pt idx="2601">
                  <c:v>5087800000</c:v>
                </c:pt>
                <c:pt idx="2602">
                  <c:v>5226900000</c:v>
                </c:pt>
                <c:pt idx="2603">
                  <c:v>5342600000</c:v>
                </c:pt>
                <c:pt idx="2604">
                  <c:v>5439400000</c:v>
                </c:pt>
                <c:pt idx="2605">
                  <c:v>5520500000</c:v>
                </c:pt>
                <c:pt idx="2606">
                  <c:v>5588900000</c:v>
                </c:pt>
                <c:pt idx="2607">
                  <c:v>5646800000</c:v>
                </c:pt>
                <c:pt idx="2608">
                  <c:v>5696200000</c:v>
                </c:pt>
                <c:pt idx="2609">
                  <c:v>5738600000</c:v>
                </c:pt>
                <c:pt idx="2610">
                  <c:v>5775200000</c:v>
                </c:pt>
                <c:pt idx="2611">
                  <c:v>5807100000</c:v>
                </c:pt>
                <c:pt idx="2612">
                  <c:v>5835200000</c:v>
                </c:pt>
                <c:pt idx="2613">
                  <c:v>5860100000</c:v>
                </c:pt>
                <c:pt idx="2614">
                  <c:v>5882400000</c:v>
                </c:pt>
                <c:pt idx="2615">
                  <c:v>5902700000</c:v>
                </c:pt>
                <c:pt idx="2616">
                  <c:v>5921200000</c:v>
                </c:pt>
                <c:pt idx="2617">
                  <c:v>5938300000</c:v>
                </c:pt>
                <c:pt idx="2618">
                  <c:v>5954200000</c:v>
                </c:pt>
                <c:pt idx="2619">
                  <c:v>5969200000</c:v>
                </c:pt>
                <c:pt idx="2620">
                  <c:v>5983300000</c:v>
                </c:pt>
                <c:pt idx="2621">
                  <c:v>5996900000</c:v>
                </c:pt>
                <c:pt idx="2622">
                  <c:v>6009900000</c:v>
                </c:pt>
                <c:pt idx="2623">
                  <c:v>6022600000</c:v>
                </c:pt>
                <c:pt idx="2624">
                  <c:v>6034800000</c:v>
                </c:pt>
                <c:pt idx="2625">
                  <c:v>6046800000</c:v>
                </c:pt>
                <c:pt idx="2626">
                  <c:v>6058500000</c:v>
                </c:pt>
                <c:pt idx="2627">
                  <c:v>6070100000</c:v>
                </c:pt>
                <c:pt idx="2628">
                  <c:v>6081500000</c:v>
                </c:pt>
                <c:pt idx="2629">
                  <c:v>6092700000</c:v>
                </c:pt>
                <c:pt idx="2630">
                  <c:v>6103900000</c:v>
                </c:pt>
                <c:pt idx="2631">
                  <c:v>6114900000</c:v>
                </c:pt>
                <c:pt idx="2632">
                  <c:v>6125900000</c:v>
                </c:pt>
                <c:pt idx="2633">
                  <c:v>6136900000</c:v>
                </c:pt>
                <c:pt idx="2634">
                  <c:v>6147800000</c:v>
                </c:pt>
                <c:pt idx="2635">
                  <c:v>6158600000</c:v>
                </c:pt>
                <c:pt idx="2636">
                  <c:v>6169400000</c:v>
                </c:pt>
                <c:pt idx="2637">
                  <c:v>6180200000</c:v>
                </c:pt>
                <c:pt idx="2638">
                  <c:v>6191000000</c:v>
                </c:pt>
                <c:pt idx="2639">
                  <c:v>6201700000</c:v>
                </c:pt>
                <c:pt idx="2640">
                  <c:v>6212500000</c:v>
                </c:pt>
                <c:pt idx="2641">
                  <c:v>6223200000</c:v>
                </c:pt>
                <c:pt idx="2642">
                  <c:v>6233900000</c:v>
                </c:pt>
                <c:pt idx="2643">
                  <c:v>6244600000</c:v>
                </c:pt>
                <c:pt idx="2644">
                  <c:v>6255300000</c:v>
                </c:pt>
                <c:pt idx="2645">
                  <c:v>6266000000</c:v>
                </c:pt>
                <c:pt idx="2646">
                  <c:v>6276700000</c:v>
                </c:pt>
                <c:pt idx="2647">
                  <c:v>6287400000</c:v>
                </c:pt>
                <c:pt idx="2648">
                  <c:v>6298100000</c:v>
                </c:pt>
                <c:pt idx="2649">
                  <c:v>6308800000</c:v>
                </c:pt>
                <c:pt idx="2650">
                  <c:v>6308800000</c:v>
                </c:pt>
                <c:pt idx="2651">
                  <c:v>6319500000</c:v>
                </c:pt>
                <c:pt idx="2652">
                  <c:v>6330100000</c:v>
                </c:pt>
                <c:pt idx="2653">
                  <c:v>6340800000</c:v>
                </c:pt>
                <c:pt idx="2654">
                  <c:v>6351500000</c:v>
                </c:pt>
                <c:pt idx="2655">
                  <c:v>6362200000</c:v>
                </c:pt>
                <c:pt idx="2656">
                  <c:v>6372800000</c:v>
                </c:pt>
                <c:pt idx="2657">
                  <c:v>6383500000</c:v>
                </c:pt>
                <c:pt idx="2658">
                  <c:v>6394200000</c:v>
                </c:pt>
                <c:pt idx="2659">
                  <c:v>6404900000</c:v>
                </c:pt>
                <c:pt idx="2660">
                  <c:v>6415500000</c:v>
                </c:pt>
                <c:pt idx="2661">
                  <c:v>6426200000</c:v>
                </c:pt>
                <c:pt idx="2662">
                  <c:v>6436900000</c:v>
                </c:pt>
                <c:pt idx="2663">
                  <c:v>6447500000</c:v>
                </c:pt>
                <c:pt idx="2664">
                  <c:v>6458200000</c:v>
                </c:pt>
                <c:pt idx="2665">
                  <c:v>6468900000</c:v>
                </c:pt>
                <c:pt idx="2666">
                  <c:v>6479500000</c:v>
                </c:pt>
                <c:pt idx="2667">
                  <c:v>6490200000</c:v>
                </c:pt>
                <c:pt idx="2668">
                  <c:v>6500900000</c:v>
                </c:pt>
                <c:pt idx="2669">
                  <c:v>6511500000</c:v>
                </c:pt>
                <c:pt idx="2670">
                  <c:v>6522200000</c:v>
                </c:pt>
                <c:pt idx="2671">
                  <c:v>6532900000</c:v>
                </c:pt>
                <c:pt idx="2672">
                  <c:v>6543500000</c:v>
                </c:pt>
                <c:pt idx="2673">
                  <c:v>6554200000</c:v>
                </c:pt>
                <c:pt idx="2674">
                  <c:v>6564900000</c:v>
                </c:pt>
                <c:pt idx="2675">
                  <c:v>6575500000</c:v>
                </c:pt>
                <c:pt idx="2676">
                  <c:v>6586200000</c:v>
                </c:pt>
                <c:pt idx="2677">
                  <c:v>6596900000</c:v>
                </c:pt>
                <c:pt idx="2678">
                  <c:v>6607500000</c:v>
                </c:pt>
                <c:pt idx="2679">
                  <c:v>6618200000</c:v>
                </c:pt>
                <c:pt idx="2680">
                  <c:v>6628900000</c:v>
                </c:pt>
                <c:pt idx="2681">
                  <c:v>6639500000</c:v>
                </c:pt>
                <c:pt idx="2682">
                  <c:v>6650200000</c:v>
                </c:pt>
                <c:pt idx="2683">
                  <c:v>6660900000</c:v>
                </c:pt>
                <c:pt idx="2684">
                  <c:v>6671500000</c:v>
                </c:pt>
                <c:pt idx="2685">
                  <c:v>6682200000</c:v>
                </c:pt>
                <c:pt idx="2686">
                  <c:v>6692800000</c:v>
                </c:pt>
                <c:pt idx="2687">
                  <c:v>6703500000</c:v>
                </c:pt>
                <c:pt idx="2688">
                  <c:v>6714200000</c:v>
                </c:pt>
                <c:pt idx="2689">
                  <c:v>6724800000</c:v>
                </c:pt>
                <c:pt idx="2690">
                  <c:v>6735500000</c:v>
                </c:pt>
                <c:pt idx="2691">
                  <c:v>6746100000</c:v>
                </c:pt>
                <c:pt idx="2692">
                  <c:v>6756800000</c:v>
                </c:pt>
                <c:pt idx="2693">
                  <c:v>6767500000</c:v>
                </c:pt>
                <c:pt idx="2694">
                  <c:v>6778100000</c:v>
                </c:pt>
                <c:pt idx="2695">
                  <c:v>6788800000</c:v>
                </c:pt>
                <c:pt idx="2696">
                  <c:v>6799400000</c:v>
                </c:pt>
                <c:pt idx="2697">
                  <c:v>6810100000</c:v>
                </c:pt>
                <c:pt idx="2698">
                  <c:v>6820800000</c:v>
                </c:pt>
                <c:pt idx="2699">
                  <c:v>6831400000</c:v>
                </c:pt>
                <c:pt idx="2700">
                  <c:v>6831400000</c:v>
                </c:pt>
                <c:pt idx="2701">
                  <c:v>6842100000</c:v>
                </c:pt>
                <c:pt idx="2702">
                  <c:v>6852700000</c:v>
                </c:pt>
                <c:pt idx="2703">
                  <c:v>6863400000</c:v>
                </c:pt>
                <c:pt idx="2704">
                  <c:v>6874100000</c:v>
                </c:pt>
                <c:pt idx="2705">
                  <c:v>6884700000</c:v>
                </c:pt>
                <c:pt idx="2706">
                  <c:v>6895400000</c:v>
                </c:pt>
                <c:pt idx="2707">
                  <c:v>6906000000</c:v>
                </c:pt>
                <c:pt idx="2708">
                  <c:v>6916700000</c:v>
                </c:pt>
                <c:pt idx="2709">
                  <c:v>6927300000</c:v>
                </c:pt>
                <c:pt idx="2710">
                  <c:v>6938000000</c:v>
                </c:pt>
                <c:pt idx="2711">
                  <c:v>6948600000</c:v>
                </c:pt>
                <c:pt idx="2712">
                  <c:v>6959300000</c:v>
                </c:pt>
                <c:pt idx="2713">
                  <c:v>6970000000</c:v>
                </c:pt>
                <c:pt idx="2714">
                  <c:v>6980600000</c:v>
                </c:pt>
                <c:pt idx="2715">
                  <c:v>6991300000</c:v>
                </c:pt>
                <c:pt idx="2716">
                  <c:v>7001900000</c:v>
                </c:pt>
                <c:pt idx="2717">
                  <c:v>7012600000</c:v>
                </c:pt>
                <c:pt idx="2718">
                  <c:v>7023200000</c:v>
                </c:pt>
                <c:pt idx="2719">
                  <c:v>7033900000</c:v>
                </c:pt>
                <c:pt idx="2720">
                  <c:v>7044500000</c:v>
                </c:pt>
                <c:pt idx="2721">
                  <c:v>7055200000</c:v>
                </c:pt>
                <c:pt idx="2722">
                  <c:v>7065800000</c:v>
                </c:pt>
                <c:pt idx="2723">
                  <c:v>7076500000</c:v>
                </c:pt>
                <c:pt idx="2724">
                  <c:v>7087100000</c:v>
                </c:pt>
                <c:pt idx="2725">
                  <c:v>7097800000</c:v>
                </c:pt>
                <c:pt idx="2726">
                  <c:v>7108400000</c:v>
                </c:pt>
                <c:pt idx="2727">
                  <c:v>7119100000</c:v>
                </c:pt>
                <c:pt idx="2728">
                  <c:v>7129700000</c:v>
                </c:pt>
                <c:pt idx="2729">
                  <c:v>7140400000</c:v>
                </c:pt>
                <c:pt idx="2730">
                  <c:v>7151000000</c:v>
                </c:pt>
                <c:pt idx="2731">
                  <c:v>7161700000</c:v>
                </c:pt>
                <c:pt idx="2732">
                  <c:v>7172300000</c:v>
                </c:pt>
                <c:pt idx="2733">
                  <c:v>7183000000</c:v>
                </c:pt>
                <c:pt idx="2734">
                  <c:v>7193600000</c:v>
                </c:pt>
                <c:pt idx="2735">
                  <c:v>7204300000</c:v>
                </c:pt>
                <c:pt idx="2736">
                  <c:v>7214900000</c:v>
                </c:pt>
                <c:pt idx="2737">
                  <c:v>7225600000</c:v>
                </c:pt>
                <c:pt idx="2738">
                  <c:v>7236200000</c:v>
                </c:pt>
                <c:pt idx="2739">
                  <c:v>7246900000</c:v>
                </c:pt>
                <c:pt idx="2740">
                  <c:v>7257500000</c:v>
                </c:pt>
                <c:pt idx="2741">
                  <c:v>7268200000</c:v>
                </c:pt>
                <c:pt idx="2742">
                  <c:v>7278800000</c:v>
                </c:pt>
                <c:pt idx="2743">
                  <c:v>7289400000</c:v>
                </c:pt>
                <c:pt idx="2744">
                  <c:v>7300100000</c:v>
                </c:pt>
                <c:pt idx="2745">
                  <c:v>7310700000</c:v>
                </c:pt>
                <c:pt idx="2746">
                  <c:v>7321400000</c:v>
                </c:pt>
                <c:pt idx="2747">
                  <c:v>7332000000</c:v>
                </c:pt>
                <c:pt idx="2748">
                  <c:v>7342700000</c:v>
                </c:pt>
                <c:pt idx="2749">
                  <c:v>7353300000</c:v>
                </c:pt>
                <c:pt idx="2750">
                  <c:v>7353300000</c:v>
                </c:pt>
                <c:pt idx="2751">
                  <c:v>7363900000</c:v>
                </c:pt>
                <c:pt idx="2752">
                  <c:v>7374600000</c:v>
                </c:pt>
                <c:pt idx="2753">
                  <c:v>7385200000</c:v>
                </c:pt>
                <c:pt idx="2754">
                  <c:v>7395800000</c:v>
                </c:pt>
                <c:pt idx="2755">
                  <c:v>7406500000</c:v>
                </c:pt>
                <c:pt idx="2756">
                  <c:v>7417100000</c:v>
                </c:pt>
                <c:pt idx="2757">
                  <c:v>7427700000</c:v>
                </c:pt>
                <c:pt idx="2758">
                  <c:v>7438400000</c:v>
                </c:pt>
                <c:pt idx="2759">
                  <c:v>7449000000</c:v>
                </c:pt>
                <c:pt idx="2760">
                  <c:v>7459600000</c:v>
                </c:pt>
                <c:pt idx="2761">
                  <c:v>7470200000</c:v>
                </c:pt>
                <c:pt idx="2762">
                  <c:v>7480800000</c:v>
                </c:pt>
                <c:pt idx="2763">
                  <c:v>7491400000</c:v>
                </c:pt>
                <c:pt idx="2764">
                  <c:v>7502000000</c:v>
                </c:pt>
                <c:pt idx="2765">
                  <c:v>7512500000</c:v>
                </c:pt>
                <c:pt idx="2766">
                  <c:v>7523100000</c:v>
                </c:pt>
                <c:pt idx="2767">
                  <c:v>7533600000</c:v>
                </c:pt>
                <c:pt idx="2768">
                  <c:v>7544100000</c:v>
                </c:pt>
                <c:pt idx="2769">
                  <c:v>7554600000</c:v>
                </c:pt>
                <c:pt idx="2770">
                  <c:v>7565000000</c:v>
                </c:pt>
                <c:pt idx="2771">
                  <c:v>7575400000</c:v>
                </c:pt>
                <c:pt idx="2772">
                  <c:v>7585800000</c:v>
                </c:pt>
                <c:pt idx="2773">
                  <c:v>7596100000</c:v>
                </c:pt>
                <c:pt idx="2774">
                  <c:v>7606300000</c:v>
                </c:pt>
                <c:pt idx="2775">
                  <c:v>7616400000</c:v>
                </c:pt>
                <c:pt idx="2776">
                  <c:v>7626400000</c:v>
                </c:pt>
                <c:pt idx="2777">
                  <c:v>7636200000</c:v>
                </c:pt>
                <c:pt idx="2778">
                  <c:v>7645900000</c:v>
                </c:pt>
                <c:pt idx="2779">
                  <c:v>7655400000</c:v>
                </c:pt>
                <c:pt idx="2780">
                  <c:v>7664600000</c:v>
                </c:pt>
                <c:pt idx="2781">
                  <c:v>7673500000</c:v>
                </c:pt>
                <c:pt idx="2782">
                  <c:v>7682000000</c:v>
                </c:pt>
                <c:pt idx="2783">
                  <c:v>7690000000</c:v>
                </c:pt>
                <c:pt idx="2784">
                  <c:v>7697500000</c:v>
                </c:pt>
                <c:pt idx="2785">
                  <c:v>7704300000</c:v>
                </c:pt>
                <c:pt idx="2786">
                  <c:v>7710200000</c:v>
                </c:pt>
                <c:pt idx="2787">
                  <c:v>7715000000</c:v>
                </c:pt>
                <c:pt idx="2788">
                  <c:v>7718600000</c:v>
                </c:pt>
                <c:pt idx="2789">
                  <c:v>7720600000</c:v>
                </c:pt>
                <c:pt idx="2790">
                  <c:v>7720800000</c:v>
                </c:pt>
                <c:pt idx="2791">
                  <c:v>7718600000</c:v>
                </c:pt>
                <c:pt idx="2792">
                  <c:v>7713500000</c:v>
                </c:pt>
                <c:pt idx="2793">
                  <c:v>7705000000</c:v>
                </c:pt>
                <c:pt idx="2794">
                  <c:v>7692200000</c:v>
                </c:pt>
                <c:pt idx="2795">
                  <c:v>7674300000</c:v>
                </c:pt>
                <c:pt idx="2796">
                  <c:v>7650100000</c:v>
                </c:pt>
                <c:pt idx="2797">
                  <c:v>7618100000</c:v>
                </c:pt>
                <c:pt idx="2798">
                  <c:v>7576700000</c:v>
                </c:pt>
                <c:pt idx="2799">
                  <c:v>7523900000</c:v>
                </c:pt>
                <c:pt idx="2800">
                  <c:v>7523900000</c:v>
                </c:pt>
                <c:pt idx="2801">
                  <c:v>7487100000</c:v>
                </c:pt>
                <c:pt idx="2802">
                  <c:v>7456800000</c:v>
                </c:pt>
                <c:pt idx="2803">
                  <c:v>7431900000</c:v>
                </c:pt>
                <c:pt idx="2804">
                  <c:v>7411700000</c:v>
                </c:pt>
                <c:pt idx="2805">
                  <c:v>7395400000</c:v>
                </c:pt>
                <c:pt idx="2806">
                  <c:v>7382400000</c:v>
                </c:pt>
                <c:pt idx="2807">
                  <c:v>7372300000</c:v>
                </c:pt>
                <c:pt idx="2808">
                  <c:v>7364600000</c:v>
                </c:pt>
                <c:pt idx="2809">
                  <c:v>7358900000</c:v>
                </c:pt>
                <c:pt idx="2810">
                  <c:v>7354900000</c:v>
                </c:pt>
                <c:pt idx="2811">
                  <c:v>7352400000</c:v>
                </c:pt>
                <c:pt idx="2812">
                  <c:v>7351100000</c:v>
                </c:pt>
                <c:pt idx="2813">
                  <c:v>7350800000</c:v>
                </c:pt>
                <c:pt idx="2814">
                  <c:v>7351300000</c:v>
                </c:pt>
                <c:pt idx="2815">
                  <c:v>7352400000</c:v>
                </c:pt>
                <c:pt idx="2816">
                  <c:v>7354100000</c:v>
                </c:pt>
                <c:pt idx="2817">
                  <c:v>7356200000</c:v>
                </c:pt>
                <c:pt idx="2818">
                  <c:v>7358500000</c:v>
                </c:pt>
                <c:pt idx="2819">
                  <c:v>7361000000</c:v>
                </c:pt>
                <c:pt idx="2820">
                  <c:v>7363500000</c:v>
                </c:pt>
                <c:pt idx="2821">
                  <c:v>7366000000</c:v>
                </c:pt>
                <c:pt idx="2822">
                  <c:v>7368300000</c:v>
                </c:pt>
                <c:pt idx="2823">
                  <c:v>7370400000</c:v>
                </c:pt>
                <c:pt idx="2824">
                  <c:v>7372100000</c:v>
                </c:pt>
                <c:pt idx="2825">
                  <c:v>7373200000</c:v>
                </c:pt>
                <c:pt idx="2826">
                  <c:v>7373700000</c:v>
                </c:pt>
                <c:pt idx="2827">
                  <c:v>7373400000</c:v>
                </c:pt>
                <c:pt idx="2828">
                  <c:v>7372000000</c:v>
                </c:pt>
                <c:pt idx="2829">
                  <c:v>7369500000</c:v>
                </c:pt>
                <c:pt idx="2830">
                  <c:v>7365600000</c:v>
                </c:pt>
                <c:pt idx="2831">
                  <c:v>7359900000</c:v>
                </c:pt>
                <c:pt idx="2832">
                  <c:v>7352200000</c:v>
                </c:pt>
                <c:pt idx="2833">
                  <c:v>7342000000</c:v>
                </c:pt>
                <c:pt idx="2834">
                  <c:v>7329100000</c:v>
                </c:pt>
                <c:pt idx="2835">
                  <c:v>7312800000</c:v>
                </c:pt>
                <c:pt idx="2836">
                  <c:v>7292500000</c:v>
                </c:pt>
                <c:pt idx="2837">
                  <c:v>7267600000</c:v>
                </c:pt>
                <c:pt idx="2838">
                  <c:v>7237300000</c:v>
                </c:pt>
                <c:pt idx="2839">
                  <c:v>7200500000</c:v>
                </c:pt>
                <c:pt idx="2840">
                  <c:v>7156200000</c:v>
                </c:pt>
                <c:pt idx="2841">
                  <c:v>7103100000</c:v>
                </c:pt>
                <c:pt idx="2842">
                  <c:v>7039500000</c:v>
                </c:pt>
                <c:pt idx="2843">
                  <c:v>6963700000</c:v>
                </c:pt>
                <c:pt idx="2844">
                  <c:v>6873500000</c:v>
                </c:pt>
                <c:pt idx="2845">
                  <c:v>6766500000</c:v>
                </c:pt>
                <c:pt idx="2846">
                  <c:v>6639600000</c:v>
                </c:pt>
                <c:pt idx="2847">
                  <c:v>6489400000</c:v>
                </c:pt>
                <c:pt idx="2848">
                  <c:v>6311900000</c:v>
                </c:pt>
                <c:pt idx="2849">
                  <c:v>6102300000</c:v>
                </c:pt>
                <c:pt idx="2850">
                  <c:v>6102300000</c:v>
                </c:pt>
                <c:pt idx="2851">
                  <c:v>5918900000</c:v>
                </c:pt>
                <c:pt idx="2852">
                  <c:v>5784100000</c:v>
                </c:pt>
                <c:pt idx="2853">
                  <c:v>5685400000</c:v>
                </c:pt>
                <c:pt idx="2854">
                  <c:v>5613300000</c:v>
                </c:pt>
                <c:pt idx="2855">
                  <c:v>5561000000</c:v>
                </c:pt>
                <c:pt idx="2856">
                  <c:v>5523400000</c:v>
                </c:pt>
                <c:pt idx="2857">
                  <c:v>5496700000</c:v>
                </c:pt>
                <c:pt idx="2858">
                  <c:v>5478000000</c:v>
                </c:pt>
                <c:pt idx="2859">
                  <c:v>5465300000</c:v>
                </c:pt>
                <c:pt idx="2860">
                  <c:v>5457000000</c:v>
                </c:pt>
                <c:pt idx="2861">
                  <c:v>5452000000</c:v>
                </c:pt>
                <c:pt idx="2862">
                  <c:v>5449400000</c:v>
                </c:pt>
                <c:pt idx="2863">
                  <c:v>5448700000</c:v>
                </c:pt>
                <c:pt idx="2864">
                  <c:v>5449200000</c:v>
                </c:pt>
                <c:pt idx="2865">
                  <c:v>5450800000</c:v>
                </c:pt>
                <c:pt idx="2866">
                  <c:v>5453100000</c:v>
                </c:pt>
                <c:pt idx="2867">
                  <c:v>5455900000</c:v>
                </c:pt>
                <c:pt idx="2868">
                  <c:v>5459100000</c:v>
                </c:pt>
                <c:pt idx="2869">
                  <c:v>5462600000</c:v>
                </c:pt>
                <c:pt idx="2870">
                  <c:v>5466400000</c:v>
                </c:pt>
                <c:pt idx="2871">
                  <c:v>5470300000</c:v>
                </c:pt>
                <c:pt idx="2872">
                  <c:v>5474300000</c:v>
                </c:pt>
                <c:pt idx="2873">
                  <c:v>5478400000</c:v>
                </c:pt>
                <c:pt idx="2874">
                  <c:v>5482600000</c:v>
                </c:pt>
                <c:pt idx="2875">
                  <c:v>5486800000</c:v>
                </c:pt>
                <c:pt idx="2876">
                  <c:v>5491100000</c:v>
                </c:pt>
                <c:pt idx="2877">
                  <c:v>5495400000</c:v>
                </c:pt>
                <c:pt idx="2878">
                  <c:v>5499700000</c:v>
                </c:pt>
                <c:pt idx="2879">
                  <c:v>5504000000</c:v>
                </c:pt>
                <c:pt idx="2880">
                  <c:v>5508400000</c:v>
                </c:pt>
                <c:pt idx="2881">
                  <c:v>5512700000</c:v>
                </c:pt>
                <c:pt idx="2882">
                  <c:v>5517100000</c:v>
                </c:pt>
                <c:pt idx="2883">
                  <c:v>5521400000</c:v>
                </c:pt>
                <c:pt idx="2884">
                  <c:v>5525800000</c:v>
                </c:pt>
                <c:pt idx="2885">
                  <c:v>5530200000</c:v>
                </c:pt>
                <c:pt idx="2886">
                  <c:v>5534500000</c:v>
                </c:pt>
                <c:pt idx="2887">
                  <c:v>5538900000</c:v>
                </c:pt>
                <c:pt idx="2888">
                  <c:v>5543300000</c:v>
                </c:pt>
                <c:pt idx="2889">
                  <c:v>5547600000</c:v>
                </c:pt>
                <c:pt idx="2890">
                  <c:v>5552000000</c:v>
                </c:pt>
                <c:pt idx="2891">
                  <c:v>5556400000</c:v>
                </c:pt>
                <c:pt idx="2892">
                  <c:v>5560700000</c:v>
                </c:pt>
                <c:pt idx="2893">
                  <c:v>5565100000</c:v>
                </c:pt>
                <c:pt idx="2894">
                  <c:v>5569500000</c:v>
                </c:pt>
                <c:pt idx="2895">
                  <c:v>5573800000</c:v>
                </c:pt>
                <c:pt idx="2896">
                  <c:v>5578200000</c:v>
                </c:pt>
                <c:pt idx="2897">
                  <c:v>5582600000</c:v>
                </c:pt>
                <c:pt idx="2898">
                  <c:v>5586900000</c:v>
                </c:pt>
                <c:pt idx="2899">
                  <c:v>5591300000</c:v>
                </c:pt>
                <c:pt idx="2900">
                  <c:v>5591300000</c:v>
                </c:pt>
                <c:pt idx="2901">
                  <c:v>5595700000</c:v>
                </c:pt>
                <c:pt idx="2902">
                  <c:v>5600000000</c:v>
                </c:pt>
                <c:pt idx="2903">
                  <c:v>5604400000</c:v>
                </c:pt>
                <c:pt idx="2904">
                  <c:v>5608800000</c:v>
                </c:pt>
                <c:pt idx="2905">
                  <c:v>5613100000</c:v>
                </c:pt>
                <c:pt idx="2906">
                  <c:v>5617500000</c:v>
                </c:pt>
                <c:pt idx="2907">
                  <c:v>5621900000</c:v>
                </c:pt>
                <c:pt idx="2908">
                  <c:v>5626200000</c:v>
                </c:pt>
                <c:pt idx="2909">
                  <c:v>5630600000</c:v>
                </c:pt>
                <c:pt idx="2910">
                  <c:v>5634900000</c:v>
                </c:pt>
                <c:pt idx="2911">
                  <c:v>5639300000</c:v>
                </c:pt>
                <c:pt idx="2912">
                  <c:v>5643700000</c:v>
                </c:pt>
                <c:pt idx="2913">
                  <c:v>5648000000</c:v>
                </c:pt>
                <c:pt idx="2914">
                  <c:v>5652400000</c:v>
                </c:pt>
                <c:pt idx="2915">
                  <c:v>5656800000</c:v>
                </c:pt>
                <c:pt idx="2916">
                  <c:v>5661100000</c:v>
                </c:pt>
                <c:pt idx="2917">
                  <c:v>5665500000</c:v>
                </c:pt>
                <c:pt idx="2918">
                  <c:v>5669800000</c:v>
                </c:pt>
                <c:pt idx="2919">
                  <c:v>5674200000</c:v>
                </c:pt>
                <c:pt idx="2920">
                  <c:v>5678600000</c:v>
                </c:pt>
                <c:pt idx="2921">
                  <c:v>5682900000</c:v>
                </c:pt>
                <c:pt idx="2922">
                  <c:v>5687300000</c:v>
                </c:pt>
                <c:pt idx="2923">
                  <c:v>5691600000</c:v>
                </c:pt>
                <c:pt idx="2924">
                  <c:v>5696000000</c:v>
                </c:pt>
                <c:pt idx="2925">
                  <c:v>5700400000</c:v>
                </c:pt>
                <c:pt idx="2926">
                  <c:v>5704700000</c:v>
                </c:pt>
                <c:pt idx="2927">
                  <c:v>5709100000</c:v>
                </c:pt>
                <c:pt idx="2928">
                  <c:v>5713400000</c:v>
                </c:pt>
                <c:pt idx="2929">
                  <c:v>5717800000</c:v>
                </c:pt>
                <c:pt idx="2930">
                  <c:v>5722100000</c:v>
                </c:pt>
                <c:pt idx="2931">
                  <c:v>5726500000</c:v>
                </c:pt>
                <c:pt idx="2932">
                  <c:v>5730800000</c:v>
                </c:pt>
                <c:pt idx="2933">
                  <c:v>5735200000</c:v>
                </c:pt>
                <c:pt idx="2934">
                  <c:v>5739600000</c:v>
                </c:pt>
                <c:pt idx="2935">
                  <c:v>5743900000</c:v>
                </c:pt>
                <c:pt idx="2936">
                  <c:v>5748300000</c:v>
                </c:pt>
                <c:pt idx="2937">
                  <c:v>5752600000</c:v>
                </c:pt>
                <c:pt idx="2938">
                  <c:v>5757000000</c:v>
                </c:pt>
                <c:pt idx="2939">
                  <c:v>5761300000</c:v>
                </c:pt>
                <c:pt idx="2940">
                  <c:v>5765700000</c:v>
                </c:pt>
                <c:pt idx="2941">
                  <c:v>5770000000</c:v>
                </c:pt>
                <c:pt idx="2942">
                  <c:v>5774400000</c:v>
                </c:pt>
                <c:pt idx="2943">
                  <c:v>5778700000</c:v>
                </c:pt>
                <c:pt idx="2944">
                  <c:v>5783100000</c:v>
                </c:pt>
                <c:pt idx="2945">
                  <c:v>5787400000</c:v>
                </c:pt>
                <c:pt idx="2946">
                  <c:v>5791800000</c:v>
                </c:pt>
                <c:pt idx="2947">
                  <c:v>5796100000</c:v>
                </c:pt>
                <c:pt idx="2948">
                  <c:v>5800500000</c:v>
                </c:pt>
                <c:pt idx="2949">
                  <c:v>5804800000</c:v>
                </c:pt>
                <c:pt idx="2950">
                  <c:v>5804800000</c:v>
                </c:pt>
                <c:pt idx="2951">
                  <c:v>5809200000</c:v>
                </c:pt>
                <c:pt idx="2952">
                  <c:v>5813500000</c:v>
                </c:pt>
                <c:pt idx="2953">
                  <c:v>5817900000</c:v>
                </c:pt>
                <c:pt idx="2954">
                  <c:v>5822200000</c:v>
                </c:pt>
                <c:pt idx="2955">
                  <c:v>5826600000</c:v>
                </c:pt>
                <c:pt idx="2956">
                  <c:v>5830900000</c:v>
                </c:pt>
                <c:pt idx="2957">
                  <c:v>5835300000</c:v>
                </c:pt>
                <c:pt idx="2958">
                  <c:v>5839600000</c:v>
                </c:pt>
                <c:pt idx="2959">
                  <c:v>5844000000</c:v>
                </c:pt>
                <c:pt idx="2960">
                  <c:v>5848300000</c:v>
                </c:pt>
                <c:pt idx="2961">
                  <c:v>5852700000</c:v>
                </c:pt>
                <c:pt idx="2962">
                  <c:v>5857000000</c:v>
                </c:pt>
                <c:pt idx="2963">
                  <c:v>5861400000</c:v>
                </c:pt>
                <c:pt idx="2964">
                  <c:v>5865700000</c:v>
                </c:pt>
                <c:pt idx="2965">
                  <c:v>5870000000</c:v>
                </c:pt>
                <c:pt idx="2966">
                  <c:v>5874400000</c:v>
                </c:pt>
                <c:pt idx="2967">
                  <c:v>5878700000</c:v>
                </c:pt>
                <c:pt idx="2968">
                  <c:v>5883100000</c:v>
                </c:pt>
                <c:pt idx="2969">
                  <c:v>5887400000</c:v>
                </c:pt>
                <c:pt idx="2970">
                  <c:v>5891800000</c:v>
                </c:pt>
                <c:pt idx="2971">
                  <c:v>5896100000</c:v>
                </c:pt>
                <c:pt idx="2972">
                  <c:v>5900400000</c:v>
                </c:pt>
                <c:pt idx="2973">
                  <c:v>5904800000</c:v>
                </c:pt>
                <c:pt idx="2974">
                  <c:v>5909100000</c:v>
                </c:pt>
                <c:pt idx="2975">
                  <c:v>5913500000</c:v>
                </c:pt>
                <c:pt idx="2976">
                  <c:v>5917800000</c:v>
                </c:pt>
                <c:pt idx="2977">
                  <c:v>5922100000</c:v>
                </c:pt>
                <c:pt idx="2978">
                  <c:v>5926500000</c:v>
                </c:pt>
                <c:pt idx="2979">
                  <c:v>5930800000</c:v>
                </c:pt>
                <c:pt idx="2980">
                  <c:v>5935200000</c:v>
                </c:pt>
                <c:pt idx="2981">
                  <c:v>5939500000</c:v>
                </c:pt>
                <c:pt idx="2982">
                  <c:v>5943800000</c:v>
                </c:pt>
                <c:pt idx="2983">
                  <c:v>5948200000</c:v>
                </c:pt>
                <c:pt idx="2984">
                  <c:v>5952500000</c:v>
                </c:pt>
                <c:pt idx="2985">
                  <c:v>5956900000</c:v>
                </c:pt>
                <c:pt idx="2986">
                  <c:v>5961200000</c:v>
                </c:pt>
                <c:pt idx="2987">
                  <c:v>5965500000</c:v>
                </c:pt>
                <c:pt idx="2988">
                  <c:v>5969900000</c:v>
                </c:pt>
                <c:pt idx="2989">
                  <c:v>5974200000</c:v>
                </c:pt>
                <c:pt idx="2990">
                  <c:v>5978500000</c:v>
                </c:pt>
                <c:pt idx="2991">
                  <c:v>5982900000</c:v>
                </c:pt>
                <c:pt idx="2992">
                  <c:v>5987200000</c:v>
                </c:pt>
                <c:pt idx="2993">
                  <c:v>5991500000</c:v>
                </c:pt>
                <c:pt idx="2994">
                  <c:v>5995900000</c:v>
                </c:pt>
                <c:pt idx="2995">
                  <c:v>6000200000</c:v>
                </c:pt>
                <c:pt idx="2996">
                  <c:v>6004500000</c:v>
                </c:pt>
                <c:pt idx="2997">
                  <c:v>6008900000</c:v>
                </c:pt>
                <c:pt idx="2998">
                  <c:v>6013200000</c:v>
                </c:pt>
                <c:pt idx="2999">
                  <c:v>6017500000</c:v>
                </c:pt>
                <c:pt idx="3000">
                  <c:v>6017500000</c:v>
                </c:pt>
                <c:pt idx="3001">
                  <c:v>6021900000</c:v>
                </c:pt>
                <c:pt idx="3002">
                  <c:v>6026200000</c:v>
                </c:pt>
                <c:pt idx="3003">
                  <c:v>6030500000</c:v>
                </c:pt>
                <c:pt idx="3004">
                  <c:v>6034900000</c:v>
                </c:pt>
                <c:pt idx="3005">
                  <c:v>6039200000</c:v>
                </c:pt>
                <c:pt idx="3006">
                  <c:v>6043500000</c:v>
                </c:pt>
                <c:pt idx="3007">
                  <c:v>6047900000</c:v>
                </c:pt>
                <c:pt idx="3008">
                  <c:v>6052200000</c:v>
                </c:pt>
                <c:pt idx="3009">
                  <c:v>6056500000</c:v>
                </c:pt>
                <c:pt idx="3010">
                  <c:v>6060800000</c:v>
                </c:pt>
                <c:pt idx="3011">
                  <c:v>6065100000</c:v>
                </c:pt>
                <c:pt idx="3012">
                  <c:v>6069500000</c:v>
                </c:pt>
                <c:pt idx="3013">
                  <c:v>6073800000</c:v>
                </c:pt>
                <c:pt idx="3014">
                  <c:v>6078100000</c:v>
                </c:pt>
                <c:pt idx="3015">
                  <c:v>6082400000</c:v>
                </c:pt>
                <c:pt idx="3016">
                  <c:v>6086600000</c:v>
                </c:pt>
                <c:pt idx="3017">
                  <c:v>6090900000</c:v>
                </c:pt>
                <c:pt idx="3018">
                  <c:v>6095100000</c:v>
                </c:pt>
                <c:pt idx="3019">
                  <c:v>6099300000</c:v>
                </c:pt>
                <c:pt idx="3020">
                  <c:v>6103500000</c:v>
                </c:pt>
                <c:pt idx="3021">
                  <c:v>6107600000</c:v>
                </c:pt>
                <c:pt idx="3022">
                  <c:v>6111600000</c:v>
                </c:pt>
                <c:pt idx="3023">
                  <c:v>6115600000</c:v>
                </c:pt>
                <c:pt idx="3024">
                  <c:v>6119300000</c:v>
                </c:pt>
                <c:pt idx="3025">
                  <c:v>6122900000</c:v>
                </c:pt>
                <c:pt idx="3026">
                  <c:v>6126300000</c:v>
                </c:pt>
                <c:pt idx="3027">
                  <c:v>6129300000</c:v>
                </c:pt>
                <c:pt idx="3028">
                  <c:v>6131800000</c:v>
                </c:pt>
                <c:pt idx="3029">
                  <c:v>6133700000</c:v>
                </c:pt>
                <c:pt idx="3030">
                  <c:v>6134700000</c:v>
                </c:pt>
                <c:pt idx="3031">
                  <c:v>6134700000</c:v>
                </c:pt>
                <c:pt idx="3032">
                  <c:v>6133000000</c:v>
                </c:pt>
                <c:pt idx="3033">
                  <c:v>6129300000</c:v>
                </c:pt>
                <c:pt idx="3034">
                  <c:v>6122800000</c:v>
                </c:pt>
                <c:pt idx="3035">
                  <c:v>6112500000</c:v>
                </c:pt>
                <c:pt idx="3036">
                  <c:v>6097100000</c:v>
                </c:pt>
                <c:pt idx="3037">
                  <c:v>6074800000</c:v>
                </c:pt>
                <c:pt idx="3038">
                  <c:v>6043200000</c:v>
                </c:pt>
                <c:pt idx="3039">
                  <c:v>5999000000</c:v>
                </c:pt>
                <c:pt idx="3040">
                  <c:v>5937900000</c:v>
                </c:pt>
                <c:pt idx="3041">
                  <c:v>5854000000</c:v>
                </c:pt>
                <c:pt idx="3042">
                  <c:v>5739300000</c:v>
                </c:pt>
                <c:pt idx="3043">
                  <c:v>5582900000</c:v>
                </c:pt>
                <c:pt idx="3044">
                  <c:v>5370400000</c:v>
                </c:pt>
                <c:pt idx="3045">
                  <c:v>5082200000</c:v>
                </c:pt>
                <c:pt idx="3046">
                  <c:v>4691800000</c:v>
                </c:pt>
                <c:pt idx="3047">
                  <c:v>4163500000</c:v>
                </c:pt>
                <c:pt idx="3048">
                  <c:v>3449200000</c:v>
                </c:pt>
                <c:pt idx="3049">
                  <c:v>2483900000</c:v>
                </c:pt>
                <c:pt idx="3050">
                  <c:v>2483900000</c:v>
                </c:pt>
                <c:pt idx="3051">
                  <c:v>2376800000</c:v>
                </c:pt>
                <c:pt idx="3052">
                  <c:v>2298500000</c:v>
                </c:pt>
                <c:pt idx="3053">
                  <c:v>2241200000</c:v>
                </c:pt>
                <c:pt idx="3054">
                  <c:v>2199300000</c:v>
                </c:pt>
                <c:pt idx="3055">
                  <c:v>2168700000</c:v>
                </c:pt>
                <c:pt idx="3056">
                  <c:v>2146300000</c:v>
                </c:pt>
                <c:pt idx="3057">
                  <c:v>2130000000</c:v>
                </c:pt>
                <c:pt idx="3058">
                  <c:v>2118100000</c:v>
                </c:pt>
                <c:pt idx="3059">
                  <c:v>2109400000</c:v>
                </c:pt>
                <c:pt idx="3060">
                  <c:v>2103100000</c:v>
                </c:pt>
                <c:pt idx="3061">
                  <c:v>2098500000</c:v>
                </c:pt>
                <c:pt idx="3062">
                  <c:v>2095200000</c:v>
                </c:pt>
                <c:pt idx="3063">
                  <c:v>2092800000</c:v>
                </c:pt>
                <c:pt idx="3064">
                  <c:v>2091100000</c:v>
                </c:pt>
                <c:pt idx="3065">
                  <c:v>2089900000</c:v>
                </c:pt>
                <c:pt idx="3066">
                  <c:v>2089100000</c:v>
                </c:pt>
                <c:pt idx="3067">
                  <c:v>2088500000</c:v>
                </c:pt>
                <c:pt idx="3068">
                  <c:v>2088100000</c:v>
                </c:pt>
                <c:pt idx="3069">
                  <c:v>2087900000</c:v>
                </c:pt>
                <c:pt idx="3070">
                  <c:v>2087800000</c:v>
                </c:pt>
                <c:pt idx="3071">
                  <c:v>2087700000</c:v>
                </c:pt>
                <c:pt idx="3072">
                  <c:v>2087700000</c:v>
                </c:pt>
                <c:pt idx="3073">
                  <c:v>2087700000</c:v>
                </c:pt>
                <c:pt idx="3074">
                  <c:v>2087700000</c:v>
                </c:pt>
                <c:pt idx="3075">
                  <c:v>2087700000</c:v>
                </c:pt>
                <c:pt idx="3076">
                  <c:v>2087700000</c:v>
                </c:pt>
                <c:pt idx="3077">
                  <c:v>2087700000</c:v>
                </c:pt>
                <c:pt idx="3078">
                  <c:v>2087600000</c:v>
                </c:pt>
                <c:pt idx="3079">
                  <c:v>2087400000</c:v>
                </c:pt>
                <c:pt idx="3080">
                  <c:v>2087200000</c:v>
                </c:pt>
                <c:pt idx="3081">
                  <c:v>2086800000</c:v>
                </c:pt>
                <c:pt idx="3082">
                  <c:v>2086200000</c:v>
                </c:pt>
                <c:pt idx="3083">
                  <c:v>2085300000</c:v>
                </c:pt>
                <c:pt idx="3084">
                  <c:v>2084000000</c:v>
                </c:pt>
                <c:pt idx="3085">
                  <c:v>2082300000</c:v>
                </c:pt>
                <c:pt idx="3086">
                  <c:v>2079800000</c:v>
                </c:pt>
                <c:pt idx="3087">
                  <c:v>2076400000</c:v>
                </c:pt>
                <c:pt idx="3088">
                  <c:v>2071700000</c:v>
                </c:pt>
                <c:pt idx="3089">
                  <c:v>2065100000</c:v>
                </c:pt>
                <c:pt idx="3090">
                  <c:v>2056200000</c:v>
                </c:pt>
                <c:pt idx="3091">
                  <c:v>2043900000</c:v>
                </c:pt>
                <c:pt idx="3092">
                  <c:v>2027000000</c:v>
                </c:pt>
                <c:pt idx="3093">
                  <c:v>2003900000</c:v>
                </c:pt>
                <c:pt idx="3094">
                  <c:v>1972200000</c:v>
                </c:pt>
                <c:pt idx="3095">
                  <c:v>1928900000</c:v>
                </c:pt>
                <c:pt idx="3096">
                  <c:v>1869700000</c:v>
                </c:pt>
                <c:pt idx="3097">
                  <c:v>1788800000</c:v>
                </c:pt>
                <c:pt idx="3098">
                  <c:v>1678200000</c:v>
                </c:pt>
                <c:pt idx="3099">
                  <c:v>1526900000</c:v>
                </c:pt>
                <c:pt idx="3100">
                  <c:v>1526900000</c:v>
                </c:pt>
                <c:pt idx="3101">
                  <c:v>1493100000</c:v>
                </c:pt>
                <c:pt idx="3102">
                  <c:v>1464600000</c:v>
                </c:pt>
                <c:pt idx="3103">
                  <c:v>1440700000</c:v>
                </c:pt>
                <c:pt idx="3104">
                  <c:v>1420500000</c:v>
                </c:pt>
                <c:pt idx="3105">
                  <c:v>1403500000</c:v>
                </c:pt>
                <c:pt idx="3106">
                  <c:v>1389200000</c:v>
                </c:pt>
                <c:pt idx="3107">
                  <c:v>1377200000</c:v>
                </c:pt>
                <c:pt idx="3108">
                  <c:v>1367000000</c:v>
                </c:pt>
                <c:pt idx="3109">
                  <c:v>1358500000</c:v>
                </c:pt>
                <c:pt idx="3110">
                  <c:v>1351300000</c:v>
                </c:pt>
                <c:pt idx="3111">
                  <c:v>1345200000</c:v>
                </c:pt>
                <c:pt idx="3112">
                  <c:v>1340100000</c:v>
                </c:pt>
                <c:pt idx="3113">
                  <c:v>1335800000</c:v>
                </c:pt>
                <c:pt idx="3114">
                  <c:v>1332100000</c:v>
                </c:pt>
                <c:pt idx="3115">
                  <c:v>1329000000</c:v>
                </c:pt>
                <c:pt idx="3116">
                  <c:v>1326300000</c:v>
                </c:pt>
                <c:pt idx="3117">
                  <c:v>1324100000</c:v>
                </c:pt>
                <c:pt idx="3118">
                  <c:v>1322100000</c:v>
                </c:pt>
                <c:pt idx="3119">
                  <c:v>1320400000</c:v>
                </c:pt>
                <c:pt idx="3120">
                  <c:v>1318900000</c:v>
                </c:pt>
                <c:pt idx="3121">
                  <c:v>1317600000</c:v>
                </c:pt>
                <c:pt idx="3122">
                  <c:v>1316300000</c:v>
                </c:pt>
                <c:pt idx="3123">
                  <c:v>1315200000</c:v>
                </c:pt>
                <c:pt idx="3124">
                  <c:v>1314100000</c:v>
                </c:pt>
                <c:pt idx="3125">
                  <c:v>1313000000</c:v>
                </c:pt>
                <c:pt idx="3126">
                  <c:v>1311800000</c:v>
                </c:pt>
                <c:pt idx="3127">
                  <c:v>1310600000</c:v>
                </c:pt>
                <c:pt idx="3128">
                  <c:v>1309400000</c:v>
                </c:pt>
                <c:pt idx="3129">
                  <c:v>1308000000</c:v>
                </c:pt>
                <c:pt idx="3130">
                  <c:v>1306400000</c:v>
                </c:pt>
                <c:pt idx="3131">
                  <c:v>1304600000</c:v>
                </c:pt>
                <c:pt idx="3132">
                  <c:v>1302500000</c:v>
                </c:pt>
                <c:pt idx="3133">
                  <c:v>1300000000</c:v>
                </c:pt>
                <c:pt idx="3134">
                  <c:v>1297200000</c:v>
                </c:pt>
                <c:pt idx="3135">
                  <c:v>1293800000</c:v>
                </c:pt>
                <c:pt idx="3136">
                  <c:v>1289900000</c:v>
                </c:pt>
                <c:pt idx="3137">
                  <c:v>1285200000</c:v>
                </c:pt>
                <c:pt idx="3138">
                  <c:v>1279700000</c:v>
                </c:pt>
                <c:pt idx="3139">
                  <c:v>1273200000</c:v>
                </c:pt>
                <c:pt idx="3140">
                  <c:v>1265400000</c:v>
                </c:pt>
                <c:pt idx="3141">
                  <c:v>1256200000</c:v>
                </c:pt>
                <c:pt idx="3142">
                  <c:v>1245300000</c:v>
                </c:pt>
                <c:pt idx="3143">
                  <c:v>1232300000</c:v>
                </c:pt>
                <c:pt idx="3144">
                  <c:v>1216800000</c:v>
                </c:pt>
                <c:pt idx="3145">
                  <c:v>1198500000</c:v>
                </c:pt>
                <c:pt idx="3146">
                  <c:v>1176700000</c:v>
                </c:pt>
                <c:pt idx="3147">
                  <c:v>1150900000</c:v>
                </c:pt>
                <c:pt idx="3148">
                  <c:v>1120100000</c:v>
                </c:pt>
                <c:pt idx="3149">
                  <c:v>1083600000</c:v>
                </c:pt>
                <c:pt idx="3150">
                  <c:v>1083600000</c:v>
                </c:pt>
                <c:pt idx="3151">
                  <c:v>1069600000</c:v>
                </c:pt>
                <c:pt idx="3152">
                  <c:v>1057300000</c:v>
                </c:pt>
                <c:pt idx="3153">
                  <c:v>1046400000</c:v>
                </c:pt>
                <c:pt idx="3154">
                  <c:v>1036800000</c:v>
                </c:pt>
                <c:pt idx="3155">
                  <c:v>1028300000</c:v>
                </c:pt>
                <c:pt idx="3156">
                  <c:v>1020700000</c:v>
                </c:pt>
                <c:pt idx="3157">
                  <c:v>1014000000</c:v>
                </c:pt>
                <c:pt idx="3158">
                  <c:v>1008100000</c:v>
                </c:pt>
                <c:pt idx="3159">
                  <c:v>1002800000</c:v>
                </c:pt>
                <c:pt idx="3160">
                  <c:v>998160000</c:v>
                </c:pt>
                <c:pt idx="3161">
                  <c:v>994000000</c:v>
                </c:pt>
                <c:pt idx="3162">
                  <c:v>990290000</c:v>
                </c:pt>
                <c:pt idx="3163">
                  <c:v>986970000</c:v>
                </c:pt>
                <c:pt idx="3164">
                  <c:v>983990000</c:v>
                </c:pt>
                <c:pt idx="3165">
                  <c:v>981310000</c:v>
                </c:pt>
                <c:pt idx="3166">
                  <c:v>978880000</c:v>
                </c:pt>
                <c:pt idx="3167">
                  <c:v>976670000</c:v>
                </c:pt>
                <c:pt idx="3168">
                  <c:v>974640000</c:v>
                </c:pt>
                <c:pt idx="3169">
                  <c:v>972760000</c:v>
                </c:pt>
                <c:pt idx="3170">
                  <c:v>971010000</c:v>
                </c:pt>
                <c:pt idx="3171">
                  <c:v>969350000</c:v>
                </c:pt>
                <c:pt idx="3172">
                  <c:v>967750000</c:v>
                </c:pt>
                <c:pt idx="3173">
                  <c:v>966210000</c:v>
                </c:pt>
                <c:pt idx="3174">
                  <c:v>964680000</c:v>
                </c:pt>
                <c:pt idx="3175">
                  <c:v>963150000</c:v>
                </c:pt>
                <c:pt idx="3176">
                  <c:v>961590000</c:v>
                </c:pt>
                <c:pt idx="3177">
                  <c:v>959990000</c:v>
                </c:pt>
                <c:pt idx="3178">
                  <c:v>958300000</c:v>
                </c:pt>
                <c:pt idx="3179">
                  <c:v>956520000</c:v>
                </c:pt>
                <c:pt idx="3180">
                  <c:v>954600000</c:v>
                </c:pt>
                <c:pt idx="3181">
                  <c:v>952530000</c:v>
                </c:pt>
                <c:pt idx="3182">
                  <c:v>950260000</c:v>
                </c:pt>
                <c:pt idx="3183">
                  <c:v>947770000</c:v>
                </c:pt>
                <c:pt idx="3184">
                  <c:v>945020000</c:v>
                </c:pt>
                <c:pt idx="3185">
                  <c:v>941950000</c:v>
                </c:pt>
                <c:pt idx="3186">
                  <c:v>938540000</c:v>
                </c:pt>
                <c:pt idx="3187">
                  <c:v>934710000</c:v>
                </c:pt>
                <c:pt idx="3188">
                  <c:v>930420000</c:v>
                </c:pt>
                <c:pt idx="3189">
                  <c:v>925600000</c:v>
                </c:pt>
                <c:pt idx="3190">
                  <c:v>920170000</c:v>
                </c:pt>
                <c:pt idx="3191">
                  <c:v>914040000</c:v>
                </c:pt>
                <c:pt idx="3192">
                  <c:v>907140000</c:v>
                </c:pt>
                <c:pt idx="3193">
                  <c:v>899340000</c:v>
                </c:pt>
                <c:pt idx="3194">
                  <c:v>890530000</c:v>
                </c:pt>
                <c:pt idx="3195">
                  <c:v>880570000</c:v>
                </c:pt>
                <c:pt idx="3196">
                  <c:v>869310000</c:v>
                </c:pt>
                <c:pt idx="3197">
                  <c:v>856580000</c:v>
                </c:pt>
                <c:pt idx="3198">
                  <c:v>842170000</c:v>
                </c:pt>
                <c:pt idx="3199">
                  <c:v>825870000</c:v>
                </c:pt>
                <c:pt idx="3200">
                  <c:v>825870000</c:v>
                </c:pt>
                <c:pt idx="3201">
                  <c:v>815750000</c:v>
                </c:pt>
                <c:pt idx="3202">
                  <c:v>806900000</c:v>
                </c:pt>
                <c:pt idx="3203">
                  <c:v>799170000</c:v>
                </c:pt>
                <c:pt idx="3204">
                  <c:v>792420000</c:v>
                </c:pt>
                <c:pt idx="3205">
                  <c:v>786520000</c:v>
                </c:pt>
                <c:pt idx="3206">
                  <c:v>781360000</c:v>
                </c:pt>
                <c:pt idx="3207">
                  <c:v>776850000</c:v>
                </c:pt>
                <c:pt idx="3208">
                  <c:v>772910000</c:v>
                </c:pt>
                <c:pt idx="3209">
                  <c:v>769460000</c:v>
                </c:pt>
                <c:pt idx="3210">
                  <c:v>766430000</c:v>
                </c:pt>
                <c:pt idx="3211">
                  <c:v>763780000</c:v>
                </c:pt>
                <c:pt idx="3212">
                  <c:v>761450000</c:v>
                </c:pt>
                <c:pt idx="3213">
                  <c:v>759410000</c:v>
                </c:pt>
                <c:pt idx="3214">
                  <c:v>757600000</c:v>
                </c:pt>
                <c:pt idx="3215">
                  <c:v>756010000</c:v>
                </c:pt>
                <c:pt idx="3216">
                  <c:v>754590000</c:v>
                </c:pt>
                <c:pt idx="3217">
                  <c:v>753330000</c:v>
                </c:pt>
                <c:pt idx="3218">
                  <c:v>752210000</c:v>
                </c:pt>
                <c:pt idx="3219">
                  <c:v>751190000</c:v>
                </c:pt>
                <c:pt idx="3220">
                  <c:v>750260000</c:v>
                </c:pt>
                <c:pt idx="3221">
                  <c:v>749410000</c:v>
                </c:pt>
                <c:pt idx="3222">
                  <c:v>748610000</c:v>
                </c:pt>
                <c:pt idx="3223">
                  <c:v>747860000</c:v>
                </c:pt>
                <c:pt idx="3224">
                  <c:v>747130000</c:v>
                </c:pt>
                <c:pt idx="3225">
                  <c:v>746430000</c:v>
                </c:pt>
                <c:pt idx="3226">
                  <c:v>745720000</c:v>
                </c:pt>
                <c:pt idx="3227">
                  <c:v>745010000</c:v>
                </c:pt>
                <c:pt idx="3228">
                  <c:v>744270000</c:v>
                </c:pt>
                <c:pt idx="3229">
                  <c:v>743500000</c:v>
                </c:pt>
                <c:pt idx="3230">
                  <c:v>742670000</c:v>
                </c:pt>
                <c:pt idx="3231">
                  <c:v>741780000</c:v>
                </c:pt>
                <c:pt idx="3232">
                  <c:v>740800000</c:v>
                </c:pt>
                <c:pt idx="3233">
                  <c:v>739720000</c:v>
                </c:pt>
                <c:pt idx="3234">
                  <c:v>738520000</c:v>
                </c:pt>
                <c:pt idx="3235">
                  <c:v>737180000</c:v>
                </c:pt>
                <c:pt idx="3236">
                  <c:v>735670000</c:v>
                </c:pt>
                <c:pt idx="3237">
                  <c:v>733960000</c:v>
                </c:pt>
                <c:pt idx="3238">
                  <c:v>732030000</c:v>
                </c:pt>
                <c:pt idx="3239">
                  <c:v>729830000</c:v>
                </c:pt>
                <c:pt idx="3240">
                  <c:v>727330000</c:v>
                </c:pt>
                <c:pt idx="3241">
                  <c:v>724470000</c:v>
                </c:pt>
                <c:pt idx="3242">
                  <c:v>721220000</c:v>
                </c:pt>
                <c:pt idx="3243">
                  <c:v>717500000</c:v>
                </c:pt>
                <c:pt idx="3244">
                  <c:v>713250000</c:v>
                </c:pt>
                <c:pt idx="3245">
                  <c:v>708390000</c:v>
                </c:pt>
                <c:pt idx="3246">
                  <c:v>702830000</c:v>
                </c:pt>
                <c:pt idx="3247">
                  <c:v>696460000</c:v>
                </c:pt>
                <c:pt idx="3248">
                  <c:v>689180000</c:v>
                </c:pt>
                <c:pt idx="3249">
                  <c:v>680840000</c:v>
                </c:pt>
                <c:pt idx="3250">
                  <c:v>680840000</c:v>
                </c:pt>
                <c:pt idx="3251">
                  <c:v>676500000</c:v>
                </c:pt>
                <c:pt idx="3252">
                  <c:v>672560000</c:v>
                </c:pt>
                <c:pt idx="3253">
                  <c:v>668960000</c:v>
                </c:pt>
                <c:pt idx="3254">
                  <c:v>665680000</c:v>
                </c:pt>
                <c:pt idx="3255">
                  <c:v>662690000</c:v>
                </c:pt>
                <c:pt idx="3256">
                  <c:v>659960000</c:v>
                </c:pt>
                <c:pt idx="3257">
                  <c:v>657450000</c:v>
                </c:pt>
                <c:pt idx="3258">
                  <c:v>655160000</c:v>
                </c:pt>
                <c:pt idx="3259">
                  <c:v>653040000</c:v>
                </c:pt>
                <c:pt idx="3260">
                  <c:v>651090000</c:v>
                </c:pt>
                <c:pt idx="3261">
                  <c:v>649280000</c:v>
                </c:pt>
                <c:pt idx="3262">
                  <c:v>647600000</c:v>
                </c:pt>
                <c:pt idx="3263">
                  <c:v>646030000</c:v>
                </c:pt>
                <c:pt idx="3264">
                  <c:v>644550000</c:v>
                </c:pt>
                <c:pt idx="3265">
                  <c:v>643160000</c:v>
                </c:pt>
                <c:pt idx="3266">
                  <c:v>641830000</c:v>
                </c:pt>
                <c:pt idx="3267">
                  <c:v>640550000</c:v>
                </c:pt>
                <c:pt idx="3268">
                  <c:v>639310000</c:v>
                </c:pt>
                <c:pt idx="3269">
                  <c:v>638110000</c:v>
                </c:pt>
                <c:pt idx="3270">
                  <c:v>636920000</c:v>
                </c:pt>
                <c:pt idx="3271">
                  <c:v>635730000</c:v>
                </c:pt>
                <c:pt idx="3272">
                  <c:v>634540000</c:v>
                </c:pt>
                <c:pt idx="3273">
                  <c:v>633330000</c:v>
                </c:pt>
                <c:pt idx="3274">
                  <c:v>632100000</c:v>
                </c:pt>
                <c:pt idx="3275">
                  <c:v>630820000</c:v>
                </c:pt>
                <c:pt idx="3276">
                  <c:v>629490000</c:v>
                </c:pt>
                <c:pt idx="3277">
                  <c:v>628090000</c:v>
                </c:pt>
                <c:pt idx="3278">
                  <c:v>626610000</c:v>
                </c:pt>
                <c:pt idx="3279">
                  <c:v>625030000</c:v>
                </c:pt>
                <c:pt idx="3280">
                  <c:v>623350000</c:v>
                </c:pt>
                <c:pt idx="3281">
                  <c:v>621540000</c:v>
                </c:pt>
                <c:pt idx="3282">
                  <c:v>619580000</c:v>
                </c:pt>
                <c:pt idx="3283">
                  <c:v>617460000</c:v>
                </c:pt>
                <c:pt idx="3284">
                  <c:v>615160000</c:v>
                </c:pt>
                <c:pt idx="3285">
                  <c:v>612650000</c:v>
                </c:pt>
                <c:pt idx="3286">
                  <c:v>609910000</c:v>
                </c:pt>
                <c:pt idx="3287">
                  <c:v>606910000</c:v>
                </c:pt>
                <c:pt idx="3288">
                  <c:v>603620000</c:v>
                </c:pt>
                <c:pt idx="3289">
                  <c:v>600020000</c:v>
                </c:pt>
                <c:pt idx="3290">
                  <c:v>596060000</c:v>
                </c:pt>
                <c:pt idx="3291">
                  <c:v>591710000</c:v>
                </c:pt>
                <c:pt idx="3292">
                  <c:v>586920000</c:v>
                </c:pt>
                <c:pt idx="3293">
                  <c:v>581650000</c:v>
                </c:pt>
                <c:pt idx="3294">
                  <c:v>575850000</c:v>
                </c:pt>
                <c:pt idx="3295">
                  <c:v>569460000</c:v>
                </c:pt>
                <c:pt idx="3296">
                  <c:v>562420000</c:v>
                </c:pt>
                <c:pt idx="3297">
                  <c:v>554650000</c:v>
                </c:pt>
                <c:pt idx="3298">
                  <c:v>546090000</c:v>
                </c:pt>
                <c:pt idx="3299">
                  <c:v>536660000</c:v>
                </c:pt>
                <c:pt idx="3300">
                  <c:v>536660000</c:v>
                </c:pt>
                <c:pt idx="3301">
                  <c:v>532610000</c:v>
                </c:pt>
                <c:pt idx="3302">
                  <c:v>528950000</c:v>
                </c:pt>
                <c:pt idx="3303">
                  <c:v>525640000</c:v>
                </c:pt>
                <c:pt idx="3304">
                  <c:v>522670000</c:v>
                </c:pt>
                <c:pt idx="3305">
                  <c:v>520020000</c:v>
                </c:pt>
                <c:pt idx="3306">
                  <c:v>517650000</c:v>
                </c:pt>
                <c:pt idx="3307">
                  <c:v>515570000</c:v>
                </c:pt>
                <c:pt idx="3308">
                  <c:v>513760000</c:v>
                </c:pt>
                <c:pt idx="3309">
                  <c:v>512200000</c:v>
                </c:pt>
                <c:pt idx="3310">
                  <c:v>510880000</c:v>
                </c:pt>
                <c:pt idx="3311">
                  <c:v>509800000</c:v>
                </c:pt>
                <c:pt idx="3312">
                  <c:v>508950000</c:v>
                </c:pt>
                <c:pt idx="3313">
                  <c:v>508320000</c:v>
                </c:pt>
                <c:pt idx="3314">
                  <c:v>507900000</c:v>
                </c:pt>
                <c:pt idx="3315">
                  <c:v>507700000</c:v>
                </c:pt>
                <c:pt idx="3316">
                  <c:v>507720000</c:v>
                </c:pt>
                <c:pt idx="3317">
                  <c:v>507950000</c:v>
                </c:pt>
                <c:pt idx="3318">
                  <c:v>508390000</c:v>
                </c:pt>
                <c:pt idx="3319">
                  <c:v>509050000</c:v>
                </c:pt>
                <c:pt idx="3320">
                  <c:v>509930000</c:v>
                </c:pt>
                <c:pt idx="3321">
                  <c:v>511050000</c:v>
                </c:pt>
                <c:pt idx="3322">
                  <c:v>512390000</c:v>
                </c:pt>
                <c:pt idx="3323">
                  <c:v>513990000</c:v>
                </c:pt>
                <c:pt idx="3324">
                  <c:v>515830000</c:v>
                </c:pt>
                <c:pt idx="3325">
                  <c:v>517950000</c:v>
                </c:pt>
                <c:pt idx="3326">
                  <c:v>520350000</c:v>
                </c:pt>
                <c:pt idx="3327">
                  <c:v>523050000</c:v>
                </c:pt>
                <c:pt idx="3328">
                  <c:v>526060000</c:v>
                </c:pt>
                <c:pt idx="3329">
                  <c:v>529410000</c:v>
                </c:pt>
                <c:pt idx="3330">
                  <c:v>533120000</c:v>
                </c:pt>
                <c:pt idx="3331">
                  <c:v>537210000</c:v>
                </c:pt>
                <c:pt idx="3332">
                  <c:v>541720000</c:v>
                </c:pt>
                <c:pt idx="3333">
                  <c:v>546670000</c:v>
                </c:pt>
                <c:pt idx="3334">
                  <c:v>552090000</c:v>
                </c:pt>
                <c:pt idx="3335">
                  <c:v>558020000</c:v>
                </c:pt>
                <c:pt idx="3336">
                  <c:v>564510000</c:v>
                </c:pt>
                <c:pt idx="3337">
                  <c:v>571590000</c:v>
                </c:pt>
                <c:pt idx="3338">
                  <c:v>579310000</c:v>
                </c:pt>
                <c:pt idx="3339">
                  <c:v>587730000</c:v>
                </c:pt>
                <c:pt idx="3340">
                  <c:v>596890000</c:v>
                </c:pt>
                <c:pt idx="3341">
                  <c:v>606880000</c:v>
                </c:pt>
                <c:pt idx="3342">
                  <c:v>617740000</c:v>
                </c:pt>
                <c:pt idx="3343">
                  <c:v>629550000</c:v>
                </c:pt>
                <c:pt idx="3344">
                  <c:v>642390000</c:v>
                </c:pt>
                <c:pt idx="3345">
                  <c:v>656360000</c:v>
                </c:pt>
                <c:pt idx="3346">
                  <c:v>671530000</c:v>
                </c:pt>
                <c:pt idx="3347">
                  <c:v>688020000</c:v>
                </c:pt>
                <c:pt idx="3348">
                  <c:v>705930000</c:v>
                </c:pt>
                <c:pt idx="3349">
                  <c:v>725390000</c:v>
                </c:pt>
                <c:pt idx="3350">
                  <c:v>725390000</c:v>
                </c:pt>
                <c:pt idx="3351">
                  <c:v>1848300000</c:v>
                </c:pt>
                <c:pt idx="3352">
                  <c:v>2960600000</c:v>
                </c:pt>
                <c:pt idx="3353">
                  <c:v>4077300000</c:v>
                </c:pt>
                <c:pt idx="3354">
                  <c:v>5213400000</c:v>
                </c:pt>
                <c:pt idx="3355">
                  <c:v>6384100000</c:v>
                </c:pt>
                <c:pt idx="3356">
                  <c:v>7605200000</c:v>
                </c:pt>
                <c:pt idx="3357">
                  <c:v>8893100000</c:v>
                </c:pt>
                <c:pt idx="3358">
                  <c:v>10265000000</c:v>
                </c:pt>
                <c:pt idx="3359">
                  <c:v>11740000000</c:v>
                </c:pt>
                <c:pt idx="3360">
                  <c:v>13337000000</c:v>
                </c:pt>
                <c:pt idx="3361">
                  <c:v>15078000000</c:v>
                </c:pt>
                <c:pt idx="3362">
                  <c:v>16986000000</c:v>
                </c:pt>
                <c:pt idx="3363">
                  <c:v>19087000000</c:v>
                </c:pt>
                <c:pt idx="3364">
                  <c:v>21410000000</c:v>
                </c:pt>
                <c:pt idx="3365">
                  <c:v>23985000000</c:v>
                </c:pt>
                <c:pt idx="3366">
                  <c:v>26847000000</c:v>
                </c:pt>
                <c:pt idx="3367">
                  <c:v>30034000000</c:v>
                </c:pt>
                <c:pt idx="3368">
                  <c:v>33590000000</c:v>
                </c:pt>
                <c:pt idx="3369">
                  <c:v>37563000000</c:v>
                </c:pt>
                <c:pt idx="3370">
                  <c:v>42005000000</c:v>
                </c:pt>
                <c:pt idx="3371">
                  <c:v>46977000000</c:v>
                </c:pt>
                <c:pt idx="3372">
                  <c:v>52545000000</c:v>
                </c:pt>
                <c:pt idx="3373">
                  <c:v>58784000000</c:v>
                </c:pt>
                <c:pt idx="3374">
                  <c:v>65779000000</c:v>
                </c:pt>
                <c:pt idx="3375">
                  <c:v>73623000000</c:v>
                </c:pt>
                <c:pt idx="3376">
                  <c:v>82422000000</c:v>
                </c:pt>
                <c:pt idx="3377">
                  <c:v>92294000000</c:v>
                </c:pt>
                <c:pt idx="3378">
                  <c:v>103370000000</c:v>
                </c:pt>
                <c:pt idx="3379">
                  <c:v>115810000000</c:v>
                </c:pt>
                <c:pt idx="3380">
                  <c:v>129760000000</c:v>
                </c:pt>
                <c:pt idx="3381">
                  <c:v>145430000000</c:v>
                </c:pt>
                <c:pt idx="3382">
                  <c:v>163020000000</c:v>
                </c:pt>
                <c:pt idx="3383">
                  <c:v>182760000000</c:v>
                </c:pt>
                <c:pt idx="3384">
                  <c:v>204930000000</c:v>
                </c:pt>
                <c:pt idx="3385">
                  <c:v>229820000000</c:v>
                </c:pt>
                <c:pt idx="3386">
                  <c:v>257770000000</c:v>
                </c:pt>
                <c:pt idx="3387">
                  <c:v>289150000000</c:v>
                </c:pt>
                <c:pt idx="3388">
                  <c:v>324380000000</c:v>
                </c:pt>
                <c:pt idx="3389">
                  <c:v>363940000000</c:v>
                </c:pt>
                <c:pt idx="3390">
                  <c:v>408370000000</c:v>
                </c:pt>
                <c:pt idx="3391">
                  <c:v>458250000000</c:v>
                </c:pt>
                <c:pt idx="3392">
                  <c:v>514260000000</c:v>
                </c:pt>
                <c:pt idx="3393">
                  <c:v>577160000000</c:v>
                </c:pt>
                <c:pt idx="3394">
                  <c:v>647780000000</c:v>
                </c:pt>
                <c:pt idx="3395">
                  <c:v>727090000000</c:v>
                </c:pt>
                <c:pt idx="3396">
                  <c:v>816140000000</c:v>
                </c:pt>
                <c:pt idx="3397">
                  <c:v>916140000000</c:v>
                </c:pt>
                <c:pt idx="3398">
                  <c:v>1028400000000</c:v>
                </c:pt>
                <c:pt idx="3399">
                  <c:v>1154500000000</c:v>
                </c:pt>
                <c:pt idx="3400">
                  <c:v>1154500000000</c:v>
                </c:pt>
                <c:pt idx="3401">
                  <c:v>1327900000000</c:v>
                </c:pt>
                <c:pt idx="3402">
                  <c:v>1508500000000</c:v>
                </c:pt>
                <c:pt idx="3403">
                  <c:v>1697400000000</c:v>
                </c:pt>
                <c:pt idx="3404">
                  <c:v>1895700000000</c:v>
                </c:pt>
                <c:pt idx="3405">
                  <c:v>2104400000000</c:v>
                </c:pt>
                <c:pt idx="3406">
                  <c:v>2324700000000</c:v>
                </c:pt>
                <c:pt idx="3407">
                  <c:v>2557700000000</c:v>
                </c:pt>
                <c:pt idx="3408">
                  <c:v>2804900000000</c:v>
                </c:pt>
                <c:pt idx="3409">
                  <c:v>3067500000000</c:v>
                </c:pt>
                <c:pt idx="3410">
                  <c:v>3347000000000</c:v>
                </c:pt>
                <c:pt idx="3411">
                  <c:v>3644900000000</c:v>
                </c:pt>
                <c:pt idx="3412">
                  <c:v>3962900000000</c:v>
                </c:pt>
                <c:pt idx="3413">
                  <c:v>4302700000000</c:v>
                </c:pt>
                <c:pt idx="3414">
                  <c:v>4666200000000</c:v>
                </c:pt>
                <c:pt idx="3415">
                  <c:v>5055500000000</c:v>
                </c:pt>
                <c:pt idx="3416">
                  <c:v>5472600000000</c:v>
                </c:pt>
                <c:pt idx="3417">
                  <c:v>5919800000000</c:v>
                </c:pt>
                <c:pt idx="3418">
                  <c:v>6399600000000</c:v>
                </c:pt>
                <c:pt idx="3419">
                  <c:v>6914800000000</c:v>
                </c:pt>
                <c:pt idx="3420">
                  <c:v>7468000000000</c:v>
                </c:pt>
                <c:pt idx="3421">
                  <c:v>8062300000000</c:v>
                </c:pt>
                <c:pt idx="3422">
                  <c:v>8701100000000</c:v>
                </c:pt>
                <c:pt idx="3423">
                  <c:v>9387900000000</c:v>
                </c:pt>
                <c:pt idx="3424">
                  <c:v>10126000000000</c:v>
                </c:pt>
                <c:pt idx="3425">
                  <c:v>10921000000000</c:v>
                </c:pt>
                <c:pt idx="3426">
                  <c:v>11775000000000</c:v>
                </c:pt>
                <c:pt idx="3427">
                  <c:v>12695000000000</c:v>
                </c:pt>
                <c:pt idx="3428">
                  <c:v>13684000000000</c:v>
                </c:pt>
                <c:pt idx="3429">
                  <c:v>14749000000000</c:v>
                </c:pt>
                <c:pt idx="3430">
                  <c:v>15895000000000</c:v>
                </c:pt>
                <c:pt idx="3431">
                  <c:v>17128000000000</c:v>
                </c:pt>
                <c:pt idx="3432">
                  <c:v>18456000000000</c:v>
                </c:pt>
                <c:pt idx="3433">
                  <c:v>19886000000000</c:v>
                </c:pt>
                <c:pt idx="3434">
                  <c:v>21426000000000</c:v>
                </c:pt>
                <c:pt idx="3435">
                  <c:v>23083000000000</c:v>
                </c:pt>
                <c:pt idx="3436">
                  <c:v>24868000000000</c:v>
                </c:pt>
                <c:pt idx="3437">
                  <c:v>26790000000000</c:v>
                </c:pt>
                <c:pt idx="3438">
                  <c:v>28859000000000</c:v>
                </c:pt>
                <c:pt idx="3439">
                  <c:v>31088000000000</c:v>
                </c:pt>
                <c:pt idx="3440">
                  <c:v>33488000000000</c:v>
                </c:pt>
                <c:pt idx="3441">
                  <c:v>36073000000000</c:v>
                </c:pt>
                <c:pt idx="3442">
                  <c:v>38856000000000</c:v>
                </c:pt>
                <c:pt idx="3443">
                  <c:v>41854000000000</c:v>
                </c:pt>
                <c:pt idx="3444">
                  <c:v>45082000000000</c:v>
                </c:pt>
                <c:pt idx="3445">
                  <c:v>48559000000000</c:v>
                </c:pt>
                <c:pt idx="3446">
                  <c:v>52304000000000</c:v>
                </c:pt>
                <c:pt idx="3447">
                  <c:v>56337000000000</c:v>
                </c:pt>
                <c:pt idx="3448">
                  <c:v>60680000000000</c:v>
                </c:pt>
                <c:pt idx="3449">
                  <c:v>65358000000000</c:v>
                </c:pt>
                <c:pt idx="3450">
                  <c:v>65358000000000</c:v>
                </c:pt>
                <c:pt idx="3451">
                  <c:v>90118000000000</c:v>
                </c:pt>
                <c:pt idx="3452">
                  <c:v>113910000000000</c:v>
                </c:pt>
                <c:pt idx="3453">
                  <c:v>136750000000000</c:v>
                </c:pt>
                <c:pt idx="3454">
                  <c:v>158610000000000</c:v>
                </c:pt>
                <c:pt idx="3455">
                  <c:v>179520000000000</c:v>
                </c:pt>
                <c:pt idx="3456">
                  <c:v>199460000000000</c:v>
                </c:pt>
                <c:pt idx="3457">
                  <c:v>218430000000000</c:v>
                </c:pt>
                <c:pt idx="3458">
                  <c:v>236440000000000</c:v>
                </c:pt>
                <c:pt idx="3459">
                  <c:v>253490000000000</c:v>
                </c:pt>
                <c:pt idx="3460">
                  <c:v>269570000000000</c:v>
                </c:pt>
                <c:pt idx="3461">
                  <c:v>284690000000000</c:v>
                </c:pt>
                <c:pt idx="3462">
                  <c:v>298840000000000</c:v>
                </c:pt>
                <c:pt idx="3463">
                  <c:v>312030000000000</c:v>
                </c:pt>
                <c:pt idx="3464">
                  <c:v>324260000000000</c:v>
                </c:pt>
                <c:pt idx="3465">
                  <c:v>335520000000000</c:v>
                </c:pt>
                <c:pt idx="3466">
                  <c:v>345820000000000</c:v>
                </c:pt>
                <c:pt idx="3467">
                  <c:v>355150000000000</c:v>
                </c:pt>
                <c:pt idx="3468">
                  <c:v>363520000000000</c:v>
                </c:pt>
                <c:pt idx="3469">
                  <c:v>370920000000000</c:v>
                </c:pt>
                <c:pt idx="3470">
                  <c:v>377360000000000</c:v>
                </c:pt>
                <c:pt idx="3471">
                  <c:v>382830000000000</c:v>
                </c:pt>
                <c:pt idx="3472">
                  <c:v>387340000000000</c:v>
                </c:pt>
                <c:pt idx="3473">
                  <c:v>390890000000000</c:v>
                </c:pt>
                <c:pt idx="3474">
                  <c:v>393470000000000</c:v>
                </c:pt>
                <c:pt idx="3475">
                  <c:v>395080000000000</c:v>
                </c:pt>
                <c:pt idx="3476">
                  <c:v>395730000000000</c:v>
                </c:pt>
                <c:pt idx="3477">
                  <c:v>395420000000000</c:v>
                </c:pt>
                <c:pt idx="3478">
                  <c:v>394140000000000</c:v>
                </c:pt>
                <c:pt idx="3479">
                  <c:v>391900000000000</c:v>
                </c:pt>
                <c:pt idx="3480">
                  <c:v>388690000000000</c:v>
                </c:pt>
                <c:pt idx="3481">
                  <c:v>384520000000000</c:v>
                </c:pt>
                <c:pt idx="3482">
                  <c:v>379390000000000</c:v>
                </c:pt>
                <c:pt idx="3483">
                  <c:v>373280000000000</c:v>
                </c:pt>
                <c:pt idx="3484">
                  <c:v>366220000000000</c:v>
                </c:pt>
                <c:pt idx="3485">
                  <c:v>358190000000000</c:v>
                </c:pt>
                <c:pt idx="3486">
                  <c:v>349200000000000</c:v>
                </c:pt>
                <c:pt idx="3487">
                  <c:v>339240000000000</c:v>
                </c:pt>
                <c:pt idx="3488">
                  <c:v>328310000000000</c:v>
                </c:pt>
                <c:pt idx="3489">
                  <c:v>316420000000000</c:v>
                </c:pt>
                <c:pt idx="3490">
                  <c:v>303570000000000</c:v>
                </c:pt>
                <c:pt idx="3491">
                  <c:v>289760000000000</c:v>
                </c:pt>
                <c:pt idx="3492">
                  <c:v>274970000000000</c:v>
                </c:pt>
                <c:pt idx="3493">
                  <c:v>259230000000000</c:v>
                </c:pt>
                <c:pt idx="3494">
                  <c:v>242520000000000</c:v>
                </c:pt>
                <c:pt idx="3495">
                  <c:v>224840000000000</c:v>
                </c:pt>
                <c:pt idx="3496">
                  <c:v>206210000000000</c:v>
                </c:pt>
                <c:pt idx="3497">
                  <c:v>186600000000000</c:v>
                </c:pt>
                <c:pt idx="3498">
                  <c:v>166030000000000</c:v>
                </c:pt>
                <c:pt idx="3499">
                  <c:v>144500000000000</c:v>
                </c:pt>
                <c:pt idx="3500">
                  <c:v>144500000000000</c:v>
                </c:pt>
                <c:pt idx="3501">
                  <c:v>118930000000000</c:v>
                </c:pt>
                <c:pt idx="3502">
                  <c:v>97878000000000</c:v>
                </c:pt>
                <c:pt idx="3503">
                  <c:v>80555000000000</c:v>
                </c:pt>
                <c:pt idx="3504">
                  <c:v>66298000000000</c:v>
                </c:pt>
                <c:pt idx="3505">
                  <c:v>54564000000000</c:v>
                </c:pt>
                <c:pt idx="3506">
                  <c:v>44908000000000</c:v>
                </c:pt>
                <c:pt idx="3507">
                  <c:v>36960000000000</c:v>
                </c:pt>
                <c:pt idx="3508">
                  <c:v>30419000000000</c:v>
                </c:pt>
                <c:pt idx="3509">
                  <c:v>25036000000000</c:v>
                </c:pt>
                <c:pt idx="3510">
                  <c:v>20606000000000</c:v>
                </c:pt>
                <c:pt idx="3511">
                  <c:v>16960000000000</c:v>
                </c:pt>
                <c:pt idx="3512">
                  <c:v>13959000000000</c:v>
                </c:pt>
                <c:pt idx="3513">
                  <c:v>11490000000000</c:v>
                </c:pt>
                <c:pt idx="3514">
                  <c:v>9457200000000</c:v>
                </c:pt>
                <c:pt idx="3515">
                  <c:v>7784500000000</c:v>
                </c:pt>
                <c:pt idx="3516">
                  <c:v>6407800000000</c:v>
                </c:pt>
                <c:pt idx="3517">
                  <c:v>5274900000000</c:v>
                </c:pt>
                <c:pt idx="3518">
                  <c:v>4342400000000</c:v>
                </c:pt>
                <c:pt idx="3519">
                  <c:v>3575000000000</c:v>
                </c:pt>
                <c:pt idx="3520">
                  <c:v>2943500000000</c:v>
                </c:pt>
                <c:pt idx="3521">
                  <c:v>2423700000000</c:v>
                </c:pt>
                <c:pt idx="3522">
                  <c:v>1995900000000</c:v>
                </c:pt>
                <c:pt idx="3523">
                  <c:v>1643800000000</c:v>
                </c:pt>
                <c:pt idx="3524">
                  <c:v>1354100000000</c:v>
                </c:pt>
                <c:pt idx="3525">
                  <c:v>1115600000000</c:v>
                </c:pt>
                <c:pt idx="3526">
                  <c:v>919380000000</c:v>
                </c:pt>
                <c:pt idx="3527">
                  <c:v>757870000000</c:v>
                </c:pt>
                <c:pt idx="3528">
                  <c:v>624950000000</c:v>
                </c:pt>
                <c:pt idx="3529">
                  <c:v>515550000000</c:v>
                </c:pt>
                <c:pt idx="3530">
                  <c:v>425520000000</c:v>
                </c:pt>
                <c:pt idx="3531">
                  <c:v>351420000000</c:v>
                </c:pt>
                <c:pt idx="3532">
                  <c:v>290440000000</c:v>
                </c:pt>
                <c:pt idx="3533">
                  <c:v>240260000000</c:v>
                </c:pt>
                <c:pt idx="3534">
                  <c:v>198960000000</c:v>
                </c:pt>
                <c:pt idx="3535">
                  <c:v>164970000000</c:v>
                </c:pt>
                <c:pt idx="3536">
                  <c:v>136990000000</c:v>
                </c:pt>
                <c:pt idx="3537">
                  <c:v>113970000000</c:v>
                </c:pt>
                <c:pt idx="3538">
                  <c:v>95027000000</c:v>
                </c:pt>
                <c:pt idx="3539">
                  <c:v>79436000000</c:v>
                </c:pt>
                <c:pt idx="3540">
                  <c:v>66605000000</c:v>
                </c:pt>
                <c:pt idx="3541">
                  <c:v>56047000000</c:v>
                </c:pt>
                <c:pt idx="3542">
                  <c:v>47358000000</c:v>
                </c:pt>
                <c:pt idx="3543">
                  <c:v>40209000000</c:v>
                </c:pt>
                <c:pt idx="3544">
                  <c:v>34326000000</c:v>
                </c:pt>
                <c:pt idx="3545">
                  <c:v>29485000000</c:v>
                </c:pt>
                <c:pt idx="3546">
                  <c:v>25502000000</c:v>
                </c:pt>
                <c:pt idx="3547">
                  <c:v>22226000000</c:v>
                </c:pt>
                <c:pt idx="3548">
                  <c:v>19530000000</c:v>
                </c:pt>
                <c:pt idx="3549">
                  <c:v>17313000000</c:v>
                </c:pt>
                <c:pt idx="3550">
                  <c:v>17313000000</c:v>
                </c:pt>
                <c:pt idx="3551">
                  <c:v>15490000000</c:v>
                </c:pt>
                <c:pt idx="3552">
                  <c:v>13990000000</c:v>
                </c:pt>
                <c:pt idx="3553">
                  <c:v>12757000000</c:v>
                </c:pt>
                <c:pt idx="3554">
                  <c:v>11744000000</c:v>
                </c:pt>
                <c:pt idx="3555">
                  <c:v>10911000000</c:v>
                </c:pt>
                <c:pt idx="3556">
                  <c:v>10227000000</c:v>
                </c:pt>
                <c:pt idx="3557">
                  <c:v>9665900000</c:v>
                </c:pt>
                <c:pt idx="3558">
                  <c:v>9205200000</c:v>
                </c:pt>
                <c:pt idx="3559">
                  <c:v>8827500000</c:v>
                </c:pt>
                <c:pt idx="3560">
                  <c:v>8518100000</c:v>
                </c:pt>
                <c:pt idx="3561">
                  <c:v>8264900000</c:v>
                </c:pt>
                <c:pt idx="3562">
                  <c:v>8058000000</c:v>
                </c:pt>
                <c:pt idx="3563">
                  <c:v>7889300000</c:v>
                </c:pt>
                <c:pt idx="3564">
                  <c:v>7752000000</c:v>
                </c:pt>
                <c:pt idx="3565">
                  <c:v>7640600000</c:v>
                </c:pt>
                <c:pt idx="3566">
                  <c:v>7550500000</c:v>
                </c:pt>
                <c:pt idx="3567">
                  <c:v>7478000000</c:v>
                </c:pt>
                <c:pt idx="3568">
                  <c:v>7420000000</c:v>
                </c:pt>
                <c:pt idx="3569">
                  <c:v>7373900000</c:v>
                </c:pt>
                <c:pt idx="3570">
                  <c:v>7337800000</c:v>
                </c:pt>
                <c:pt idx="3571">
                  <c:v>7309700000</c:v>
                </c:pt>
                <c:pt idx="3572">
                  <c:v>7288400000</c:v>
                </c:pt>
                <c:pt idx="3573">
                  <c:v>7272700000</c:v>
                </c:pt>
                <c:pt idx="3574">
                  <c:v>7261600000</c:v>
                </c:pt>
                <c:pt idx="3575">
                  <c:v>7254400000</c:v>
                </c:pt>
                <c:pt idx="3576">
                  <c:v>7250300000</c:v>
                </c:pt>
                <c:pt idx="3577">
                  <c:v>7248900000</c:v>
                </c:pt>
                <c:pt idx="3578">
                  <c:v>7249600000</c:v>
                </c:pt>
                <c:pt idx="3579">
                  <c:v>7252300000</c:v>
                </c:pt>
                <c:pt idx="3580">
                  <c:v>7256500000</c:v>
                </c:pt>
                <c:pt idx="3581">
                  <c:v>7262000000</c:v>
                </c:pt>
                <c:pt idx="3582">
                  <c:v>7268600000</c:v>
                </c:pt>
                <c:pt idx="3583">
                  <c:v>7276200000</c:v>
                </c:pt>
                <c:pt idx="3584">
                  <c:v>7284600000</c:v>
                </c:pt>
                <c:pt idx="3585">
                  <c:v>7293700000</c:v>
                </c:pt>
                <c:pt idx="3586">
                  <c:v>7303500000</c:v>
                </c:pt>
                <c:pt idx="3587">
                  <c:v>7313800000</c:v>
                </c:pt>
                <c:pt idx="3588">
                  <c:v>7324600000</c:v>
                </c:pt>
                <c:pt idx="3589">
                  <c:v>7335800000</c:v>
                </c:pt>
                <c:pt idx="3590">
                  <c:v>7347500000</c:v>
                </c:pt>
                <c:pt idx="3591">
                  <c:v>7359500000</c:v>
                </c:pt>
                <c:pt idx="3592">
                  <c:v>7371900000</c:v>
                </c:pt>
                <c:pt idx="3593">
                  <c:v>7384600000</c:v>
                </c:pt>
                <c:pt idx="3594">
                  <c:v>7397700000</c:v>
                </c:pt>
                <c:pt idx="3595">
                  <c:v>7411100000</c:v>
                </c:pt>
                <c:pt idx="3596">
                  <c:v>7424900000</c:v>
                </c:pt>
                <c:pt idx="3597">
                  <c:v>7439000000</c:v>
                </c:pt>
                <c:pt idx="3598">
                  <c:v>7453500000</c:v>
                </c:pt>
                <c:pt idx="3599">
                  <c:v>7468300000</c:v>
                </c:pt>
                <c:pt idx="3600">
                  <c:v>7468300000</c:v>
                </c:pt>
                <c:pt idx="3601">
                  <c:v>7483500000</c:v>
                </c:pt>
                <c:pt idx="3602">
                  <c:v>7499100000</c:v>
                </c:pt>
                <c:pt idx="3603">
                  <c:v>7515200000</c:v>
                </c:pt>
                <c:pt idx="3604">
                  <c:v>7531800000</c:v>
                </c:pt>
                <c:pt idx="3605">
                  <c:v>7549000000</c:v>
                </c:pt>
                <c:pt idx="3606">
                  <c:v>7566700000</c:v>
                </c:pt>
                <c:pt idx="3607">
                  <c:v>7585200000</c:v>
                </c:pt>
                <c:pt idx="3608">
                  <c:v>7604400000</c:v>
                </c:pt>
                <c:pt idx="3609">
                  <c:v>7624600000</c:v>
                </c:pt>
                <c:pt idx="3610">
                  <c:v>7645800000</c:v>
                </c:pt>
                <c:pt idx="3611">
                  <c:v>7668300000</c:v>
                </c:pt>
                <c:pt idx="3612">
                  <c:v>7692200000</c:v>
                </c:pt>
                <c:pt idx="3613">
                  <c:v>7717700000</c:v>
                </c:pt>
                <c:pt idx="3614">
                  <c:v>7745300000</c:v>
                </c:pt>
                <c:pt idx="3615">
                  <c:v>7775300000</c:v>
                </c:pt>
                <c:pt idx="3616">
                  <c:v>7808100000</c:v>
                </c:pt>
                <c:pt idx="3617">
                  <c:v>7844200000</c:v>
                </c:pt>
                <c:pt idx="3618">
                  <c:v>7884500000</c:v>
                </c:pt>
                <c:pt idx="3619">
                  <c:v>7929500000</c:v>
                </c:pt>
                <c:pt idx="3620">
                  <c:v>7980400000</c:v>
                </c:pt>
                <c:pt idx="3621">
                  <c:v>8038400000</c:v>
                </c:pt>
                <c:pt idx="3622">
                  <c:v>8104800000</c:v>
                </c:pt>
                <c:pt idx="3623">
                  <c:v>8181500000</c:v>
                </c:pt>
                <c:pt idx="3624">
                  <c:v>8270600000</c:v>
                </c:pt>
                <c:pt idx="3625">
                  <c:v>8374700000</c:v>
                </c:pt>
                <c:pt idx="3626">
                  <c:v>8496900000</c:v>
                </c:pt>
                <c:pt idx="3627">
                  <c:v>8641000000</c:v>
                </c:pt>
                <c:pt idx="3628">
                  <c:v>8811800000</c:v>
                </c:pt>
                <c:pt idx="3629">
                  <c:v>9014900000</c:v>
                </c:pt>
                <c:pt idx="3630">
                  <c:v>9257200000</c:v>
                </c:pt>
                <c:pt idx="3631">
                  <c:v>9546900000</c:v>
                </c:pt>
                <c:pt idx="3632">
                  <c:v>9894300000</c:v>
                </c:pt>
                <c:pt idx="3633">
                  <c:v>10312000000</c:v>
                </c:pt>
                <c:pt idx="3634">
                  <c:v>10814000000</c:v>
                </c:pt>
                <c:pt idx="3635">
                  <c:v>11419000000</c:v>
                </c:pt>
                <c:pt idx="3636">
                  <c:v>12150000000</c:v>
                </c:pt>
                <c:pt idx="3637">
                  <c:v>13033000000</c:v>
                </c:pt>
                <c:pt idx="3638">
                  <c:v>14100000000</c:v>
                </c:pt>
                <c:pt idx="3639">
                  <c:v>15392000000</c:v>
                </c:pt>
                <c:pt idx="3640">
                  <c:v>16956000000</c:v>
                </c:pt>
                <c:pt idx="3641">
                  <c:v>18852000000</c:v>
                </c:pt>
                <c:pt idx="3642">
                  <c:v>21149000000</c:v>
                </c:pt>
                <c:pt idx="3643">
                  <c:v>23935000000</c:v>
                </c:pt>
                <c:pt idx="3644">
                  <c:v>27314000000</c:v>
                </c:pt>
                <c:pt idx="3645">
                  <c:v>31415000000</c:v>
                </c:pt>
                <c:pt idx="3646">
                  <c:v>36391000000</c:v>
                </c:pt>
                <c:pt idx="3647">
                  <c:v>42432000000</c:v>
                </c:pt>
                <c:pt idx="3648">
                  <c:v>49766000000</c:v>
                </c:pt>
                <c:pt idx="3649">
                  <c:v>58670000000</c:v>
                </c:pt>
                <c:pt idx="3650">
                  <c:v>58670000000</c:v>
                </c:pt>
                <c:pt idx="3651">
                  <c:v>69484000000</c:v>
                </c:pt>
                <c:pt idx="3652">
                  <c:v>82617000000</c:v>
                </c:pt>
                <c:pt idx="3653">
                  <c:v>98568000000</c:v>
                </c:pt>
                <c:pt idx="3654">
                  <c:v>117940000000</c:v>
                </c:pt>
                <c:pt idx="3655">
                  <c:v>141480000000</c:v>
                </c:pt>
                <c:pt idx="3656">
                  <c:v>170070000000</c:v>
                </c:pt>
                <c:pt idx="3657">
                  <c:v>204800000000</c:v>
                </c:pt>
                <c:pt idx="3658">
                  <c:v>247000000000</c:v>
                </c:pt>
                <c:pt idx="3659">
                  <c:v>298260000000</c:v>
                </c:pt>
                <c:pt idx="3660">
                  <c:v>360540000000</c:v>
                </c:pt>
                <c:pt idx="3661">
                  <c:v>436210000000</c:v>
                </c:pt>
                <c:pt idx="3662">
                  <c:v>528140000000</c:v>
                </c:pt>
                <c:pt idx="3663">
                  <c:v>639840000000</c:v>
                </c:pt>
                <c:pt idx="3664">
                  <c:v>775550000000</c:v>
                </c:pt>
                <c:pt idx="3665">
                  <c:v>940440000000</c:v>
                </c:pt>
                <c:pt idx="3666">
                  <c:v>1140800000000</c:v>
                </c:pt>
                <c:pt idx="3667">
                  <c:v>1384200000000</c:v>
                </c:pt>
                <c:pt idx="3668">
                  <c:v>1680000000000</c:v>
                </c:pt>
                <c:pt idx="3669">
                  <c:v>2039400000000</c:v>
                </c:pt>
                <c:pt idx="3670">
                  <c:v>2476000000000</c:v>
                </c:pt>
                <c:pt idx="3671">
                  <c:v>3006600000000</c:v>
                </c:pt>
                <c:pt idx="3672">
                  <c:v>3651200000000</c:v>
                </c:pt>
                <c:pt idx="3673">
                  <c:v>4434500000000</c:v>
                </c:pt>
                <c:pt idx="3674">
                  <c:v>5386200000000</c:v>
                </c:pt>
                <c:pt idx="3675">
                  <c:v>6542600000000</c:v>
                </c:pt>
                <c:pt idx="3676">
                  <c:v>7947800000000</c:v>
                </c:pt>
                <c:pt idx="3677">
                  <c:v>9655100000000</c:v>
                </c:pt>
                <c:pt idx="3678">
                  <c:v>11730000000000</c:v>
                </c:pt>
                <c:pt idx="3679">
                  <c:v>14250000000000</c:v>
                </c:pt>
                <c:pt idx="3680">
                  <c:v>17313000000000</c:v>
                </c:pt>
                <c:pt idx="3681">
                  <c:v>21034000000000</c:v>
                </c:pt>
                <c:pt idx="3682">
                  <c:v>25556000000000</c:v>
                </c:pt>
                <c:pt idx="3683">
                  <c:v>31050000000000</c:v>
                </c:pt>
                <c:pt idx="3684">
                  <c:v>37726000000000</c:v>
                </c:pt>
                <c:pt idx="3685">
                  <c:v>45838000000000</c:v>
                </c:pt>
                <c:pt idx="3686">
                  <c:v>55694000000000</c:v>
                </c:pt>
                <c:pt idx="3687">
                  <c:v>67669000000000</c:v>
                </c:pt>
                <c:pt idx="3688">
                  <c:v>82221000000000</c:v>
                </c:pt>
                <c:pt idx="3689">
                  <c:v>99902000000000</c:v>
                </c:pt>
                <c:pt idx="3690">
                  <c:v>121390000000000</c:v>
                </c:pt>
                <c:pt idx="3691">
                  <c:v>147490000000000</c:v>
                </c:pt>
                <c:pt idx="3692">
                  <c:v>179210000000000</c:v>
                </c:pt>
                <c:pt idx="3693">
                  <c:v>217750000000000</c:v>
                </c:pt>
                <c:pt idx="3694">
                  <c:v>264580000000000</c:v>
                </c:pt>
                <c:pt idx="3695">
                  <c:v>321470000000000</c:v>
                </c:pt>
                <c:pt idx="3696">
                  <c:v>390610000000000</c:v>
                </c:pt>
                <c:pt idx="3697">
                  <c:v>474620000000000</c:v>
                </c:pt>
                <c:pt idx="3698">
                  <c:v>576690000000000</c:v>
                </c:pt>
                <c:pt idx="3699">
                  <c:v>700710000000000</c:v>
                </c:pt>
                <c:pt idx="3700">
                  <c:v>700710000000000</c:v>
                </c:pt>
                <c:pt idx="3701">
                  <c:v>779680000000000</c:v>
                </c:pt>
                <c:pt idx="3702">
                  <c:v>858110000000000</c:v>
                </c:pt>
                <c:pt idx="3703">
                  <c:v>936010000000000</c:v>
                </c:pt>
                <c:pt idx="3704">
                  <c:v>1013400000000000</c:v>
                </c:pt>
                <c:pt idx="3705">
                  <c:v>1090200000000000</c:v>
                </c:pt>
                <c:pt idx="3706">
                  <c:v>1166500000000000</c:v>
                </c:pt>
                <c:pt idx="3707">
                  <c:v>1242300000000000</c:v>
                </c:pt>
                <c:pt idx="3708">
                  <c:v>1317500000000000</c:v>
                </c:pt>
                <c:pt idx="3709">
                  <c:v>1392200000000000</c:v>
                </c:pt>
                <c:pt idx="3710">
                  <c:v>1466400000000000</c:v>
                </c:pt>
                <c:pt idx="3711">
                  <c:v>1540000000000000</c:v>
                </c:pt>
                <c:pt idx="3712">
                  <c:v>1613100000000000</c:v>
                </c:pt>
                <c:pt idx="3713">
                  <c:v>1685700000000000</c:v>
                </c:pt>
                <c:pt idx="3714">
                  <c:v>1757800000000000</c:v>
                </c:pt>
                <c:pt idx="3715">
                  <c:v>1829300000000000</c:v>
                </c:pt>
                <c:pt idx="3716">
                  <c:v>1900200000000000</c:v>
                </c:pt>
                <c:pt idx="3717">
                  <c:v>1970700000000000</c:v>
                </c:pt>
                <c:pt idx="3718">
                  <c:v>2040600000000000</c:v>
                </c:pt>
                <c:pt idx="3719">
                  <c:v>2110000000000000</c:v>
                </c:pt>
                <c:pt idx="3720">
                  <c:v>2178800000000000</c:v>
                </c:pt>
                <c:pt idx="3721">
                  <c:v>2247100000000000</c:v>
                </c:pt>
                <c:pt idx="3722">
                  <c:v>2314900000000000</c:v>
                </c:pt>
                <c:pt idx="3723">
                  <c:v>2382100000000000</c:v>
                </c:pt>
                <c:pt idx="3724">
                  <c:v>2448800000000000</c:v>
                </c:pt>
                <c:pt idx="3725">
                  <c:v>2515000000000000</c:v>
                </c:pt>
                <c:pt idx="3726">
                  <c:v>2580700000000000</c:v>
                </c:pt>
                <c:pt idx="3727">
                  <c:v>2645800000000000</c:v>
                </c:pt>
                <c:pt idx="3728">
                  <c:v>2710300000000000</c:v>
                </c:pt>
                <c:pt idx="3729">
                  <c:v>2774400000000000</c:v>
                </c:pt>
                <c:pt idx="3730">
                  <c:v>2837900000000000</c:v>
                </c:pt>
                <c:pt idx="3731">
                  <c:v>2900900000000000</c:v>
                </c:pt>
                <c:pt idx="3732">
                  <c:v>2963300000000000</c:v>
                </c:pt>
                <c:pt idx="3733">
                  <c:v>3025200000000000</c:v>
                </c:pt>
                <c:pt idx="3734">
                  <c:v>3086600000000000</c:v>
                </c:pt>
                <c:pt idx="3735">
                  <c:v>3147400000000000</c:v>
                </c:pt>
                <c:pt idx="3736">
                  <c:v>3207700000000000</c:v>
                </c:pt>
                <c:pt idx="3737">
                  <c:v>3267500000000000</c:v>
                </c:pt>
                <c:pt idx="3738">
                  <c:v>3326700000000000</c:v>
                </c:pt>
                <c:pt idx="3739">
                  <c:v>3385400000000000</c:v>
                </c:pt>
                <c:pt idx="3740">
                  <c:v>3443600000000000</c:v>
                </c:pt>
                <c:pt idx="3741">
                  <c:v>3501200000000000</c:v>
                </c:pt>
                <c:pt idx="3742">
                  <c:v>3558300000000000</c:v>
                </c:pt>
                <c:pt idx="3743">
                  <c:v>3614900000000000</c:v>
                </c:pt>
                <c:pt idx="3744">
                  <c:v>3670900000000000</c:v>
                </c:pt>
                <c:pt idx="3745">
                  <c:v>3726400000000000</c:v>
                </c:pt>
                <c:pt idx="3746">
                  <c:v>3781400000000000</c:v>
                </c:pt>
                <c:pt idx="3747">
                  <c:v>3835800000000000</c:v>
                </c:pt>
                <c:pt idx="3748">
                  <c:v>3889700000000000</c:v>
                </c:pt>
                <c:pt idx="3749">
                  <c:v>3943100000000000</c:v>
                </c:pt>
                <c:pt idx="3750">
                  <c:v>3943100000000000</c:v>
                </c:pt>
                <c:pt idx="3751">
                  <c:v>4069600000000000</c:v>
                </c:pt>
                <c:pt idx="3752">
                  <c:v>4195300000000000</c:v>
                </c:pt>
                <c:pt idx="3753">
                  <c:v>4320100000000000</c:v>
                </c:pt>
                <c:pt idx="3754">
                  <c:v>4444100000000000</c:v>
                </c:pt>
                <c:pt idx="3755">
                  <c:v>4567100000000000</c:v>
                </c:pt>
                <c:pt idx="3756">
                  <c:v>4689300000000000</c:v>
                </c:pt>
                <c:pt idx="3757">
                  <c:v>4810600000000000</c:v>
                </c:pt>
                <c:pt idx="3758">
                  <c:v>4931000000000000</c:v>
                </c:pt>
                <c:pt idx="3759">
                  <c:v>5050600000000000</c:v>
                </c:pt>
                <c:pt idx="3760">
                  <c:v>5169300000000000</c:v>
                </c:pt>
                <c:pt idx="3761">
                  <c:v>5287100000000000</c:v>
                </c:pt>
                <c:pt idx="3762">
                  <c:v>5404000000000000</c:v>
                </c:pt>
                <c:pt idx="3763">
                  <c:v>5520000000000000</c:v>
                </c:pt>
                <c:pt idx="3764">
                  <c:v>5635100000000000</c:v>
                </c:pt>
                <c:pt idx="3765">
                  <c:v>5749400000000000</c:v>
                </c:pt>
                <c:pt idx="3766">
                  <c:v>5862800000000000</c:v>
                </c:pt>
                <c:pt idx="3767">
                  <c:v>5975300000000000</c:v>
                </c:pt>
                <c:pt idx="3768">
                  <c:v>6087000000000000</c:v>
                </c:pt>
                <c:pt idx="3769">
                  <c:v>6197700000000000</c:v>
                </c:pt>
                <c:pt idx="3770">
                  <c:v>6307600000000000</c:v>
                </c:pt>
                <c:pt idx="3771">
                  <c:v>6416600000000000</c:v>
                </c:pt>
                <c:pt idx="3772">
                  <c:v>6524700000000000</c:v>
                </c:pt>
                <c:pt idx="3773">
                  <c:v>6631900000000000</c:v>
                </c:pt>
                <c:pt idx="3774">
                  <c:v>6738300000000000</c:v>
                </c:pt>
                <c:pt idx="3775">
                  <c:v>6843800000000000</c:v>
                </c:pt>
                <c:pt idx="3776">
                  <c:v>6948400000000000</c:v>
                </c:pt>
                <c:pt idx="3777">
                  <c:v>7052100000000000</c:v>
                </c:pt>
                <c:pt idx="3778">
                  <c:v>7154900000000000</c:v>
                </c:pt>
                <c:pt idx="3779">
                  <c:v>7256900000000000</c:v>
                </c:pt>
                <c:pt idx="3780">
                  <c:v>7357900000000000</c:v>
                </c:pt>
                <c:pt idx="3781">
                  <c:v>7458100000000000</c:v>
                </c:pt>
                <c:pt idx="3782">
                  <c:v>7557400000000000</c:v>
                </c:pt>
                <c:pt idx="3783">
                  <c:v>7655900000000000</c:v>
                </c:pt>
                <c:pt idx="3784">
                  <c:v>7753400000000000</c:v>
                </c:pt>
                <c:pt idx="3785">
                  <c:v>7850100000000000</c:v>
                </c:pt>
                <c:pt idx="3786">
                  <c:v>7945800000000000</c:v>
                </c:pt>
                <c:pt idx="3787">
                  <c:v>8040700000000000</c:v>
                </c:pt>
                <c:pt idx="3788">
                  <c:v>8134700000000000</c:v>
                </c:pt>
                <c:pt idx="3789">
                  <c:v>8227900000000000</c:v>
                </c:pt>
                <c:pt idx="3790">
                  <c:v>8320100000000000</c:v>
                </c:pt>
                <c:pt idx="3791">
                  <c:v>8411500000000000</c:v>
                </c:pt>
                <c:pt idx="3792">
                  <c:v>8502000000000000</c:v>
                </c:pt>
                <c:pt idx="3793">
                  <c:v>8591600000000000</c:v>
                </c:pt>
                <c:pt idx="3794">
                  <c:v>8680300000000000</c:v>
                </c:pt>
                <c:pt idx="3795">
                  <c:v>8768100000000000</c:v>
                </c:pt>
                <c:pt idx="3796">
                  <c:v>8855100000000000</c:v>
                </c:pt>
                <c:pt idx="3797">
                  <c:v>8941200000000000</c:v>
                </c:pt>
                <c:pt idx="3798">
                  <c:v>9026300000000000</c:v>
                </c:pt>
                <c:pt idx="3799">
                  <c:v>9110600000000000</c:v>
                </c:pt>
                <c:pt idx="3800">
                  <c:v>9110600000000000</c:v>
                </c:pt>
                <c:pt idx="3801">
                  <c:v>9127900000000000</c:v>
                </c:pt>
                <c:pt idx="3802">
                  <c:v>9145000000000000</c:v>
                </c:pt>
                <c:pt idx="3803">
                  <c:v>9162200000000000</c:v>
                </c:pt>
                <c:pt idx="3804">
                  <c:v>9179300000000000</c:v>
                </c:pt>
                <c:pt idx="3805">
                  <c:v>9196300000000000</c:v>
                </c:pt>
                <c:pt idx="3806">
                  <c:v>9213400000000000</c:v>
                </c:pt>
                <c:pt idx="3807">
                  <c:v>9230300000000000</c:v>
                </c:pt>
                <c:pt idx="3808">
                  <c:v>9247300000000000</c:v>
                </c:pt>
                <c:pt idx="3809">
                  <c:v>9264200000000000</c:v>
                </c:pt>
                <c:pt idx="3810">
                  <c:v>9281100000000000</c:v>
                </c:pt>
                <c:pt idx="3811">
                  <c:v>9297900000000000</c:v>
                </c:pt>
                <c:pt idx="3812">
                  <c:v>9314700000000000</c:v>
                </c:pt>
                <c:pt idx="3813">
                  <c:v>9331500000000000</c:v>
                </c:pt>
                <c:pt idx="3814">
                  <c:v>9348200000000000</c:v>
                </c:pt>
                <c:pt idx="3815">
                  <c:v>9364900000000000</c:v>
                </c:pt>
                <c:pt idx="3816">
                  <c:v>9381600000000000</c:v>
                </c:pt>
                <c:pt idx="3817">
                  <c:v>9398200000000000</c:v>
                </c:pt>
                <c:pt idx="3818">
                  <c:v>9414800000000000</c:v>
                </c:pt>
                <c:pt idx="3819">
                  <c:v>9431300000000000</c:v>
                </c:pt>
                <c:pt idx="3820">
                  <c:v>9447800000000000</c:v>
                </c:pt>
                <c:pt idx="3821">
                  <c:v>9464300000000000</c:v>
                </c:pt>
                <c:pt idx="3822">
                  <c:v>9480700000000000</c:v>
                </c:pt>
                <c:pt idx="3823">
                  <c:v>9497100000000000</c:v>
                </c:pt>
                <c:pt idx="3824">
                  <c:v>9513500000000000</c:v>
                </c:pt>
                <c:pt idx="3825">
                  <c:v>9529800000000000</c:v>
                </c:pt>
                <c:pt idx="3826">
                  <c:v>9546100000000000</c:v>
                </c:pt>
                <c:pt idx="3827">
                  <c:v>9562300000000000</c:v>
                </c:pt>
                <c:pt idx="3828">
                  <c:v>9578500000000000</c:v>
                </c:pt>
                <c:pt idx="3829">
                  <c:v>9594700000000000</c:v>
                </c:pt>
                <c:pt idx="3830">
                  <c:v>9610800000000000</c:v>
                </c:pt>
                <c:pt idx="3831">
                  <c:v>9626900000000000</c:v>
                </c:pt>
                <c:pt idx="3832">
                  <c:v>9642900000000000</c:v>
                </c:pt>
                <c:pt idx="3833">
                  <c:v>9659000000000000</c:v>
                </c:pt>
                <c:pt idx="3834">
                  <c:v>9674900000000000</c:v>
                </c:pt>
                <c:pt idx="3835">
                  <c:v>9690900000000000</c:v>
                </c:pt>
                <c:pt idx="3836">
                  <c:v>9706800000000000</c:v>
                </c:pt>
                <c:pt idx="3837">
                  <c:v>9722700000000000</c:v>
                </c:pt>
                <c:pt idx="3838">
                  <c:v>9738500000000000</c:v>
                </c:pt>
                <c:pt idx="3839">
                  <c:v>9754300000000000</c:v>
                </c:pt>
                <c:pt idx="3840">
                  <c:v>9770000000000000</c:v>
                </c:pt>
                <c:pt idx="3841">
                  <c:v>9785800000000000</c:v>
                </c:pt>
                <c:pt idx="3842">
                  <c:v>9801500000000000</c:v>
                </c:pt>
                <c:pt idx="3843">
                  <c:v>9817100000000000</c:v>
                </c:pt>
                <c:pt idx="3844">
                  <c:v>9832700000000000</c:v>
                </c:pt>
                <c:pt idx="3845">
                  <c:v>9848300000000000</c:v>
                </c:pt>
                <c:pt idx="3846">
                  <c:v>9863800000000000</c:v>
                </c:pt>
                <c:pt idx="3847">
                  <c:v>9879300000000000</c:v>
                </c:pt>
                <c:pt idx="3848">
                  <c:v>9894800000000000</c:v>
                </c:pt>
                <c:pt idx="3849">
                  <c:v>9910200000000000</c:v>
                </c:pt>
                <c:pt idx="3850">
                  <c:v>9910200000000000</c:v>
                </c:pt>
                <c:pt idx="3851">
                  <c:v>1.0293E+16</c:v>
                </c:pt>
                <c:pt idx="3852">
                  <c:v>1.067E+16</c:v>
                </c:pt>
                <c:pt idx="3853">
                  <c:v>1.1042E+16</c:v>
                </c:pt>
                <c:pt idx="3854">
                  <c:v>1.1409E+16</c:v>
                </c:pt>
                <c:pt idx="3855">
                  <c:v>1.177E+16</c:v>
                </c:pt>
                <c:pt idx="3856">
                  <c:v>1.2126E+16</c:v>
                </c:pt>
                <c:pt idx="3857">
                  <c:v>1.2476E+16</c:v>
                </c:pt>
                <c:pt idx="3858">
                  <c:v>1.2822E+16</c:v>
                </c:pt>
                <c:pt idx="3859">
                  <c:v>1.3163E+16</c:v>
                </c:pt>
                <c:pt idx="3860">
                  <c:v>1.3498E+16</c:v>
                </c:pt>
                <c:pt idx="3861">
                  <c:v>1.3829E+16</c:v>
                </c:pt>
                <c:pt idx="3862">
                  <c:v>1.4155E+16</c:v>
                </c:pt>
                <c:pt idx="3863">
                  <c:v>1.4476E+16</c:v>
                </c:pt>
                <c:pt idx="3864">
                  <c:v>1.4793E+16</c:v>
                </c:pt>
                <c:pt idx="3865">
                  <c:v>1.5104E+16</c:v>
                </c:pt>
                <c:pt idx="3866">
                  <c:v>1.5412E+16</c:v>
                </c:pt>
                <c:pt idx="3867">
                  <c:v>1.5714E+16</c:v>
                </c:pt>
                <c:pt idx="3868">
                  <c:v>1.6013E+16</c:v>
                </c:pt>
                <c:pt idx="3869">
                  <c:v>1.6307E+16</c:v>
                </c:pt>
                <c:pt idx="3870">
                  <c:v>1.6596E+16</c:v>
                </c:pt>
                <c:pt idx="3871">
                  <c:v>1.6882E+16</c:v>
                </c:pt>
                <c:pt idx="3872">
                  <c:v>1.7163E+16</c:v>
                </c:pt>
                <c:pt idx="3873">
                  <c:v>1.744E+16</c:v>
                </c:pt>
                <c:pt idx="3874">
                  <c:v>1.7713E+16</c:v>
                </c:pt>
                <c:pt idx="3875">
                  <c:v>1.7982E+16</c:v>
                </c:pt>
                <c:pt idx="3876">
                  <c:v>1.8246E+16</c:v>
                </c:pt>
                <c:pt idx="3877">
                  <c:v>1.8507E+16</c:v>
                </c:pt>
                <c:pt idx="3878">
                  <c:v>1.8764E+16</c:v>
                </c:pt>
                <c:pt idx="3879">
                  <c:v>1.9017E+16</c:v>
                </c:pt>
                <c:pt idx="3880">
                  <c:v>1.9267E+16</c:v>
                </c:pt>
                <c:pt idx="3881">
                  <c:v>1.9513E+16</c:v>
                </c:pt>
                <c:pt idx="3882">
                  <c:v>1.9755E+16</c:v>
                </c:pt>
                <c:pt idx="3883">
                  <c:v>1.9993E+16</c:v>
                </c:pt>
                <c:pt idx="3884">
                  <c:v>2.0228E+16</c:v>
                </c:pt>
                <c:pt idx="3885">
                  <c:v>2.0459E+16</c:v>
                </c:pt>
                <c:pt idx="3886">
                  <c:v>2.0687E+16</c:v>
                </c:pt>
                <c:pt idx="3887">
                  <c:v>2.0911E+16</c:v>
                </c:pt>
                <c:pt idx="3888">
                  <c:v>2.1132E+16</c:v>
                </c:pt>
                <c:pt idx="3889">
                  <c:v>2.135E+16</c:v>
                </c:pt>
                <c:pt idx="3890">
                  <c:v>2.1564E+16</c:v>
                </c:pt>
                <c:pt idx="3891">
                  <c:v>2.1775E+16</c:v>
                </c:pt>
                <c:pt idx="3892">
                  <c:v>2.1983E+16</c:v>
                </c:pt>
                <c:pt idx="3893">
                  <c:v>2.2187E+16</c:v>
                </c:pt>
                <c:pt idx="3894">
                  <c:v>2.2389E+16</c:v>
                </c:pt>
                <c:pt idx="3895">
                  <c:v>2.2587E+16</c:v>
                </c:pt>
                <c:pt idx="3896">
                  <c:v>2.2782E+16</c:v>
                </c:pt>
                <c:pt idx="3897">
                  <c:v>2.2975E+16</c:v>
                </c:pt>
                <c:pt idx="3898">
                  <c:v>2.3164E+16</c:v>
                </c:pt>
                <c:pt idx="3899">
                  <c:v>2.335E+16</c:v>
                </c:pt>
                <c:pt idx="3900">
                  <c:v>2.335E+16</c:v>
                </c:pt>
                <c:pt idx="3901">
                  <c:v>2.6528E+16</c:v>
                </c:pt>
                <c:pt idx="3902">
                  <c:v>2.9005E+16</c:v>
                </c:pt>
                <c:pt idx="3903">
                  <c:v>3.0936E+16</c:v>
                </c:pt>
                <c:pt idx="3904">
                  <c:v>3.244E+16</c:v>
                </c:pt>
                <c:pt idx="3905">
                  <c:v>3.3613E+16</c:v>
                </c:pt>
                <c:pt idx="3906">
                  <c:v>3.4527E+16</c:v>
                </c:pt>
                <c:pt idx="3907">
                  <c:v>3.524E+16</c:v>
                </c:pt>
                <c:pt idx="3908">
                  <c:v>3.5795E+16</c:v>
                </c:pt>
                <c:pt idx="3909">
                  <c:v>3.6228E+16</c:v>
                </c:pt>
                <c:pt idx="3910">
                  <c:v>3.6565E+16</c:v>
                </c:pt>
                <c:pt idx="3911">
                  <c:v>3.6828E+16</c:v>
                </c:pt>
                <c:pt idx="3912">
                  <c:v>3.7033E+16</c:v>
                </c:pt>
                <c:pt idx="3913">
                  <c:v>3.7193E+16</c:v>
                </c:pt>
                <c:pt idx="3914">
                  <c:v>3.7317E+16</c:v>
                </c:pt>
                <c:pt idx="3915">
                  <c:v>3.7414E+16</c:v>
                </c:pt>
                <c:pt idx="3916">
                  <c:v>3.749E+16</c:v>
                </c:pt>
                <c:pt idx="3917">
                  <c:v>3.7549E+16</c:v>
                </c:pt>
                <c:pt idx="3918">
                  <c:v>3.7595E+16</c:v>
                </c:pt>
                <c:pt idx="3919">
                  <c:v>3.7631E+16</c:v>
                </c:pt>
                <c:pt idx="3920">
                  <c:v>3.7658E+16</c:v>
                </c:pt>
                <c:pt idx="3921">
                  <c:v>3.768E+16</c:v>
                </c:pt>
                <c:pt idx="3922">
                  <c:v>3.7697E+16</c:v>
                </c:pt>
                <c:pt idx="3923">
                  <c:v>3.771E+16</c:v>
                </c:pt>
                <c:pt idx="3924">
                  <c:v>3.7721E+16</c:v>
                </c:pt>
                <c:pt idx="3925">
                  <c:v>3.7729E+16</c:v>
                </c:pt>
                <c:pt idx="3926">
                  <c:v>3.7735E+16</c:v>
                </c:pt>
                <c:pt idx="3927">
                  <c:v>3.774E+16</c:v>
                </c:pt>
                <c:pt idx="3928">
                  <c:v>3.7744E+16</c:v>
                </c:pt>
                <c:pt idx="3929">
                  <c:v>3.7747E+16</c:v>
                </c:pt>
                <c:pt idx="3930">
                  <c:v>3.7749E+16</c:v>
                </c:pt>
                <c:pt idx="3931">
                  <c:v>3.7751E+16</c:v>
                </c:pt>
                <c:pt idx="3932">
                  <c:v>3.7752E+16</c:v>
                </c:pt>
                <c:pt idx="3933">
                  <c:v>3.7753E+16</c:v>
                </c:pt>
                <c:pt idx="3934">
                  <c:v>3.7754E+16</c:v>
                </c:pt>
                <c:pt idx="3935">
                  <c:v>3.7755E+16</c:v>
                </c:pt>
                <c:pt idx="3936">
                  <c:v>3.7755E+16</c:v>
                </c:pt>
                <c:pt idx="3937">
                  <c:v>3.7756E+16</c:v>
                </c:pt>
                <c:pt idx="3938">
                  <c:v>3.7756E+16</c:v>
                </c:pt>
                <c:pt idx="3939">
                  <c:v>3.7756E+16</c:v>
                </c:pt>
                <c:pt idx="3940">
                  <c:v>3.7756E+16</c:v>
                </c:pt>
                <c:pt idx="3941">
                  <c:v>3.7757E+16</c:v>
                </c:pt>
                <c:pt idx="3942">
                  <c:v>3.7757E+16</c:v>
                </c:pt>
                <c:pt idx="3943">
                  <c:v>3.7757E+16</c:v>
                </c:pt>
                <c:pt idx="3944">
                  <c:v>3.7757E+16</c:v>
                </c:pt>
                <c:pt idx="3945">
                  <c:v>3.7757E+16</c:v>
                </c:pt>
                <c:pt idx="3946">
                  <c:v>3.7757E+16</c:v>
                </c:pt>
                <c:pt idx="3947">
                  <c:v>3.7757E+16</c:v>
                </c:pt>
                <c:pt idx="3948">
                  <c:v>3.7757E+16</c:v>
                </c:pt>
                <c:pt idx="3949">
                  <c:v>3.7757E+16</c:v>
                </c:pt>
                <c:pt idx="3950">
                  <c:v>3.7757E+16</c:v>
                </c:pt>
                <c:pt idx="3951">
                  <c:v>3.7757E+16</c:v>
                </c:pt>
                <c:pt idx="3952">
                  <c:v>3.7757E+16</c:v>
                </c:pt>
                <c:pt idx="3953">
                  <c:v>3.7757E+16</c:v>
                </c:pt>
                <c:pt idx="3954">
                  <c:v>3.7757E+16</c:v>
                </c:pt>
                <c:pt idx="3955">
                  <c:v>3.7757E+16</c:v>
                </c:pt>
                <c:pt idx="3956">
                  <c:v>3.7757E+16</c:v>
                </c:pt>
                <c:pt idx="3957">
                  <c:v>3.7757E+16</c:v>
                </c:pt>
                <c:pt idx="3958">
                  <c:v>3.7757E+16</c:v>
                </c:pt>
                <c:pt idx="3959">
                  <c:v>3.7757E+16</c:v>
                </c:pt>
                <c:pt idx="3960">
                  <c:v>3.7757E+16</c:v>
                </c:pt>
                <c:pt idx="3961">
                  <c:v>3.7757E+16</c:v>
                </c:pt>
                <c:pt idx="3962">
                  <c:v>3.7757E+16</c:v>
                </c:pt>
                <c:pt idx="3963">
                  <c:v>3.7757E+16</c:v>
                </c:pt>
                <c:pt idx="3964">
                  <c:v>3.7757E+16</c:v>
                </c:pt>
                <c:pt idx="3965">
                  <c:v>3.7757E+16</c:v>
                </c:pt>
                <c:pt idx="3966">
                  <c:v>3.7757E+16</c:v>
                </c:pt>
                <c:pt idx="3967">
                  <c:v>3.7757E+16</c:v>
                </c:pt>
                <c:pt idx="3968">
                  <c:v>3.7757E+16</c:v>
                </c:pt>
                <c:pt idx="3969">
                  <c:v>3.7757E+16</c:v>
                </c:pt>
                <c:pt idx="3970">
                  <c:v>3.7757E+16</c:v>
                </c:pt>
                <c:pt idx="3971">
                  <c:v>3.7757E+16</c:v>
                </c:pt>
                <c:pt idx="3972">
                  <c:v>3.7757E+16</c:v>
                </c:pt>
                <c:pt idx="3973">
                  <c:v>3.7757E+16</c:v>
                </c:pt>
                <c:pt idx="3974">
                  <c:v>3.7758E+16</c:v>
                </c:pt>
                <c:pt idx="3975">
                  <c:v>3.7758E+16</c:v>
                </c:pt>
                <c:pt idx="3976">
                  <c:v>3.7758E+16</c:v>
                </c:pt>
                <c:pt idx="3977">
                  <c:v>3.7758E+16</c:v>
                </c:pt>
                <c:pt idx="3978">
                  <c:v>3.7758E+16</c:v>
                </c:pt>
                <c:pt idx="3979">
                  <c:v>3.7758E+16</c:v>
                </c:pt>
                <c:pt idx="3980">
                  <c:v>3.7759E+16</c:v>
                </c:pt>
                <c:pt idx="3981">
                  <c:v>3.7759E+16</c:v>
                </c:pt>
                <c:pt idx="3982">
                  <c:v>3.7759E+16</c:v>
                </c:pt>
                <c:pt idx="3983">
                  <c:v>3.776E+16</c:v>
                </c:pt>
                <c:pt idx="3984">
                  <c:v>3.7761E+16</c:v>
                </c:pt>
                <c:pt idx="3985">
                  <c:v>3.7761E+16</c:v>
                </c:pt>
                <c:pt idx="3986">
                  <c:v>3.7762E+16</c:v>
                </c:pt>
                <c:pt idx="3987">
                  <c:v>3.7763E+16</c:v>
                </c:pt>
                <c:pt idx="3988">
                  <c:v>3.7765E+16</c:v>
                </c:pt>
                <c:pt idx="3989">
                  <c:v>3.7766E+16</c:v>
                </c:pt>
                <c:pt idx="3990">
                  <c:v>3.7768E+16</c:v>
                </c:pt>
                <c:pt idx="3991">
                  <c:v>3.777E+16</c:v>
                </c:pt>
                <c:pt idx="3992">
                  <c:v>3.7773E+16</c:v>
                </c:pt>
                <c:pt idx="3993">
                  <c:v>3.7776E+16</c:v>
                </c:pt>
                <c:pt idx="3994">
                  <c:v>3.7779E+16</c:v>
                </c:pt>
                <c:pt idx="3995">
                  <c:v>3.7782E+16</c:v>
                </c:pt>
                <c:pt idx="3996">
                  <c:v>3.7786E+16</c:v>
                </c:pt>
                <c:pt idx="3997">
                  <c:v>3.779E+16</c:v>
                </c:pt>
                <c:pt idx="3998">
                  <c:v>3.7794E+16</c:v>
                </c:pt>
                <c:pt idx="3999">
                  <c:v>3.7798E+16</c:v>
                </c:pt>
                <c:pt idx="4000">
                  <c:v>3.7798E+16</c:v>
                </c:pt>
                <c:pt idx="4001">
                  <c:v>3.7798E+16</c:v>
                </c:pt>
                <c:pt idx="4002">
                  <c:v>3.7798E+16</c:v>
                </c:pt>
                <c:pt idx="4003">
                  <c:v>3.7798E+16</c:v>
                </c:pt>
                <c:pt idx="4004">
                  <c:v>3.7798E+16</c:v>
                </c:pt>
                <c:pt idx="4005">
                  <c:v>3.7799E+16</c:v>
                </c:pt>
                <c:pt idx="4006">
                  <c:v>3.7799E+16</c:v>
                </c:pt>
                <c:pt idx="4007">
                  <c:v>3.7799E+16</c:v>
                </c:pt>
                <c:pt idx="4008">
                  <c:v>3.7799E+16</c:v>
                </c:pt>
                <c:pt idx="4009">
                  <c:v>3.7799E+16</c:v>
                </c:pt>
                <c:pt idx="4010">
                  <c:v>3.7799E+16</c:v>
                </c:pt>
                <c:pt idx="4011">
                  <c:v>3.7799E+16</c:v>
                </c:pt>
                <c:pt idx="4012">
                  <c:v>3.7799E+16</c:v>
                </c:pt>
                <c:pt idx="4013">
                  <c:v>3.78E+16</c:v>
                </c:pt>
                <c:pt idx="4014">
                  <c:v>3.78E+16</c:v>
                </c:pt>
                <c:pt idx="4015">
                  <c:v>3.78E+16</c:v>
                </c:pt>
                <c:pt idx="4016">
                  <c:v>3.78E+16</c:v>
                </c:pt>
                <c:pt idx="4017">
                  <c:v>3.78E+16</c:v>
                </c:pt>
                <c:pt idx="4018">
                  <c:v>3.78E+16</c:v>
                </c:pt>
                <c:pt idx="4019">
                  <c:v>3.78E+16</c:v>
                </c:pt>
                <c:pt idx="4020">
                  <c:v>3.78E+16</c:v>
                </c:pt>
                <c:pt idx="4021">
                  <c:v>3.78E+16</c:v>
                </c:pt>
                <c:pt idx="4022">
                  <c:v>3.78E+16</c:v>
                </c:pt>
                <c:pt idx="4023">
                  <c:v>3.78E+16</c:v>
                </c:pt>
                <c:pt idx="4024">
                  <c:v>3.78E+16</c:v>
                </c:pt>
                <c:pt idx="4025">
                  <c:v>3.78E+16</c:v>
                </c:pt>
                <c:pt idx="4026">
                  <c:v>3.78E+16</c:v>
                </c:pt>
                <c:pt idx="4027">
                  <c:v>3.78E+16</c:v>
                </c:pt>
                <c:pt idx="4028">
                  <c:v>3.78E+16</c:v>
                </c:pt>
                <c:pt idx="4029">
                  <c:v>3.78E+16</c:v>
                </c:pt>
                <c:pt idx="4030">
                  <c:v>3.7799E+16</c:v>
                </c:pt>
                <c:pt idx="4031">
                  <c:v>3.7799E+16</c:v>
                </c:pt>
                <c:pt idx="4032">
                  <c:v>3.7799E+16</c:v>
                </c:pt>
                <c:pt idx="4033">
                  <c:v>3.7799E+16</c:v>
                </c:pt>
                <c:pt idx="4034">
                  <c:v>3.7799E+16</c:v>
                </c:pt>
                <c:pt idx="4035">
                  <c:v>3.7799E+16</c:v>
                </c:pt>
                <c:pt idx="4036">
                  <c:v>3.7799E+16</c:v>
                </c:pt>
                <c:pt idx="4037">
                  <c:v>3.7799E+16</c:v>
                </c:pt>
                <c:pt idx="4038">
                  <c:v>3.7798E+16</c:v>
                </c:pt>
                <c:pt idx="4039">
                  <c:v>3.7798E+16</c:v>
                </c:pt>
                <c:pt idx="4040">
                  <c:v>3.7798E+16</c:v>
                </c:pt>
                <c:pt idx="4041">
                  <c:v>3.7798E+16</c:v>
                </c:pt>
                <c:pt idx="4042">
                  <c:v>3.7798E+16</c:v>
                </c:pt>
                <c:pt idx="4043">
                  <c:v>3.7797E+16</c:v>
                </c:pt>
                <c:pt idx="4044">
                  <c:v>3.7797E+16</c:v>
                </c:pt>
                <c:pt idx="4045">
                  <c:v>3.7797E+16</c:v>
                </c:pt>
                <c:pt idx="4046">
                  <c:v>3.7797E+16</c:v>
                </c:pt>
                <c:pt idx="4047">
                  <c:v>3.7796E+16</c:v>
                </c:pt>
                <c:pt idx="4048">
                  <c:v>3.7796E+16</c:v>
                </c:pt>
                <c:pt idx="4049">
                  <c:v>3.7796E+16</c:v>
                </c:pt>
                <c:pt idx="4050">
                  <c:v>3.7796E+16</c:v>
                </c:pt>
                <c:pt idx="4051">
                  <c:v>3.7791E+16</c:v>
                </c:pt>
                <c:pt idx="4052">
                  <c:v>3.7786E+16</c:v>
                </c:pt>
                <c:pt idx="4053">
                  <c:v>3.7781E+16</c:v>
                </c:pt>
                <c:pt idx="4054">
                  <c:v>3.7777E+16</c:v>
                </c:pt>
                <c:pt idx="4055">
                  <c:v>3.7773E+16</c:v>
                </c:pt>
                <c:pt idx="4056">
                  <c:v>3.777E+16</c:v>
                </c:pt>
                <c:pt idx="4057">
                  <c:v>3.7767E+16</c:v>
                </c:pt>
                <c:pt idx="4058">
                  <c:v>3.7765E+16</c:v>
                </c:pt>
                <c:pt idx="4059">
                  <c:v>3.7763E+16</c:v>
                </c:pt>
                <c:pt idx="4060">
                  <c:v>3.7762E+16</c:v>
                </c:pt>
                <c:pt idx="4061">
                  <c:v>3.7761E+16</c:v>
                </c:pt>
                <c:pt idx="4062">
                  <c:v>3.776E+16</c:v>
                </c:pt>
                <c:pt idx="4063">
                  <c:v>3.7759E+16</c:v>
                </c:pt>
                <c:pt idx="4064">
                  <c:v>3.7759E+16</c:v>
                </c:pt>
                <c:pt idx="4065">
                  <c:v>3.7758E+16</c:v>
                </c:pt>
                <c:pt idx="4066">
                  <c:v>3.7758E+16</c:v>
                </c:pt>
                <c:pt idx="4067">
                  <c:v>3.7758E+16</c:v>
                </c:pt>
                <c:pt idx="4068">
                  <c:v>3.7758E+16</c:v>
                </c:pt>
                <c:pt idx="4069">
                  <c:v>3.7758E+16</c:v>
                </c:pt>
                <c:pt idx="4070">
                  <c:v>3.7757E+16</c:v>
                </c:pt>
                <c:pt idx="4071">
                  <c:v>3.7757E+16</c:v>
                </c:pt>
                <c:pt idx="4072">
                  <c:v>3.7757E+16</c:v>
                </c:pt>
                <c:pt idx="4073">
                  <c:v>3.7757E+16</c:v>
                </c:pt>
                <c:pt idx="4074">
                  <c:v>3.7757E+16</c:v>
                </c:pt>
                <c:pt idx="4075">
                  <c:v>3.7757E+16</c:v>
                </c:pt>
                <c:pt idx="4076">
                  <c:v>3.7757E+16</c:v>
                </c:pt>
                <c:pt idx="4077">
                  <c:v>3.7757E+16</c:v>
                </c:pt>
                <c:pt idx="4078">
                  <c:v>3.7757E+16</c:v>
                </c:pt>
                <c:pt idx="4079">
                  <c:v>3.7757E+16</c:v>
                </c:pt>
                <c:pt idx="4080">
                  <c:v>3.7757E+16</c:v>
                </c:pt>
                <c:pt idx="4081">
                  <c:v>3.7757E+16</c:v>
                </c:pt>
                <c:pt idx="4082">
                  <c:v>3.7757E+16</c:v>
                </c:pt>
                <c:pt idx="4083">
                  <c:v>3.7757E+16</c:v>
                </c:pt>
                <c:pt idx="4084">
                  <c:v>3.7757E+16</c:v>
                </c:pt>
                <c:pt idx="4085">
                  <c:v>3.7757E+16</c:v>
                </c:pt>
                <c:pt idx="4086">
                  <c:v>3.7757E+16</c:v>
                </c:pt>
                <c:pt idx="4087">
                  <c:v>3.7757E+16</c:v>
                </c:pt>
                <c:pt idx="4088">
                  <c:v>3.7757E+16</c:v>
                </c:pt>
                <c:pt idx="4089">
                  <c:v>3.7757E+16</c:v>
                </c:pt>
                <c:pt idx="4090">
                  <c:v>3.7757E+16</c:v>
                </c:pt>
                <c:pt idx="4091">
                  <c:v>3.7757E+16</c:v>
                </c:pt>
                <c:pt idx="4092">
                  <c:v>3.7757E+16</c:v>
                </c:pt>
                <c:pt idx="4093">
                  <c:v>3.7757E+16</c:v>
                </c:pt>
                <c:pt idx="4094">
                  <c:v>3.7757E+16</c:v>
                </c:pt>
                <c:pt idx="4095">
                  <c:v>3.7757E+16</c:v>
                </c:pt>
                <c:pt idx="4096">
                  <c:v>3.7757E+16</c:v>
                </c:pt>
                <c:pt idx="4097">
                  <c:v>3.7757E+16</c:v>
                </c:pt>
                <c:pt idx="4098">
                  <c:v>3.7757E+16</c:v>
                </c:pt>
                <c:pt idx="4099">
                  <c:v>3.7757E+16</c:v>
                </c:pt>
                <c:pt idx="4100">
                  <c:v>3.7757E+16</c:v>
                </c:pt>
                <c:pt idx="4101">
                  <c:v>3.7757E+16</c:v>
                </c:pt>
                <c:pt idx="4102">
                  <c:v>3.7757E+16</c:v>
                </c:pt>
                <c:pt idx="4103">
                  <c:v>3.7757E+16</c:v>
                </c:pt>
                <c:pt idx="4104">
                  <c:v>3.7757E+16</c:v>
                </c:pt>
                <c:pt idx="4105">
                  <c:v>3.7757E+16</c:v>
                </c:pt>
                <c:pt idx="4106">
                  <c:v>3.7757E+16</c:v>
                </c:pt>
                <c:pt idx="4107">
                  <c:v>3.7757E+16</c:v>
                </c:pt>
                <c:pt idx="4108">
                  <c:v>3.7757E+16</c:v>
                </c:pt>
                <c:pt idx="4109">
                  <c:v>3.7757E+16</c:v>
                </c:pt>
                <c:pt idx="4110">
                  <c:v>3.7757E+16</c:v>
                </c:pt>
                <c:pt idx="4111">
                  <c:v>3.7757E+16</c:v>
                </c:pt>
                <c:pt idx="4112">
                  <c:v>3.7757E+16</c:v>
                </c:pt>
                <c:pt idx="4113">
                  <c:v>3.7757E+16</c:v>
                </c:pt>
                <c:pt idx="4114">
                  <c:v>3.7757E+16</c:v>
                </c:pt>
                <c:pt idx="4115">
                  <c:v>3.7757E+16</c:v>
                </c:pt>
                <c:pt idx="4116">
                  <c:v>3.7757E+16</c:v>
                </c:pt>
                <c:pt idx="4117">
                  <c:v>3.7757E+16</c:v>
                </c:pt>
                <c:pt idx="4118">
                  <c:v>3.7757E+16</c:v>
                </c:pt>
                <c:pt idx="4119">
                  <c:v>3.7757E+16</c:v>
                </c:pt>
                <c:pt idx="4120">
                  <c:v>3.7757E+16</c:v>
                </c:pt>
                <c:pt idx="4121">
                  <c:v>3.7757E+16</c:v>
                </c:pt>
                <c:pt idx="4122">
                  <c:v>3.7757E+16</c:v>
                </c:pt>
                <c:pt idx="4123">
                  <c:v>3.7757E+16</c:v>
                </c:pt>
                <c:pt idx="4124">
                  <c:v>3.7757E+16</c:v>
                </c:pt>
                <c:pt idx="4125">
                  <c:v>3.7757E+16</c:v>
                </c:pt>
                <c:pt idx="4126">
                  <c:v>3.7757E+16</c:v>
                </c:pt>
                <c:pt idx="4127">
                  <c:v>3.7757E+16</c:v>
                </c:pt>
                <c:pt idx="4128">
                  <c:v>3.7757E+16</c:v>
                </c:pt>
                <c:pt idx="4129">
                  <c:v>3.7757E+16</c:v>
                </c:pt>
                <c:pt idx="4130">
                  <c:v>3.7758E+16</c:v>
                </c:pt>
                <c:pt idx="4131">
                  <c:v>3.7758E+16</c:v>
                </c:pt>
                <c:pt idx="4132">
                  <c:v>3.7758E+16</c:v>
                </c:pt>
                <c:pt idx="4133">
                  <c:v>3.7758E+16</c:v>
                </c:pt>
                <c:pt idx="4134">
                  <c:v>3.7758E+16</c:v>
                </c:pt>
                <c:pt idx="4135">
                  <c:v>3.7759E+16</c:v>
                </c:pt>
                <c:pt idx="4136">
                  <c:v>3.7759E+16</c:v>
                </c:pt>
                <c:pt idx="4137">
                  <c:v>3.776E+16</c:v>
                </c:pt>
                <c:pt idx="4138">
                  <c:v>3.7761E+16</c:v>
                </c:pt>
                <c:pt idx="4139">
                  <c:v>3.7762E+16</c:v>
                </c:pt>
                <c:pt idx="4140">
                  <c:v>3.7763E+16</c:v>
                </c:pt>
                <c:pt idx="4141">
                  <c:v>3.7764E+16</c:v>
                </c:pt>
                <c:pt idx="4142">
                  <c:v>3.7766E+16</c:v>
                </c:pt>
                <c:pt idx="4143">
                  <c:v>3.7769E+16</c:v>
                </c:pt>
                <c:pt idx="4144">
                  <c:v>3.7772E+16</c:v>
                </c:pt>
                <c:pt idx="4145">
                  <c:v>3.7775E+16</c:v>
                </c:pt>
                <c:pt idx="4146">
                  <c:v>3.7779E+16</c:v>
                </c:pt>
                <c:pt idx="4147">
                  <c:v>3.7783E+16</c:v>
                </c:pt>
                <c:pt idx="4148">
                  <c:v>3.7788E+16</c:v>
                </c:pt>
                <c:pt idx="4149">
                  <c:v>3.7792E+16</c:v>
                </c:pt>
                <c:pt idx="4150">
                  <c:v>3.7792E+16</c:v>
                </c:pt>
                <c:pt idx="4151">
                  <c:v>3.7792E+16</c:v>
                </c:pt>
                <c:pt idx="4152">
                  <c:v>3.7792E+16</c:v>
                </c:pt>
                <c:pt idx="4153">
                  <c:v>3.7792E+16</c:v>
                </c:pt>
                <c:pt idx="4154">
                  <c:v>3.7792E+16</c:v>
                </c:pt>
                <c:pt idx="4155">
                  <c:v>3.7793E+16</c:v>
                </c:pt>
                <c:pt idx="4156">
                  <c:v>3.7793E+16</c:v>
                </c:pt>
                <c:pt idx="4157">
                  <c:v>3.7793E+16</c:v>
                </c:pt>
                <c:pt idx="4158">
                  <c:v>3.7793E+16</c:v>
                </c:pt>
                <c:pt idx="4159">
                  <c:v>3.7793E+16</c:v>
                </c:pt>
                <c:pt idx="4160">
                  <c:v>3.7793E+16</c:v>
                </c:pt>
                <c:pt idx="4161">
                  <c:v>3.7794E+16</c:v>
                </c:pt>
                <c:pt idx="4162">
                  <c:v>3.7794E+16</c:v>
                </c:pt>
                <c:pt idx="4163">
                  <c:v>3.7794E+16</c:v>
                </c:pt>
                <c:pt idx="4164">
                  <c:v>3.7794E+16</c:v>
                </c:pt>
                <c:pt idx="4165">
                  <c:v>3.7794E+16</c:v>
                </c:pt>
                <c:pt idx="4166">
                  <c:v>3.7794E+16</c:v>
                </c:pt>
                <c:pt idx="4167">
                  <c:v>3.7794E+16</c:v>
                </c:pt>
                <c:pt idx="4168">
                  <c:v>3.7794E+16</c:v>
                </c:pt>
                <c:pt idx="4169">
                  <c:v>3.7794E+16</c:v>
                </c:pt>
                <c:pt idx="4170">
                  <c:v>3.7794E+16</c:v>
                </c:pt>
                <c:pt idx="4171">
                  <c:v>3.7794E+16</c:v>
                </c:pt>
                <c:pt idx="4172">
                  <c:v>3.7794E+16</c:v>
                </c:pt>
                <c:pt idx="4173">
                  <c:v>3.7794E+16</c:v>
                </c:pt>
                <c:pt idx="4174">
                  <c:v>3.7794E+16</c:v>
                </c:pt>
                <c:pt idx="4175">
                  <c:v>3.7794E+16</c:v>
                </c:pt>
                <c:pt idx="4176">
                  <c:v>3.7794E+16</c:v>
                </c:pt>
                <c:pt idx="4177">
                  <c:v>3.7794E+16</c:v>
                </c:pt>
                <c:pt idx="4178">
                  <c:v>3.7794E+16</c:v>
                </c:pt>
                <c:pt idx="4179">
                  <c:v>3.7794E+16</c:v>
                </c:pt>
                <c:pt idx="4180">
                  <c:v>3.7794E+16</c:v>
                </c:pt>
                <c:pt idx="4181">
                  <c:v>3.7794E+16</c:v>
                </c:pt>
                <c:pt idx="4182">
                  <c:v>3.7794E+16</c:v>
                </c:pt>
                <c:pt idx="4183">
                  <c:v>3.7794E+16</c:v>
                </c:pt>
                <c:pt idx="4184">
                  <c:v>3.7794E+16</c:v>
                </c:pt>
                <c:pt idx="4185">
                  <c:v>3.7794E+16</c:v>
                </c:pt>
                <c:pt idx="4186">
                  <c:v>3.7794E+16</c:v>
                </c:pt>
                <c:pt idx="4187">
                  <c:v>3.7794E+16</c:v>
                </c:pt>
                <c:pt idx="4188">
                  <c:v>3.7794E+16</c:v>
                </c:pt>
                <c:pt idx="4189">
                  <c:v>3.7793E+16</c:v>
                </c:pt>
                <c:pt idx="4190">
                  <c:v>3.7793E+16</c:v>
                </c:pt>
                <c:pt idx="4191">
                  <c:v>3.7793E+16</c:v>
                </c:pt>
                <c:pt idx="4192">
                  <c:v>3.7793E+16</c:v>
                </c:pt>
                <c:pt idx="4193">
                  <c:v>3.7793E+16</c:v>
                </c:pt>
                <c:pt idx="4194">
                  <c:v>3.7793E+16</c:v>
                </c:pt>
                <c:pt idx="4195">
                  <c:v>3.7792E+16</c:v>
                </c:pt>
                <c:pt idx="4196">
                  <c:v>3.7792E+16</c:v>
                </c:pt>
                <c:pt idx="4197">
                  <c:v>3.7792E+16</c:v>
                </c:pt>
                <c:pt idx="4198">
                  <c:v>3.7792E+16</c:v>
                </c:pt>
                <c:pt idx="4199">
                  <c:v>3.7792E+16</c:v>
                </c:pt>
                <c:pt idx="4200">
                  <c:v>3.7792E+16</c:v>
                </c:pt>
                <c:pt idx="4201">
                  <c:v>3.7789E+16</c:v>
                </c:pt>
                <c:pt idx="4202">
                  <c:v>3.7785E+16</c:v>
                </c:pt>
                <c:pt idx="4203">
                  <c:v>3.7782E+16</c:v>
                </c:pt>
                <c:pt idx="4204">
                  <c:v>3.7779E+16</c:v>
                </c:pt>
                <c:pt idx="4205">
                  <c:v>3.7776E+16</c:v>
                </c:pt>
                <c:pt idx="4206">
                  <c:v>3.7773E+16</c:v>
                </c:pt>
                <c:pt idx="4207">
                  <c:v>3.7771E+16</c:v>
                </c:pt>
                <c:pt idx="4208">
                  <c:v>3.7769E+16</c:v>
                </c:pt>
                <c:pt idx="4209">
                  <c:v>3.7767E+16</c:v>
                </c:pt>
                <c:pt idx="4210">
                  <c:v>3.7765E+16</c:v>
                </c:pt>
                <c:pt idx="4211">
                  <c:v>3.7764E+16</c:v>
                </c:pt>
                <c:pt idx="4212">
                  <c:v>3.7763E+16</c:v>
                </c:pt>
                <c:pt idx="4213">
                  <c:v>3.7762E+16</c:v>
                </c:pt>
                <c:pt idx="4214">
                  <c:v>3.7761E+16</c:v>
                </c:pt>
                <c:pt idx="4215">
                  <c:v>3.776E+16</c:v>
                </c:pt>
                <c:pt idx="4216">
                  <c:v>3.776E+16</c:v>
                </c:pt>
                <c:pt idx="4217">
                  <c:v>3.7759E+16</c:v>
                </c:pt>
                <c:pt idx="4218">
                  <c:v>3.7759E+16</c:v>
                </c:pt>
                <c:pt idx="4219">
                  <c:v>3.7759E+16</c:v>
                </c:pt>
                <c:pt idx="4220">
                  <c:v>3.7758E+16</c:v>
                </c:pt>
                <c:pt idx="4221">
                  <c:v>3.7758E+16</c:v>
                </c:pt>
                <c:pt idx="4222">
                  <c:v>3.7758E+16</c:v>
                </c:pt>
                <c:pt idx="4223">
                  <c:v>3.7758E+16</c:v>
                </c:pt>
                <c:pt idx="4224">
                  <c:v>3.7758E+16</c:v>
                </c:pt>
                <c:pt idx="4225">
                  <c:v>3.7758E+16</c:v>
                </c:pt>
                <c:pt idx="4226">
                  <c:v>3.7757E+16</c:v>
                </c:pt>
                <c:pt idx="4227">
                  <c:v>3.7757E+16</c:v>
                </c:pt>
                <c:pt idx="4228">
                  <c:v>3.7757E+16</c:v>
                </c:pt>
                <c:pt idx="4229">
                  <c:v>3.7757E+16</c:v>
                </c:pt>
                <c:pt idx="4230">
                  <c:v>3.7757E+16</c:v>
                </c:pt>
                <c:pt idx="4231">
                  <c:v>3.7757E+16</c:v>
                </c:pt>
                <c:pt idx="4232">
                  <c:v>3.7757E+16</c:v>
                </c:pt>
                <c:pt idx="4233">
                  <c:v>3.7757E+16</c:v>
                </c:pt>
                <c:pt idx="4234">
                  <c:v>3.7757E+16</c:v>
                </c:pt>
                <c:pt idx="4235">
                  <c:v>3.7757E+16</c:v>
                </c:pt>
                <c:pt idx="4236">
                  <c:v>3.7757E+16</c:v>
                </c:pt>
                <c:pt idx="4237">
                  <c:v>3.7757E+16</c:v>
                </c:pt>
                <c:pt idx="4238">
                  <c:v>3.7757E+16</c:v>
                </c:pt>
                <c:pt idx="4239">
                  <c:v>3.7757E+16</c:v>
                </c:pt>
                <c:pt idx="4240">
                  <c:v>3.7757E+16</c:v>
                </c:pt>
                <c:pt idx="4241">
                  <c:v>3.7757E+16</c:v>
                </c:pt>
                <c:pt idx="4242">
                  <c:v>3.7757E+16</c:v>
                </c:pt>
                <c:pt idx="4243">
                  <c:v>3.7757E+16</c:v>
                </c:pt>
                <c:pt idx="4244">
                  <c:v>3.7757E+16</c:v>
                </c:pt>
                <c:pt idx="4245">
                  <c:v>3.7757E+16</c:v>
                </c:pt>
                <c:pt idx="4246">
                  <c:v>3.7757E+16</c:v>
                </c:pt>
                <c:pt idx="4247">
                  <c:v>3.7757E+16</c:v>
                </c:pt>
                <c:pt idx="4248">
                  <c:v>3.7757E+16</c:v>
                </c:pt>
                <c:pt idx="4249">
                  <c:v>3.7757E+16</c:v>
                </c:pt>
                <c:pt idx="4250">
                  <c:v>3.7757E+16</c:v>
                </c:pt>
                <c:pt idx="4251">
                  <c:v>3.7757E+16</c:v>
                </c:pt>
                <c:pt idx="4252">
                  <c:v>3.7757E+16</c:v>
                </c:pt>
                <c:pt idx="4253">
                  <c:v>3.7757E+16</c:v>
                </c:pt>
                <c:pt idx="4254">
                  <c:v>3.7757E+16</c:v>
                </c:pt>
                <c:pt idx="4255">
                  <c:v>3.7757E+16</c:v>
                </c:pt>
                <c:pt idx="4256">
                  <c:v>3.7757E+16</c:v>
                </c:pt>
                <c:pt idx="4257">
                  <c:v>3.7757E+16</c:v>
                </c:pt>
                <c:pt idx="4258">
                  <c:v>3.7757E+16</c:v>
                </c:pt>
                <c:pt idx="4259">
                  <c:v>3.7757E+16</c:v>
                </c:pt>
                <c:pt idx="4260">
                  <c:v>3.7757E+16</c:v>
                </c:pt>
                <c:pt idx="4261">
                  <c:v>3.7757E+16</c:v>
                </c:pt>
                <c:pt idx="4262">
                  <c:v>3.7757E+16</c:v>
                </c:pt>
                <c:pt idx="4263">
                  <c:v>3.7757E+16</c:v>
                </c:pt>
                <c:pt idx="4264">
                  <c:v>3.7757E+16</c:v>
                </c:pt>
                <c:pt idx="4265">
                  <c:v>3.7757E+16</c:v>
                </c:pt>
                <c:pt idx="4266">
                  <c:v>3.7757E+16</c:v>
                </c:pt>
                <c:pt idx="4267">
                  <c:v>3.7757E+16</c:v>
                </c:pt>
                <c:pt idx="4268">
                  <c:v>3.7757E+16</c:v>
                </c:pt>
                <c:pt idx="4269">
                  <c:v>3.7757E+16</c:v>
                </c:pt>
                <c:pt idx="4270">
                  <c:v>3.7757E+16</c:v>
                </c:pt>
                <c:pt idx="4271">
                  <c:v>3.7757E+16</c:v>
                </c:pt>
                <c:pt idx="4272">
                  <c:v>3.7757E+16</c:v>
                </c:pt>
                <c:pt idx="4273">
                  <c:v>3.7757E+16</c:v>
                </c:pt>
                <c:pt idx="4274">
                  <c:v>3.7757E+16</c:v>
                </c:pt>
                <c:pt idx="4275">
                  <c:v>3.7758E+16</c:v>
                </c:pt>
                <c:pt idx="4276">
                  <c:v>3.7758E+16</c:v>
                </c:pt>
                <c:pt idx="4277">
                  <c:v>3.7758E+16</c:v>
                </c:pt>
                <c:pt idx="4278">
                  <c:v>3.7758E+16</c:v>
                </c:pt>
                <c:pt idx="4279">
                  <c:v>3.7758E+16</c:v>
                </c:pt>
                <c:pt idx="4280">
                  <c:v>3.7758E+16</c:v>
                </c:pt>
                <c:pt idx="4281">
                  <c:v>3.7759E+16</c:v>
                </c:pt>
                <c:pt idx="4282">
                  <c:v>3.7759E+16</c:v>
                </c:pt>
                <c:pt idx="4283">
                  <c:v>3.7759E+16</c:v>
                </c:pt>
                <c:pt idx="4284">
                  <c:v>3.776E+16</c:v>
                </c:pt>
                <c:pt idx="4285">
                  <c:v>3.7761E+16</c:v>
                </c:pt>
                <c:pt idx="4286">
                  <c:v>3.7761E+16</c:v>
                </c:pt>
                <c:pt idx="4287">
                  <c:v>3.7762E+16</c:v>
                </c:pt>
                <c:pt idx="4288">
                  <c:v>3.7763E+16</c:v>
                </c:pt>
                <c:pt idx="4289">
                  <c:v>3.7765E+16</c:v>
                </c:pt>
                <c:pt idx="4290">
                  <c:v>3.7766E+16</c:v>
                </c:pt>
                <c:pt idx="4291">
                  <c:v>3.7768E+16</c:v>
                </c:pt>
                <c:pt idx="4292">
                  <c:v>3.777E+16</c:v>
                </c:pt>
                <c:pt idx="4293">
                  <c:v>3.7772E+16</c:v>
                </c:pt>
                <c:pt idx="4294">
                  <c:v>3.7774E+16</c:v>
                </c:pt>
                <c:pt idx="4295">
                  <c:v>3.7777E+16</c:v>
                </c:pt>
                <c:pt idx="4296">
                  <c:v>3.778E+16</c:v>
                </c:pt>
                <c:pt idx="4297">
                  <c:v>3.7783E+16</c:v>
                </c:pt>
                <c:pt idx="4298">
                  <c:v>3.7786E+16</c:v>
                </c:pt>
                <c:pt idx="4299">
                  <c:v>3.7788E+16</c:v>
                </c:pt>
                <c:pt idx="4300">
                  <c:v>3.7788E+16</c:v>
                </c:pt>
                <c:pt idx="4301">
                  <c:v>3.7788E+16</c:v>
                </c:pt>
                <c:pt idx="4302">
                  <c:v>3.7789E+16</c:v>
                </c:pt>
                <c:pt idx="4303">
                  <c:v>3.7789E+16</c:v>
                </c:pt>
                <c:pt idx="4304">
                  <c:v>3.7789E+16</c:v>
                </c:pt>
                <c:pt idx="4305">
                  <c:v>3.7789E+16</c:v>
                </c:pt>
                <c:pt idx="4306">
                  <c:v>3.7789E+16</c:v>
                </c:pt>
                <c:pt idx="4307">
                  <c:v>3.7789E+16</c:v>
                </c:pt>
                <c:pt idx="4308">
                  <c:v>3.7789E+16</c:v>
                </c:pt>
                <c:pt idx="4309">
                  <c:v>3.779E+16</c:v>
                </c:pt>
                <c:pt idx="4310">
                  <c:v>3.779E+16</c:v>
                </c:pt>
                <c:pt idx="4311">
                  <c:v>3.779E+16</c:v>
                </c:pt>
                <c:pt idx="4312">
                  <c:v>3.779E+16</c:v>
                </c:pt>
                <c:pt idx="4313">
                  <c:v>3.779E+16</c:v>
                </c:pt>
                <c:pt idx="4314">
                  <c:v>3.779E+16</c:v>
                </c:pt>
                <c:pt idx="4315">
                  <c:v>3.779E+16</c:v>
                </c:pt>
                <c:pt idx="4316">
                  <c:v>3.779E+16</c:v>
                </c:pt>
                <c:pt idx="4317">
                  <c:v>3.779E+16</c:v>
                </c:pt>
                <c:pt idx="4318">
                  <c:v>3.779E+16</c:v>
                </c:pt>
                <c:pt idx="4319">
                  <c:v>3.779E+16</c:v>
                </c:pt>
                <c:pt idx="4320">
                  <c:v>3.779E+16</c:v>
                </c:pt>
                <c:pt idx="4321">
                  <c:v>3.779E+16</c:v>
                </c:pt>
                <c:pt idx="4322">
                  <c:v>3.779E+16</c:v>
                </c:pt>
                <c:pt idx="4323">
                  <c:v>3.779E+16</c:v>
                </c:pt>
                <c:pt idx="4324">
                  <c:v>3.779E+16</c:v>
                </c:pt>
                <c:pt idx="4325">
                  <c:v>3.779E+16</c:v>
                </c:pt>
                <c:pt idx="4326">
                  <c:v>3.779E+16</c:v>
                </c:pt>
                <c:pt idx="4327">
                  <c:v>3.779E+16</c:v>
                </c:pt>
                <c:pt idx="4328">
                  <c:v>3.779E+16</c:v>
                </c:pt>
                <c:pt idx="4329">
                  <c:v>3.779E+16</c:v>
                </c:pt>
                <c:pt idx="4330">
                  <c:v>3.779E+16</c:v>
                </c:pt>
                <c:pt idx="4331">
                  <c:v>3.779E+16</c:v>
                </c:pt>
                <c:pt idx="4332">
                  <c:v>3.779E+16</c:v>
                </c:pt>
                <c:pt idx="4333">
                  <c:v>3.779E+16</c:v>
                </c:pt>
                <c:pt idx="4334">
                  <c:v>3.779E+16</c:v>
                </c:pt>
                <c:pt idx="4335">
                  <c:v>3.779E+16</c:v>
                </c:pt>
                <c:pt idx="4336">
                  <c:v>3.7789E+16</c:v>
                </c:pt>
                <c:pt idx="4337">
                  <c:v>3.7789E+16</c:v>
                </c:pt>
                <c:pt idx="4338">
                  <c:v>3.7789E+16</c:v>
                </c:pt>
                <c:pt idx="4339">
                  <c:v>3.7789E+16</c:v>
                </c:pt>
                <c:pt idx="4340">
                  <c:v>3.7789E+16</c:v>
                </c:pt>
                <c:pt idx="4341">
                  <c:v>3.7789E+16</c:v>
                </c:pt>
                <c:pt idx="4342">
                  <c:v>3.7788E+16</c:v>
                </c:pt>
                <c:pt idx="4343">
                  <c:v>3.7788E+16</c:v>
                </c:pt>
                <c:pt idx="4344">
                  <c:v>3.7788E+16</c:v>
                </c:pt>
                <c:pt idx="4345">
                  <c:v>3.7788E+16</c:v>
                </c:pt>
                <c:pt idx="4346">
                  <c:v>3.7788E+16</c:v>
                </c:pt>
                <c:pt idx="4347">
                  <c:v>3.7788E+16</c:v>
                </c:pt>
                <c:pt idx="4348">
                  <c:v>3.7787E+16</c:v>
                </c:pt>
                <c:pt idx="4349">
                  <c:v>3.7787E+16</c:v>
                </c:pt>
                <c:pt idx="4350">
                  <c:v>3.7787E+16</c:v>
                </c:pt>
                <c:pt idx="4351">
                  <c:v>3.7786E+16</c:v>
                </c:pt>
                <c:pt idx="4352">
                  <c:v>3.7785E+16</c:v>
                </c:pt>
                <c:pt idx="4353">
                  <c:v>3.7784E+16</c:v>
                </c:pt>
                <c:pt idx="4354">
                  <c:v>3.7783E+16</c:v>
                </c:pt>
                <c:pt idx="4355">
                  <c:v>3.7783E+16</c:v>
                </c:pt>
                <c:pt idx="4356">
                  <c:v>3.7782E+16</c:v>
                </c:pt>
                <c:pt idx="4357">
                  <c:v>3.7781E+16</c:v>
                </c:pt>
                <c:pt idx="4358">
                  <c:v>3.778E+16</c:v>
                </c:pt>
                <c:pt idx="4359">
                  <c:v>3.7779E+16</c:v>
                </c:pt>
                <c:pt idx="4360">
                  <c:v>3.7778E+16</c:v>
                </c:pt>
                <c:pt idx="4361">
                  <c:v>3.7777E+16</c:v>
                </c:pt>
                <c:pt idx="4362">
                  <c:v>3.7776E+16</c:v>
                </c:pt>
                <c:pt idx="4363">
                  <c:v>3.7775E+16</c:v>
                </c:pt>
                <c:pt idx="4364">
                  <c:v>3.7774E+16</c:v>
                </c:pt>
                <c:pt idx="4365">
                  <c:v>3.7774E+16</c:v>
                </c:pt>
                <c:pt idx="4366">
                  <c:v>3.7773E+16</c:v>
                </c:pt>
                <c:pt idx="4367">
                  <c:v>3.7772E+16</c:v>
                </c:pt>
                <c:pt idx="4368">
                  <c:v>3.7772E+16</c:v>
                </c:pt>
                <c:pt idx="4369">
                  <c:v>3.7771E+16</c:v>
                </c:pt>
                <c:pt idx="4370">
                  <c:v>3.7771E+16</c:v>
                </c:pt>
                <c:pt idx="4371">
                  <c:v>3.777E+16</c:v>
                </c:pt>
                <c:pt idx="4372">
                  <c:v>3.777E+16</c:v>
                </c:pt>
                <c:pt idx="4373">
                  <c:v>3.7769E+16</c:v>
                </c:pt>
                <c:pt idx="4374">
                  <c:v>3.7769E+16</c:v>
                </c:pt>
                <c:pt idx="4375">
                  <c:v>3.7769E+16</c:v>
                </c:pt>
                <c:pt idx="4376">
                  <c:v>3.7768E+16</c:v>
                </c:pt>
                <c:pt idx="4377">
                  <c:v>3.7768E+16</c:v>
                </c:pt>
                <c:pt idx="4378">
                  <c:v>3.7768E+16</c:v>
                </c:pt>
                <c:pt idx="4379">
                  <c:v>3.7768E+16</c:v>
                </c:pt>
                <c:pt idx="4380">
                  <c:v>3.7768E+16</c:v>
                </c:pt>
                <c:pt idx="4381">
                  <c:v>3.7768E+16</c:v>
                </c:pt>
                <c:pt idx="4382">
                  <c:v>3.7768E+16</c:v>
                </c:pt>
                <c:pt idx="4383">
                  <c:v>3.7768E+16</c:v>
                </c:pt>
                <c:pt idx="4384">
                  <c:v>3.7768E+16</c:v>
                </c:pt>
                <c:pt idx="4385">
                  <c:v>3.7768E+16</c:v>
                </c:pt>
                <c:pt idx="4386">
                  <c:v>3.7768E+16</c:v>
                </c:pt>
                <c:pt idx="4387">
                  <c:v>3.7768E+16</c:v>
                </c:pt>
                <c:pt idx="4388">
                  <c:v>3.7768E+16</c:v>
                </c:pt>
                <c:pt idx="4389">
                  <c:v>3.7768E+16</c:v>
                </c:pt>
                <c:pt idx="4390">
                  <c:v>3.7768E+16</c:v>
                </c:pt>
                <c:pt idx="4391">
                  <c:v>3.7768E+16</c:v>
                </c:pt>
                <c:pt idx="4392">
                  <c:v>3.7769E+16</c:v>
                </c:pt>
                <c:pt idx="4393">
                  <c:v>3.7769E+16</c:v>
                </c:pt>
                <c:pt idx="4394">
                  <c:v>3.7769E+16</c:v>
                </c:pt>
                <c:pt idx="4395">
                  <c:v>3.7769E+16</c:v>
                </c:pt>
                <c:pt idx="4396">
                  <c:v>3.7769E+16</c:v>
                </c:pt>
                <c:pt idx="4397">
                  <c:v>3.777E+16</c:v>
                </c:pt>
                <c:pt idx="4398">
                  <c:v>3.777E+16</c:v>
                </c:pt>
                <c:pt idx="4399">
                  <c:v>3.777E+16</c:v>
                </c:pt>
                <c:pt idx="4400">
                  <c:v>3.777E+16</c:v>
                </c:pt>
                <c:pt idx="4401">
                  <c:v>3.777E+16</c:v>
                </c:pt>
                <c:pt idx="4402">
                  <c:v>3.777E+16</c:v>
                </c:pt>
                <c:pt idx="4403">
                  <c:v>3.777E+16</c:v>
                </c:pt>
                <c:pt idx="4404">
                  <c:v>3.777E+16</c:v>
                </c:pt>
                <c:pt idx="4405">
                  <c:v>3.777E+16</c:v>
                </c:pt>
                <c:pt idx="4406">
                  <c:v>3.777E+16</c:v>
                </c:pt>
                <c:pt idx="4407">
                  <c:v>3.777E+16</c:v>
                </c:pt>
                <c:pt idx="4408">
                  <c:v>3.777E+16</c:v>
                </c:pt>
                <c:pt idx="4409">
                  <c:v>3.777E+16</c:v>
                </c:pt>
                <c:pt idx="4410">
                  <c:v>3.777E+16</c:v>
                </c:pt>
                <c:pt idx="4411">
                  <c:v>3.777E+16</c:v>
                </c:pt>
                <c:pt idx="4412">
                  <c:v>3.777E+16</c:v>
                </c:pt>
                <c:pt idx="4413">
                  <c:v>3.777E+16</c:v>
                </c:pt>
                <c:pt idx="4414">
                  <c:v>3.777E+16</c:v>
                </c:pt>
                <c:pt idx="4415">
                  <c:v>3.777E+16</c:v>
                </c:pt>
                <c:pt idx="4416">
                  <c:v>3.777E+16</c:v>
                </c:pt>
                <c:pt idx="4417">
                  <c:v>3.777E+16</c:v>
                </c:pt>
                <c:pt idx="4418">
                  <c:v>3.777E+16</c:v>
                </c:pt>
                <c:pt idx="4419">
                  <c:v>3.777E+16</c:v>
                </c:pt>
                <c:pt idx="4420">
                  <c:v>3.777E+16</c:v>
                </c:pt>
                <c:pt idx="4421">
                  <c:v>3.777E+16</c:v>
                </c:pt>
                <c:pt idx="4422">
                  <c:v>3.777E+16</c:v>
                </c:pt>
                <c:pt idx="4423">
                  <c:v>3.777E+16</c:v>
                </c:pt>
                <c:pt idx="4424">
                  <c:v>3.777E+16</c:v>
                </c:pt>
                <c:pt idx="4425">
                  <c:v>3.777E+16</c:v>
                </c:pt>
                <c:pt idx="4426">
                  <c:v>3.777E+16</c:v>
                </c:pt>
                <c:pt idx="4427">
                  <c:v>3.777E+16</c:v>
                </c:pt>
                <c:pt idx="4428">
                  <c:v>3.777E+16</c:v>
                </c:pt>
                <c:pt idx="4429">
                  <c:v>3.777E+16</c:v>
                </c:pt>
                <c:pt idx="4430">
                  <c:v>3.777E+16</c:v>
                </c:pt>
                <c:pt idx="4431">
                  <c:v>3.777E+16</c:v>
                </c:pt>
                <c:pt idx="4432">
                  <c:v>3.777E+16</c:v>
                </c:pt>
                <c:pt idx="4433">
                  <c:v>3.777E+16</c:v>
                </c:pt>
                <c:pt idx="4434">
                  <c:v>3.777E+16</c:v>
                </c:pt>
                <c:pt idx="4435">
                  <c:v>3.777E+16</c:v>
                </c:pt>
                <c:pt idx="4436">
                  <c:v>3.777E+16</c:v>
                </c:pt>
                <c:pt idx="4437">
                  <c:v>3.777E+16</c:v>
                </c:pt>
                <c:pt idx="4438">
                  <c:v>3.777E+16</c:v>
                </c:pt>
                <c:pt idx="4439">
                  <c:v>3.777E+16</c:v>
                </c:pt>
                <c:pt idx="4440">
                  <c:v>3.777E+16</c:v>
                </c:pt>
                <c:pt idx="4441">
                  <c:v>3.777E+16</c:v>
                </c:pt>
                <c:pt idx="4442">
                  <c:v>3.777E+16</c:v>
                </c:pt>
                <c:pt idx="4443">
                  <c:v>3.777E+16</c:v>
                </c:pt>
                <c:pt idx="4444">
                  <c:v>3.777E+16</c:v>
                </c:pt>
                <c:pt idx="4445">
                  <c:v>3.7769E+16</c:v>
                </c:pt>
                <c:pt idx="4446">
                  <c:v>3.7769E+16</c:v>
                </c:pt>
                <c:pt idx="4447">
                  <c:v>3.7769E+16</c:v>
                </c:pt>
                <c:pt idx="4448">
                  <c:v>3.7769E+16</c:v>
                </c:pt>
                <c:pt idx="4449">
                  <c:v>3.7769E+16</c:v>
                </c:pt>
                <c:pt idx="4450">
                  <c:v>3.7769E+16</c:v>
                </c:pt>
                <c:pt idx="4451">
                  <c:v>3.7769E+16</c:v>
                </c:pt>
                <c:pt idx="4452">
                  <c:v>3.7768E+16</c:v>
                </c:pt>
                <c:pt idx="4453">
                  <c:v>3.7767E+16</c:v>
                </c:pt>
                <c:pt idx="4454">
                  <c:v>3.7766E+16</c:v>
                </c:pt>
                <c:pt idx="4455">
                  <c:v>3.7765E+16</c:v>
                </c:pt>
                <c:pt idx="4456">
                  <c:v>3.7764E+16</c:v>
                </c:pt>
                <c:pt idx="4457">
                  <c:v>3.7763E+16</c:v>
                </c:pt>
                <c:pt idx="4458">
                  <c:v>3.7762E+16</c:v>
                </c:pt>
                <c:pt idx="4459">
                  <c:v>3.7762E+16</c:v>
                </c:pt>
                <c:pt idx="4460">
                  <c:v>3.7761E+16</c:v>
                </c:pt>
                <c:pt idx="4461">
                  <c:v>3.7761E+16</c:v>
                </c:pt>
                <c:pt idx="4462">
                  <c:v>3.776E+16</c:v>
                </c:pt>
                <c:pt idx="4463">
                  <c:v>3.776E+16</c:v>
                </c:pt>
                <c:pt idx="4464">
                  <c:v>3.7759E+16</c:v>
                </c:pt>
                <c:pt idx="4465">
                  <c:v>3.7759E+16</c:v>
                </c:pt>
                <c:pt idx="4466">
                  <c:v>3.7759E+16</c:v>
                </c:pt>
                <c:pt idx="4467">
                  <c:v>3.7758E+16</c:v>
                </c:pt>
                <c:pt idx="4468">
                  <c:v>3.7758E+16</c:v>
                </c:pt>
                <c:pt idx="4469">
                  <c:v>3.7758E+16</c:v>
                </c:pt>
                <c:pt idx="4470">
                  <c:v>3.7758E+16</c:v>
                </c:pt>
                <c:pt idx="4471">
                  <c:v>3.7758E+16</c:v>
                </c:pt>
                <c:pt idx="4472">
                  <c:v>3.7758E+16</c:v>
                </c:pt>
                <c:pt idx="4473">
                  <c:v>3.7758E+16</c:v>
                </c:pt>
                <c:pt idx="4474">
                  <c:v>3.7758E+16</c:v>
                </c:pt>
                <c:pt idx="4475">
                  <c:v>3.7757E+16</c:v>
                </c:pt>
                <c:pt idx="4476">
                  <c:v>3.7757E+16</c:v>
                </c:pt>
                <c:pt idx="4477">
                  <c:v>3.7757E+16</c:v>
                </c:pt>
                <c:pt idx="4478">
                  <c:v>3.7757E+16</c:v>
                </c:pt>
                <c:pt idx="4479">
                  <c:v>3.7757E+16</c:v>
                </c:pt>
                <c:pt idx="4480">
                  <c:v>3.7757E+16</c:v>
                </c:pt>
                <c:pt idx="4481">
                  <c:v>3.7757E+16</c:v>
                </c:pt>
                <c:pt idx="4482">
                  <c:v>3.7757E+16</c:v>
                </c:pt>
                <c:pt idx="4483">
                  <c:v>3.7757E+16</c:v>
                </c:pt>
                <c:pt idx="4484">
                  <c:v>3.7757E+16</c:v>
                </c:pt>
                <c:pt idx="4485">
                  <c:v>3.7757E+16</c:v>
                </c:pt>
                <c:pt idx="4486">
                  <c:v>3.7757E+16</c:v>
                </c:pt>
                <c:pt idx="4487">
                  <c:v>3.7757E+16</c:v>
                </c:pt>
                <c:pt idx="4488">
                  <c:v>3.7757E+16</c:v>
                </c:pt>
                <c:pt idx="4489">
                  <c:v>3.7757E+16</c:v>
                </c:pt>
                <c:pt idx="4490">
                  <c:v>3.7757E+16</c:v>
                </c:pt>
                <c:pt idx="4491">
                  <c:v>3.7757E+16</c:v>
                </c:pt>
                <c:pt idx="4492">
                  <c:v>3.7757E+16</c:v>
                </c:pt>
                <c:pt idx="4493">
                  <c:v>3.7757E+16</c:v>
                </c:pt>
                <c:pt idx="4494">
                  <c:v>3.7757E+16</c:v>
                </c:pt>
                <c:pt idx="4495">
                  <c:v>3.7757E+16</c:v>
                </c:pt>
                <c:pt idx="4496">
                  <c:v>3.7757E+16</c:v>
                </c:pt>
                <c:pt idx="4497">
                  <c:v>3.7757E+16</c:v>
                </c:pt>
                <c:pt idx="4498">
                  <c:v>3.7757E+16</c:v>
                </c:pt>
                <c:pt idx="4499">
                  <c:v>3.7757E+16</c:v>
                </c:pt>
                <c:pt idx="4500">
                  <c:v>3.7757E+16</c:v>
                </c:pt>
                <c:pt idx="4501">
                  <c:v>3.7757E+16</c:v>
                </c:pt>
                <c:pt idx="4502">
                  <c:v>3.7757E+16</c:v>
                </c:pt>
                <c:pt idx="4503">
                  <c:v>3.7757E+16</c:v>
                </c:pt>
                <c:pt idx="4504">
                  <c:v>3.7757E+16</c:v>
                </c:pt>
                <c:pt idx="4505">
                  <c:v>3.7757E+16</c:v>
                </c:pt>
                <c:pt idx="4506">
                  <c:v>3.7757E+16</c:v>
                </c:pt>
                <c:pt idx="4507">
                  <c:v>3.7757E+16</c:v>
                </c:pt>
                <c:pt idx="4508">
                  <c:v>3.7757E+16</c:v>
                </c:pt>
                <c:pt idx="4509">
                  <c:v>3.7757E+16</c:v>
                </c:pt>
                <c:pt idx="4510">
                  <c:v>3.7757E+16</c:v>
                </c:pt>
                <c:pt idx="4511">
                  <c:v>3.7757E+16</c:v>
                </c:pt>
                <c:pt idx="4512">
                  <c:v>3.7757E+16</c:v>
                </c:pt>
                <c:pt idx="4513">
                  <c:v>3.7757E+16</c:v>
                </c:pt>
                <c:pt idx="4514">
                  <c:v>3.7757E+16</c:v>
                </c:pt>
                <c:pt idx="4515">
                  <c:v>3.7757E+16</c:v>
                </c:pt>
                <c:pt idx="4516">
                  <c:v>3.7757E+16</c:v>
                </c:pt>
                <c:pt idx="4517">
                  <c:v>3.7757E+16</c:v>
                </c:pt>
                <c:pt idx="4518">
                  <c:v>3.7757E+16</c:v>
                </c:pt>
                <c:pt idx="4519">
                  <c:v>3.7757E+16</c:v>
                </c:pt>
                <c:pt idx="4520">
                  <c:v>3.7757E+16</c:v>
                </c:pt>
                <c:pt idx="4521">
                  <c:v>3.7758E+16</c:v>
                </c:pt>
                <c:pt idx="4522">
                  <c:v>3.7758E+16</c:v>
                </c:pt>
                <c:pt idx="4523">
                  <c:v>3.7758E+16</c:v>
                </c:pt>
                <c:pt idx="4524">
                  <c:v>3.7758E+16</c:v>
                </c:pt>
                <c:pt idx="4525">
                  <c:v>3.7758E+16</c:v>
                </c:pt>
                <c:pt idx="4526">
                  <c:v>3.7758E+16</c:v>
                </c:pt>
                <c:pt idx="4527">
                  <c:v>3.7758E+16</c:v>
                </c:pt>
                <c:pt idx="4528">
                  <c:v>3.7759E+16</c:v>
                </c:pt>
                <c:pt idx="4529">
                  <c:v>3.7759E+16</c:v>
                </c:pt>
                <c:pt idx="4530">
                  <c:v>3.7759E+16</c:v>
                </c:pt>
                <c:pt idx="4531">
                  <c:v>3.7759E+16</c:v>
                </c:pt>
                <c:pt idx="4532">
                  <c:v>3.776E+16</c:v>
                </c:pt>
                <c:pt idx="4533">
                  <c:v>3.776E+16</c:v>
                </c:pt>
                <c:pt idx="4534">
                  <c:v>3.7761E+16</c:v>
                </c:pt>
                <c:pt idx="4535">
                  <c:v>3.7762E+16</c:v>
                </c:pt>
                <c:pt idx="4536">
                  <c:v>3.7762E+16</c:v>
                </c:pt>
                <c:pt idx="4537">
                  <c:v>3.7763E+16</c:v>
                </c:pt>
                <c:pt idx="4538">
                  <c:v>3.7764E+16</c:v>
                </c:pt>
                <c:pt idx="4539">
                  <c:v>3.7765E+16</c:v>
                </c:pt>
                <c:pt idx="4540">
                  <c:v>3.7766E+16</c:v>
                </c:pt>
                <c:pt idx="4541">
                  <c:v>3.7768E+16</c:v>
                </c:pt>
                <c:pt idx="4542">
                  <c:v>3.7769E+16</c:v>
                </c:pt>
                <c:pt idx="4543">
                  <c:v>3.7771E+16</c:v>
                </c:pt>
                <c:pt idx="4544">
                  <c:v>3.7773E+16</c:v>
                </c:pt>
                <c:pt idx="4545">
                  <c:v>3.7775E+16</c:v>
                </c:pt>
                <c:pt idx="4546">
                  <c:v>3.7777E+16</c:v>
                </c:pt>
                <c:pt idx="4547">
                  <c:v>3.7779E+16</c:v>
                </c:pt>
                <c:pt idx="4548">
                  <c:v>3.7781E+16</c:v>
                </c:pt>
                <c:pt idx="4549">
                  <c:v>3.7783E+16</c:v>
                </c:pt>
                <c:pt idx="4550">
                  <c:v>3.7783E+16</c:v>
                </c:pt>
                <c:pt idx="4551">
                  <c:v>3.7783E+16</c:v>
                </c:pt>
                <c:pt idx="4552">
                  <c:v>3.7783E+16</c:v>
                </c:pt>
                <c:pt idx="4553">
                  <c:v>3.7783E+16</c:v>
                </c:pt>
                <c:pt idx="4554">
                  <c:v>3.7783E+16</c:v>
                </c:pt>
                <c:pt idx="4555">
                  <c:v>3.7783E+16</c:v>
                </c:pt>
                <c:pt idx="4556">
                  <c:v>3.7783E+16</c:v>
                </c:pt>
                <c:pt idx="4557">
                  <c:v>3.7783E+16</c:v>
                </c:pt>
                <c:pt idx="4558">
                  <c:v>3.7783E+16</c:v>
                </c:pt>
                <c:pt idx="4559">
                  <c:v>3.7783E+16</c:v>
                </c:pt>
                <c:pt idx="4560">
                  <c:v>3.7783E+16</c:v>
                </c:pt>
                <c:pt idx="4561">
                  <c:v>3.7783E+16</c:v>
                </c:pt>
                <c:pt idx="4562">
                  <c:v>3.7783E+16</c:v>
                </c:pt>
                <c:pt idx="4563">
                  <c:v>3.7783E+16</c:v>
                </c:pt>
                <c:pt idx="4564">
                  <c:v>3.7783E+16</c:v>
                </c:pt>
                <c:pt idx="4565">
                  <c:v>3.7783E+16</c:v>
                </c:pt>
                <c:pt idx="4566">
                  <c:v>3.7783E+16</c:v>
                </c:pt>
                <c:pt idx="4567">
                  <c:v>3.7784E+16</c:v>
                </c:pt>
                <c:pt idx="4568">
                  <c:v>3.7784E+16</c:v>
                </c:pt>
                <c:pt idx="4569">
                  <c:v>3.7784E+16</c:v>
                </c:pt>
                <c:pt idx="4570">
                  <c:v>3.7784E+16</c:v>
                </c:pt>
                <c:pt idx="4571">
                  <c:v>3.7784E+16</c:v>
                </c:pt>
                <c:pt idx="4572">
                  <c:v>3.7784E+16</c:v>
                </c:pt>
                <c:pt idx="4573">
                  <c:v>3.7784E+16</c:v>
                </c:pt>
                <c:pt idx="4574">
                  <c:v>3.7784E+16</c:v>
                </c:pt>
                <c:pt idx="4575">
                  <c:v>3.7784E+16</c:v>
                </c:pt>
                <c:pt idx="4576">
                  <c:v>3.7784E+16</c:v>
                </c:pt>
                <c:pt idx="4577">
                  <c:v>3.7784E+16</c:v>
                </c:pt>
                <c:pt idx="4578">
                  <c:v>3.7784E+16</c:v>
                </c:pt>
                <c:pt idx="4579">
                  <c:v>3.7784E+16</c:v>
                </c:pt>
                <c:pt idx="4580">
                  <c:v>3.7784E+16</c:v>
                </c:pt>
                <c:pt idx="4581">
                  <c:v>3.7784E+16</c:v>
                </c:pt>
                <c:pt idx="4582">
                  <c:v>3.7784E+16</c:v>
                </c:pt>
                <c:pt idx="4583">
                  <c:v>3.7784E+16</c:v>
                </c:pt>
                <c:pt idx="4584">
                  <c:v>3.7784E+16</c:v>
                </c:pt>
                <c:pt idx="4585">
                  <c:v>3.7784E+16</c:v>
                </c:pt>
                <c:pt idx="4586">
                  <c:v>3.7784E+16</c:v>
                </c:pt>
                <c:pt idx="4587">
                  <c:v>3.7784E+16</c:v>
                </c:pt>
                <c:pt idx="4588">
                  <c:v>3.7784E+16</c:v>
                </c:pt>
                <c:pt idx="4589">
                  <c:v>3.7784E+16</c:v>
                </c:pt>
                <c:pt idx="4590">
                  <c:v>3.7784E+16</c:v>
                </c:pt>
                <c:pt idx="4591">
                  <c:v>3.7784E+16</c:v>
                </c:pt>
                <c:pt idx="4592">
                  <c:v>3.7784E+16</c:v>
                </c:pt>
                <c:pt idx="4593">
                  <c:v>3.7784E+16</c:v>
                </c:pt>
                <c:pt idx="4594">
                  <c:v>3.7784E+16</c:v>
                </c:pt>
                <c:pt idx="4595">
                  <c:v>3.7784E+16</c:v>
                </c:pt>
                <c:pt idx="4596">
                  <c:v>3.7784E+16</c:v>
                </c:pt>
                <c:pt idx="4597">
                  <c:v>3.7784E+16</c:v>
                </c:pt>
                <c:pt idx="4598">
                  <c:v>3.7784E+16</c:v>
                </c:pt>
                <c:pt idx="4599">
                  <c:v>3.7784E+16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707968"/>
        <c:axId val="124709888"/>
      </c:scatterChart>
      <c:valAx>
        <c:axId val="124707968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24709888"/>
        <c:crossesAt val="1.0000000000000006E-12"/>
        <c:crossBetween val="midCat"/>
      </c:valAx>
      <c:valAx>
        <c:axId val="124709888"/>
        <c:scaling>
          <c:logBase val="10"/>
          <c:orientation val="minMax"/>
          <c:min val="1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124707968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20938614016532"/>
          <c:y val="0.14096334691831863"/>
          <c:w val="0.66293414815685348"/>
          <c:h val="0.70407285772695494"/>
        </c:manualLayout>
      </c:layout>
      <c:scatterChart>
        <c:scatterStyle val="lineMarker"/>
        <c:varyColors val="0"/>
        <c:ser>
          <c:idx val="5"/>
          <c:order val="0"/>
          <c:tx>
            <c:v>Gas density @ 0m</c:v>
          </c:tx>
          <c:spPr>
            <a:ln w="28575">
              <a:noFill/>
            </a:ln>
          </c:spPr>
          <c:xVal>
            <c:numRef>
              <c:f>Dynamic!$B$4:$B$9</c:f>
              <c:numCache>
                <c:formatCode>0.00E+00</c:formatCode>
                <c:ptCount val="6"/>
                <c:pt idx="0">
                  <c:v>1000000000000000</c:v>
                </c:pt>
                <c:pt idx="1">
                  <c:v>1E+16</c:v>
                </c:pt>
                <c:pt idx="2">
                  <c:v>5E+16</c:v>
                </c:pt>
                <c:pt idx="3">
                  <c:v>1E+17</c:v>
                </c:pt>
                <c:pt idx="4">
                  <c:v>5E+17</c:v>
                </c:pt>
                <c:pt idx="5">
                  <c:v>1E+18</c:v>
                </c:pt>
              </c:numCache>
            </c:numRef>
          </c:xVal>
          <c:yVal>
            <c:numRef>
              <c:f>Dynamic!$C$4:$C$9</c:f>
              <c:numCache>
                <c:formatCode>0.00E+00</c:formatCode>
                <c:ptCount val="6"/>
                <c:pt idx="0">
                  <c:v>7698761016400.001</c:v>
                </c:pt>
                <c:pt idx="1">
                  <c:v>75755971896000</c:v>
                </c:pt>
                <c:pt idx="2">
                  <c:v>378227665890000</c:v>
                </c:pt>
                <c:pt idx="3">
                  <c:v>756295682640000</c:v>
                </c:pt>
                <c:pt idx="4">
                  <c:v>3781012620320000</c:v>
                </c:pt>
                <c:pt idx="5">
                  <c:v>7561800788600000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159104"/>
        <c:axId val="126165376"/>
      </c:scatterChart>
      <c:valAx>
        <c:axId val="126159104"/>
        <c:scaling>
          <c:logBase val="10"/>
          <c:orientation val="minMax"/>
          <c:max val="1E+1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Electron Flux [e/m*s]</a:t>
                </a:r>
                <a:endParaRPr lang="en-US"/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126165376"/>
        <c:crosses val="autoZero"/>
        <c:crossBetween val="midCat"/>
      </c:valAx>
      <c:valAx>
        <c:axId val="126165376"/>
        <c:scaling>
          <c:logBase val="10"/>
          <c:orientation val="minMax"/>
          <c:max val="1E+17"/>
          <c:min val="10000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Gas Density in the IP H2 eq. </a:t>
                </a:r>
              </a:p>
              <a:p>
                <a:pPr>
                  <a:defRPr/>
                </a:pPr>
                <a:r>
                  <a:rPr lang="en-US" baseline="0"/>
                  <a:t> [molecules/m</a:t>
                </a:r>
                <a:r>
                  <a:rPr lang="en-US" baseline="30000"/>
                  <a:t>3</a:t>
                </a:r>
                <a:r>
                  <a:rPr lang="en-US" baseline="0"/>
                  <a:t>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3.0751081487948334E-2"/>
              <c:y val="0.20716635512811821"/>
            </c:manualLayout>
          </c:layout>
          <c:overlay val="0"/>
        </c:title>
        <c:numFmt formatCode="0.00E+00" sourceLinked="1"/>
        <c:majorTickMark val="none"/>
        <c:minorTickMark val="none"/>
        <c:tickLblPos val="nextTo"/>
        <c:crossAx val="1261591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7859813295833362"/>
          <c:y val="0.56749993396296639"/>
          <c:w val="0.28583323217852302"/>
          <c:h val="6.0579274324377798E-2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0.53897</cdr:x>
      <cdr:y>0.33417</cdr:y>
    </cdr:from>
    <cdr:to>
      <cdr:x>0.53897</cdr:x>
      <cdr:y>0.90075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006340" y="2026920"/>
          <a:ext cx="0" cy="34366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0.48063</cdr:x>
      <cdr:y>0.24317</cdr:y>
    </cdr:from>
    <cdr:to>
      <cdr:x>0.60467</cdr:x>
      <cdr:y>0.28884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464496" y="1474952"/>
          <a:ext cx="1152127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</a:t>
          </a:r>
          <a:r>
            <a:rPr lang="en-US" sz="1200" dirty="0" smtClean="0"/>
            <a:t>1.1</a:t>
          </a:r>
          <a:r>
            <a:rPr lang="en-US" sz="1200" dirty="0" smtClean="0">
              <a:sym typeface="Symbol"/>
            </a:rPr>
            <a:t>x10</a:t>
          </a:r>
          <a:r>
            <a:rPr lang="en-US" sz="1200" baseline="30000" dirty="0" smtClean="0"/>
            <a:t>-9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0.53897</cdr:x>
      <cdr:y>0.33417</cdr:y>
    </cdr:from>
    <cdr:to>
      <cdr:x>0.53897</cdr:x>
      <cdr:y>0.90075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006340" y="2026920"/>
          <a:ext cx="0" cy="34366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0.48041</cdr:x>
      <cdr:y>0.22098</cdr:y>
    </cdr:from>
    <cdr:to>
      <cdr:x>0.59669</cdr:x>
      <cdr:y>0.26665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462429" y="1340376"/>
          <a:ext cx="1080120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8x10</a:t>
          </a:r>
          <a:r>
            <a:rPr lang="en-US" sz="1200" baseline="30000" dirty="0" smtClean="0"/>
            <a:t>-10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0.53815</cdr:x>
      <cdr:y>0.23367</cdr:y>
    </cdr:from>
    <cdr:to>
      <cdr:x>0.53815</cdr:x>
      <cdr:y>0.87814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 flipV="1">
          <a:off x="4998720" y="1417320"/>
          <a:ext cx="34" cy="390903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0.48236</cdr:x>
      <cdr:y>0.18412</cdr:y>
    </cdr:from>
    <cdr:to>
      <cdr:x>0.60131</cdr:x>
      <cdr:y>0.23167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480560" y="1116765"/>
          <a:ext cx="1104900" cy="28841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</a:t>
          </a:r>
          <a:r>
            <a:rPr lang="en-US" sz="1200" dirty="0" smtClean="0"/>
            <a:t>1x10</a:t>
          </a:r>
          <a:r>
            <a:rPr lang="en-US" sz="1200" baseline="30000" dirty="0" smtClean="0"/>
            <a:t>-7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0.53897</cdr:x>
      <cdr:y>0.24297</cdr:y>
    </cdr:from>
    <cdr:to>
      <cdr:x>0.53897</cdr:x>
      <cdr:y>0.90578</cdr:y>
    </cdr:to>
    <cdr:cxnSp macro="">
      <cdr:nvCxnSpPr>
        <cdr:cNvPr id="3" name="Straight Connector 2"/>
        <cdr:cNvCxnSpPr>
          <a:endCxn xmlns:a="http://schemas.openxmlformats.org/drawingml/2006/main" id="4" idx="2"/>
        </cdr:cNvCxnSpPr>
      </cdr:nvCxnSpPr>
      <cdr:spPr>
        <a:xfrm xmlns:a="http://schemas.openxmlformats.org/drawingml/2006/main" flipV="1">
          <a:off x="5006340" y="1473757"/>
          <a:ext cx="0" cy="402026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0.48487</cdr:x>
      <cdr:y>0.19542</cdr:y>
    </cdr:from>
    <cdr:to>
      <cdr:x>0.60295</cdr:x>
      <cdr:y>0.24297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503848" y="1185345"/>
          <a:ext cx="1096852" cy="28841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</a:t>
          </a:r>
          <a:r>
            <a:rPr lang="en-US" sz="1200" dirty="0" smtClean="0"/>
            <a:t>1x10</a:t>
          </a:r>
          <a:r>
            <a:rPr lang="en-US" sz="1200" baseline="30000" dirty="0" smtClean="0"/>
            <a:t>-8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88C37-F35D-494F-9233-B3DF8EAB2302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B2960-FBBC-4B12-8B55-768208A758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289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22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309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801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48072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4F622-4626-4693-BEBE-3BB47E642E0B}" type="datetime1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8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52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31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09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3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9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5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42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75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DF654-CB24-4806-856B-9639DFD065EB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D8716-6AB6-4E97-ABE5-0B30FDC27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8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33087/" TargetMode="External"/><Relationship Id="rId2" Type="http://schemas.openxmlformats.org/officeDocument/2006/relationships/hyperlink" Target="http://indico.cern.ch/event/325756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LHC-VAM-EC-0001%20%20v.1.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Vacuum-Science-and-Technology/Vasco/default.aspx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Vacuum-Science-and-Technology/Vasco/default.aspx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VASCO Study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ALICE new LS2 layout</a:t>
            </a:r>
          </a:p>
        </p:txBody>
      </p:sp>
    </p:spTree>
    <p:extLst>
      <p:ext uri="{BB962C8B-B14F-4D97-AF65-F5344CB8AC3E}">
        <p14:creationId xmlns:p14="http://schemas.microsoft.com/office/powerpoint/2010/main" val="6965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Degassing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9512" y="573325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Values chosen (for the H2) to match the measured pressure, combined with the NEG cartridge pumping speed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444963"/>
              </p:ext>
            </p:extLst>
          </p:nvPr>
        </p:nvGraphicFramePr>
        <p:xfrm>
          <a:off x="539552" y="2111896"/>
          <a:ext cx="7416823" cy="381000"/>
        </p:xfrm>
        <a:graphic>
          <a:graphicData uri="http://schemas.openxmlformats.org/drawingml/2006/table">
            <a:tbl>
              <a:tblPr/>
              <a:tblGrid>
                <a:gridCol w="1659027"/>
                <a:gridCol w="789245"/>
                <a:gridCol w="1045157"/>
                <a:gridCol w="1164476"/>
                <a:gridCol w="1164476"/>
                <a:gridCol w="1594442"/>
              </a:tblGrid>
              <a:tr h="1100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VAX2A.1L2.X + VMABA.1L2.X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1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in_Qth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= [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3.00E-11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677225"/>
              </p:ext>
            </p:extLst>
          </p:nvPr>
        </p:nvGraphicFramePr>
        <p:xfrm>
          <a:off x="539552" y="2564904"/>
          <a:ext cx="7416823" cy="381000"/>
        </p:xfrm>
        <a:graphic>
          <a:graphicData uri="http://schemas.openxmlformats.org/drawingml/2006/table">
            <a:tbl>
              <a:tblPr/>
              <a:tblGrid>
                <a:gridCol w="1659027"/>
                <a:gridCol w="789245"/>
                <a:gridCol w="1045157"/>
                <a:gridCol w="1164476"/>
                <a:gridCol w="1164476"/>
                <a:gridCol w="1594442"/>
              </a:tblGrid>
              <a:tr h="1100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VAX2B.1R2.X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1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in_Qth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= [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3.00E-11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9512" y="16288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2009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37890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2015 - after LS2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89560"/>
              </p:ext>
            </p:extLst>
          </p:nvPr>
        </p:nvGraphicFramePr>
        <p:xfrm>
          <a:off x="467544" y="4221088"/>
          <a:ext cx="7416823" cy="381000"/>
        </p:xfrm>
        <a:graphic>
          <a:graphicData uri="http://schemas.openxmlformats.org/drawingml/2006/table">
            <a:tbl>
              <a:tblPr/>
              <a:tblGrid>
                <a:gridCol w="1659027"/>
                <a:gridCol w="789245"/>
                <a:gridCol w="1045157"/>
                <a:gridCol w="1164476"/>
                <a:gridCol w="1164476"/>
                <a:gridCol w="1594442"/>
              </a:tblGrid>
              <a:tr h="1100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VAX2A.1L2.X + VMABA.1L2.X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1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in_Qth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= [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387375"/>
              </p:ext>
            </p:extLst>
          </p:nvPr>
        </p:nvGraphicFramePr>
        <p:xfrm>
          <a:off x="467544" y="4674096"/>
          <a:ext cx="7416823" cy="381000"/>
        </p:xfrm>
        <a:graphic>
          <a:graphicData uri="http://schemas.openxmlformats.org/drawingml/2006/table">
            <a:tbl>
              <a:tblPr/>
              <a:tblGrid>
                <a:gridCol w="1659027"/>
                <a:gridCol w="789245"/>
                <a:gridCol w="1045157"/>
                <a:gridCol w="1164476"/>
                <a:gridCol w="1164476"/>
                <a:gridCol w="1594442"/>
              </a:tblGrid>
              <a:tr h="1100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VAX2B.1R2.X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1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in_Qth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= [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5.00E-14</a:t>
                      </a:r>
                    </a:p>
                  </a:txBody>
                  <a:tcPr marL="3920" marR="3920" marT="3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395536" y="2060848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320230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After 2 bakeout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9059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Calculation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ALICE RB26 layout for VASCO</a:t>
            </a:r>
          </a:p>
          <a:p>
            <a:r>
              <a:rPr lang="en-US" dirty="0" smtClean="0"/>
              <a:t>Conical chamber VASCO dimensions scaled with surface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9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1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RB26/1-2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8" t="18823" r="6343" b="57633"/>
          <a:stretch/>
        </p:blipFill>
        <p:spPr bwMode="auto">
          <a:xfrm>
            <a:off x="251520" y="1196752"/>
            <a:ext cx="8641843" cy="14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3528" y="3429000"/>
            <a:ext cx="46085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357301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l=2120 </a:t>
            </a:r>
          </a:p>
          <a:p>
            <a:pPr algn="ctr"/>
            <a:r>
              <a:rPr lang="en-US" dirty="0" smtClean="0"/>
              <a:t>after LS1 </a:t>
            </a:r>
          </a:p>
          <a:p>
            <a:pPr algn="ctr"/>
            <a:r>
              <a:rPr lang="en-US" sz="1200" dirty="0" smtClean="0"/>
              <a:t>(shorter due to longer IP chamber)</a:t>
            </a:r>
            <a:endParaRPr lang="en-GB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32040" y="2852936"/>
            <a:ext cx="36724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04048" y="301350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l=2228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73702"/>
              </p:ext>
            </p:extLst>
          </p:nvPr>
        </p:nvGraphicFramePr>
        <p:xfrm>
          <a:off x="425448" y="4404013"/>
          <a:ext cx="256237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125"/>
                <a:gridCol w="854125"/>
                <a:gridCol w="854125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58.4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2120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388954.30</a:t>
                      </a:r>
                    </a:p>
                  </a:txBody>
                  <a:tcPr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678890"/>
              </p:ext>
            </p:extLst>
          </p:nvPr>
        </p:nvGraphicFramePr>
        <p:xfrm>
          <a:off x="5523060" y="4149080"/>
          <a:ext cx="3297412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116"/>
                <a:gridCol w="720080"/>
                <a:gridCol w="720080"/>
                <a:gridCol w="122413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58.4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2228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1249182.344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178.47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2228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511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1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RB26/3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3528" y="3429000"/>
            <a:ext cx="24482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71600" y="347139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l=2000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87653"/>
              </p:ext>
            </p:extLst>
          </p:nvPr>
        </p:nvGraphicFramePr>
        <p:xfrm>
          <a:off x="16943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2000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1822693.064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1" t="26001" r="16378" b="45599"/>
          <a:stretch/>
        </p:blipFill>
        <p:spPr bwMode="auto">
          <a:xfrm>
            <a:off x="0" y="960983"/>
            <a:ext cx="896220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771800" y="3140968"/>
            <a:ext cx="23762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48064" y="3356992"/>
            <a:ext cx="34563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630621"/>
              </p:ext>
            </p:extLst>
          </p:nvPr>
        </p:nvGraphicFramePr>
        <p:xfrm>
          <a:off x="3131840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2000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2533379.617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403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751280"/>
              </p:ext>
            </p:extLst>
          </p:nvPr>
        </p:nvGraphicFramePr>
        <p:xfrm>
          <a:off x="6173119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2892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4843863.41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533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2892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527884" y="324433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l=2000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347139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l=2892 </a:t>
            </a:r>
          </a:p>
        </p:txBody>
      </p:sp>
    </p:spTree>
    <p:extLst>
      <p:ext uri="{BB962C8B-B14F-4D97-AF65-F5344CB8AC3E}">
        <p14:creationId xmlns:p14="http://schemas.microsoft.com/office/powerpoint/2010/main" val="959643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1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RB26/4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3528" y="3593341"/>
            <a:ext cx="331236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71600" y="363573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l=2510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335888"/>
              </p:ext>
            </p:extLst>
          </p:nvPr>
        </p:nvGraphicFramePr>
        <p:xfrm>
          <a:off x="16943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432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2510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5780087.38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636.2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2510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7524328" y="3521333"/>
            <a:ext cx="7200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785365"/>
              </p:ext>
            </p:extLst>
          </p:nvPr>
        </p:nvGraphicFramePr>
        <p:xfrm>
          <a:off x="3131840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432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2906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8052345.46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886.3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2906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773606"/>
              </p:ext>
            </p:extLst>
          </p:nvPr>
        </p:nvGraphicFramePr>
        <p:xfrm>
          <a:off x="6173119" y="4725144"/>
          <a:ext cx="297088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897"/>
                <a:gridCol w="678919"/>
                <a:gridCol w="678919"/>
                <a:gridCol w="10101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Real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d1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d2 (mm)</a:t>
                      </a:r>
                      <a:endParaRPr lang="en-GB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</a:t>
                      </a:r>
                      <a:r>
                        <a:rPr lang="en-US" sz="1200" b="1" baseline="0" dirty="0" smtClean="0"/>
                        <a:t> (mm)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 (mm2)</a:t>
                      </a:r>
                      <a:endParaRPr lang="en-GB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654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1281678.71</a:t>
                      </a: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VASCO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654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6" t="30380" r="19869" b="46380"/>
          <a:stretch/>
        </p:blipFill>
        <p:spPr bwMode="auto">
          <a:xfrm>
            <a:off x="220" y="1052736"/>
            <a:ext cx="9028251" cy="200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635896" y="3305309"/>
            <a:ext cx="38884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4048" y="345106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l=2906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80312" y="359462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l=654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79904" y="30731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l=297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244408" y="3047438"/>
            <a:ext cx="467544" cy="894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Results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7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" y="116632"/>
            <a:ext cx="9144000" cy="648072"/>
          </a:xfrm>
        </p:spPr>
        <p:txBody>
          <a:bodyPr/>
          <a:lstStyle/>
          <a:p>
            <a:r>
              <a:rPr lang="en-US" dirty="0" smtClean="0"/>
              <a:t>Vacuum Stability</a:t>
            </a:r>
            <a:br>
              <a:rPr lang="en-US" dirty="0" smtClean="0"/>
            </a:br>
            <a:endParaRPr lang="en-GB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63397"/>
              </p:ext>
            </p:extLst>
          </p:nvPr>
        </p:nvGraphicFramePr>
        <p:xfrm>
          <a:off x="251520" y="1196752"/>
          <a:ext cx="8712972" cy="1224136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080120"/>
                <a:gridCol w="1656184"/>
                <a:gridCol w="504056"/>
                <a:gridCol w="504056"/>
                <a:gridCol w="504056"/>
                <a:gridCol w="504056"/>
                <a:gridCol w="504056"/>
                <a:gridCol w="1512168"/>
                <a:gridCol w="1944220"/>
              </a:tblGrid>
              <a:tr h="638255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/>
                        <a:t>NEG Fully Activated</a:t>
                      </a:r>
                      <a:r>
                        <a:rPr lang="en-US" sz="1400" u="none" strike="noStrike" baseline="0" dirty="0" smtClean="0"/>
                        <a:t> and Ion Pumps as table below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NEG 90% saturated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NEG 90% saturated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And all 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Pumps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off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588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kern="1200" dirty="0" smtClean="0"/>
                        <a:t>Critical </a:t>
                      </a:r>
                      <a:r>
                        <a:rPr lang="fr-CH" sz="1400" u="none" strike="noStrike" kern="1200" dirty="0" err="1" smtClean="0"/>
                        <a:t>Current</a:t>
                      </a:r>
                      <a:r>
                        <a:rPr lang="fr-CH" sz="1400" u="none" strike="noStrike" kern="1200" dirty="0" smtClean="0"/>
                        <a:t> [A]</a:t>
                      </a:r>
                      <a:endParaRPr lang="en-US" sz="1400" b="1" u="none" strike="noStrike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932125"/>
              </p:ext>
            </p:extLst>
          </p:nvPr>
        </p:nvGraphicFramePr>
        <p:xfrm>
          <a:off x="179512" y="2708920"/>
          <a:ext cx="5328589" cy="268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32048"/>
                <a:gridCol w="405163"/>
                <a:gridCol w="355238"/>
                <a:gridCol w="497335"/>
                <a:gridCol w="513126"/>
                <a:gridCol w="481546"/>
                <a:gridCol w="497335"/>
                <a:gridCol w="497335"/>
                <a:gridCol w="497335"/>
              </a:tblGrid>
              <a:tr h="336037">
                <a:tc>
                  <a:txBody>
                    <a:bodyPr/>
                    <a:lstStyle/>
                    <a:p>
                      <a:pPr algn="l"/>
                      <a:endParaRPr lang="en-GB" sz="11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Pumping speed (l/s)</a:t>
                      </a:r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smtClean="0"/>
                        <a:t>Ion Pump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H2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CH</a:t>
                      </a:r>
                      <a:r>
                        <a:rPr lang="en-US" sz="1100" b="1" baseline="-25000" dirty="0" smtClean="0"/>
                        <a:t>4</a:t>
                      </a:r>
                      <a:endParaRPr lang="en-GB" sz="11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CO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CO</a:t>
                      </a:r>
                      <a:r>
                        <a:rPr lang="en-US" sz="1100" b="1" baseline="-25000" dirty="0" smtClean="0"/>
                        <a:t>2</a:t>
                      </a:r>
                      <a:endParaRPr lang="en-GB" sz="1100" b="1" baseline="-250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VPIB.220.1L2.X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VPIA.193.1L2.X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smtClean="0"/>
                        <a:t>VPIA.89.1L2.X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VPIXB.45.1L2.X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VPIB.193.1R2.X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VPIB.220.1R2.X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OFF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ON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ON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ON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OFF</a:t>
                      </a:r>
                      <a:endParaRPr lang="en-GB" sz="11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07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Vacuum: e</a:t>
            </a:r>
            <a:r>
              <a:rPr lang="en-US" baseline="30000" dirty="0" smtClean="0"/>
              <a:t>-</a:t>
            </a:r>
            <a:r>
              <a:rPr lang="en-US" dirty="0" smtClean="0"/>
              <a:t> flux on NEG</a:t>
            </a:r>
            <a:endParaRPr lang="en-GB" sz="1800" dirty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249449"/>
              </p:ext>
            </p:extLst>
          </p:nvPr>
        </p:nvGraphicFramePr>
        <p:xfrm>
          <a:off x="-108520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68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</a:t>
            </a:r>
            <a:r>
              <a:rPr lang="en-US" dirty="0"/>
              <a:t>Vacuum: </a:t>
            </a:r>
            <a:r>
              <a:rPr lang="en-US" dirty="0" smtClean="0"/>
              <a:t>NO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flux on NEG</a:t>
            </a:r>
            <a:endParaRPr lang="en-GB" sz="1800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181562"/>
              </p:ext>
            </p:extLst>
          </p:nvPr>
        </p:nvGraphicFramePr>
        <p:xfrm>
          <a:off x="-34445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551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Vacuum: e</a:t>
            </a:r>
            <a:r>
              <a:rPr lang="en-US" baseline="30000" dirty="0" smtClean="0"/>
              <a:t>-</a:t>
            </a:r>
            <a:r>
              <a:rPr lang="en-US" dirty="0" smtClean="0"/>
              <a:t> flux on NEG</a:t>
            </a:r>
            <a:endParaRPr lang="en-GB" sz="1800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02005"/>
              </p:ext>
            </p:extLst>
          </p:nvPr>
        </p:nvGraphicFramePr>
        <p:xfrm>
          <a:off x="-108891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03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Summary</a:t>
            </a:r>
            <a:endParaRPr lang="en-GB" dirty="0" smtClean="0">
              <a:hlinkClick r:id="rId2" action="ppaction://hlinksldjump"/>
            </a:endParaRPr>
          </a:p>
          <a:p>
            <a:endParaRPr lang="en-GB" dirty="0">
              <a:hlinkClick r:id="rId2" action="ppaction://hlinksldjump"/>
            </a:endParaRPr>
          </a:p>
          <a:p>
            <a:r>
              <a:rPr lang="en-GB" dirty="0" smtClean="0">
                <a:hlinkClick r:id="rId2" action="ppaction://hlinksldjump"/>
              </a:rPr>
              <a:t>Reference</a:t>
            </a:r>
            <a:endParaRPr lang="en-GB" dirty="0" smtClean="0"/>
          </a:p>
          <a:p>
            <a:endParaRPr lang="en-US" dirty="0"/>
          </a:p>
          <a:p>
            <a:r>
              <a:rPr lang="en-GB" dirty="0" smtClean="0">
                <a:hlinkClick r:id="rId3" action="ppaction://hlinksldjump"/>
              </a:rPr>
              <a:t>VASCO Parameters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4" action="ppaction://hlinksldjump"/>
              </a:rPr>
              <a:t>Calculation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hlinkClick r:id="rId5" action="ppaction://hlinksldjump"/>
              </a:rPr>
              <a:t>Some Results</a:t>
            </a:r>
            <a:endParaRPr lang="en-GB" dirty="0" smtClean="0"/>
          </a:p>
          <a:p>
            <a:endParaRPr lang="en-GB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7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</a:t>
            </a:r>
            <a:r>
              <a:rPr lang="en-US" dirty="0"/>
              <a:t>Vacuum: </a:t>
            </a:r>
            <a:r>
              <a:rPr lang="en-US" dirty="0" smtClean="0"/>
              <a:t>NO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flux on NEG</a:t>
            </a:r>
            <a:endParaRPr lang="en-GB" sz="1800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679267"/>
              </p:ext>
            </p:extLst>
          </p:nvPr>
        </p:nvGraphicFramePr>
        <p:xfrm>
          <a:off x="-108520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352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/>
          <a:lstStyle/>
          <a:p>
            <a:r>
              <a:rPr lang="en-US" sz="4000" dirty="0" smtClean="0"/>
              <a:t>Dynamic Vacuum at </a:t>
            </a:r>
            <a:r>
              <a:rPr lang="en-US" sz="4000" dirty="0"/>
              <a:t>IP: NO e</a:t>
            </a:r>
            <a:r>
              <a:rPr lang="en-US" sz="4000" baseline="30000" dirty="0"/>
              <a:t>-</a:t>
            </a:r>
            <a:r>
              <a:rPr lang="en-US" sz="4000" dirty="0"/>
              <a:t> flux on NEG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electron cloud</a:t>
            </a:r>
            <a:endParaRPr lang="en-GB" sz="1800" dirty="0"/>
          </a:p>
        </p:txBody>
      </p:sp>
      <p:sp>
        <p:nvSpPr>
          <p:cNvPr id="7" name="Rectangle 6"/>
          <p:cNvSpPr/>
          <p:nvPr/>
        </p:nvSpPr>
        <p:spPr>
          <a:xfrm>
            <a:off x="2084636" y="1268760"/>
            <a:ext cx="46085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50000" r="3233" b="20565"/>
          <a:stretch/>
        </p:blipFill>
        <p:spPr bwMode="auto">
          <a:xfrm>
            <a:off x="971600" y="4725144"/>
            <a:ext cx="8064896" cy="179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5034528" y="522920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3024115"/>
              </p:ext>
            </p:extLst>
          </p:nvPr>
        </p:nvGraphicFramePr>
        <p:xfrm>
          <a:off x="2155279" y="1340175"/>
          <a:ext cx="4467225" cy="3097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225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700808"/>
            <a:ext cx="692830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1st TREX </a:t>
            </a:r>
            <a:r>
              <a:rPr lang="en-GB" b="1" dirty="0" smtClean="0"/>
              <a:t>meeting: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://indico.cern.ch/event/325756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US" dirty="0"/>
          </a:p>
          <a:p>
            <a:r>
              <a:rPr lang="en-GB" b="1" dirty="0"/>
              <a:t>2nd TREX meeting: </a:t>
            </a:r>
            <a:r>
              <a:rPr lang="en-GB" dirty="0">
                <a:hlinkClick r:id="rId3"/>
              </a:rPr>
              <a:t>http://indico.cern.ch/event/333087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/>
              <a:t>Work package EDMS: </a:t>
            </a:r>
          </a:p>
          <a:p>
            <a:endParaRPr lang="en-US" dirty="0"/>
          </a:p>
          <a:p>
            <a:r>
              <a:rPr lang="en-US" dirty="0" smtClean="0"/>
              <a:t>ECR </a:t>
            </a:r>
            <a:r>
              <a:rPr lang="pt-BR" dirty="0" smtClean="0"/>
              <a:t>LHC-VAM-EC-0001  </a:t>
            </a:r>
            <a:r>
              <a:rPr lang="pt-BR" dirty="0"/>
              <a:t>v.1.0 </a:t>
            </a:r>
            <a:r>
              <a:rPr lang="pt-BR" dirty="0" smtClean="0"/>
              <a:t>, EDMS </a:t>
            </a:r>
            <a:r>
              <a:rPr lang="pt-BR" dirty="0" smtClean="0">
                <a:hlinkClick r:id="rId4" action="ppaction://hlinkfile"/>
              </a:rPr>
              <a:t>1238042</a:t>
            </a:r>
            <a:endParaRPr lang="pt-BR" dirty="0" smtClean="0"/>
          </a:p>
          <a:p>
            <a:r>
              <a:rPr lang="pt-BR" dirty="0"/>
              <a:t>	</a:t>
            </a:r>
            <a:r>
              <a:rPr lang="pt-BR" dirty="0" smtClean="0"/>
              <a:t> </a:t>
            </a:r>
            <a:r>
              <a:rPr lang="en-US" dirty="0" smtClean="0"/>
              <a:t>  “</a:t>
            </a:r>
            <a:r>
              <a:rPr lang="en-US" b="1" dirty="0"/>
              <a:t>Change of the Warm Module in ALICE at 9 m left of the </a:t>
            </a:r>
            <a:r>
              <a:rPr lang="en-US" b="1" dirty="0" smtClean="0"/>
              <a:t>IP</a:t>
            </a:r>
            <a:r>
              <a:rPr lang="en-US" dirty="0" smtClean="0"/>
              <a:t>”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7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VASCO Parameters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ALICE new LS2 layout</a:t>
            </a:r>
          </a:p>
        </p:txBody>
      </p:sp>
    </p:spTree>
    <p:extLst>
      <p:ext uri="{BB962C8B-B14F-4D97-AF65-F5344CB8AC3E}">
        <p14:creationId xmlns:p14="http://schemas.microsoft.com/office/powerpoint/2010/main" val="7210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5"/>
          <a:stretch/>
        </p:blipFill>
        <p:spPr bwMode="auto">
          <a:xfrm>
            <a:off x="508000" y="985583"/>
            <a:ext cx="8128000" cy="582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215" y="-16309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Layout database</a:t>
            </a: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/>
              <a:t> (maybe not completely upgraded after LS1</a:t>
            </a:r>
            <a:r>
              <a:rPr lang="en-US" sz="1300" dirty="0" smtClean="0"/>
              <a:t>?)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255937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1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Ion Pumps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7058" y="100368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VPIB.220.1L2.X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7058" y="206084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VPIA.193.1L2.X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7058" y="309192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VPIA.89.1L2.X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7058" y="414068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VPIXB.45.1L2.X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7058" y="515719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VPIB.193.1R2.X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7058" y="617451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VPIB.220.1R2.X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15406"/>
              </p:ext>
            </p:extLst>
          </p:nvPr>
        </p:nvGraphicFramePr>
        <p:xfrm>
          <a:off x="3347864" y="986582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172044"/>
              </p:ext>
            </p:extLst>
          </p:nvPr>
        </p:nvGraphicFramePr>
        <p:xfrm>
          <a:off x="3347864" y="5018008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43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495181"/>
              </p:ext>
            </p:extLst>
          </p:nvPr>
        </p:nvGraphicFramePr>
        <p:xfrm>
          <a:off x="3347864" y="6035329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42689"/>
              </p:ext>
            </p:extLst>
          </p:nvPr>
        </p:nvGraphicFramePr>
        <p:xfrm>
          <a:off x="3347864" y="2027233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61859"/>
              </p:ext>
            </p:extLst>
          </p:nvPr>
        </p:nvGraphicFramePr>
        <p:xfrm>
          <a:off x="3347864" y="2996952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831828"/>
              </p:ext>
            </p:extLst>
          </p:nvPr>
        </p:nvGraphicFramePr>
        <p:xfrm>
          <a:off x="3347864" y="4077072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48264" y="20613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-12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948264" y="309192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1x10</a:t>
            </a:r>
            <a:r>
              <a:rPr lang="en-US" baseline="30000" dirty="0" smtClean="0"/>
              <a:t>-12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948264" y="10036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-11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948264" y="4140683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-12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948264" y="51571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-12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948264" y="6174513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-11</a:t>
            </a:r>
            <a:r>
              <a:rPr lang="en-US" dirty="0" smtClean="0"/>
              <a:t> mbar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51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1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Pumps + NEG cartridge after LS1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7058" y="100368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VPIB.220.1L2.X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7058" y="617451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VPIB.220.1R2.X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026826"/>
              </p:ext>
            </p:extLst>
          </p:nvPr>
        </p:nvGraphicFramePr>
        <p:xfrm>
          <a:off x="3347864" y="986582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96823"/>
              </p:ext>
            </p:extLst>
          </p:nvPr>
        </p:nvGraphicFramePr>
        <p:xfrm>
          <a:off x="3347864" y="6035329"/>
          <a:ext cx="3403600" cy="647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900"/>
                <a:gridCol w="850900"/>
                <a:gridCol w="850900"/>
                <a:gridCol w="850900"/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948264" y="10036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-11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948264" y="6174513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Zone 5x10</a:t>
            </a:r>
            <a:r>
              <a:rPr lang="en-US" baseline="30000" dirty="0" smtClean="0"/>
              <a:t>-11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23528" y="314096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Values chosen (for the H2) to match the measured 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8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ISD-ESD-PSD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23528" y="112474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VASCO </a:t>
            </a:r>
            <a:r>
              <a:rPr lang="en-GB" dirty="0" smtClean="0">
                <a:hlinkClick r:id="rId2"/>
              </a:rPr>
              <a:t>PARAMETERS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075761"/>
              </p:ext>
            </p:extLst>
          </p:nvPr>
        </p:nvGraphicFramePr>
        <p:xfrm>
          <a:off x="323531" y="1600200"/>
          <a:ext cx="8424932" cy="5213175"/>
        </p:xfrm>
        <a:graphic>
          <a:graphicData uri="http://schemas.openxmlformats.org/drawingml/2006/table">
            <a:tbl>
              <a:tblPr/>
              <a:tblGrid>
                <a:gridCol w="851323"/>
                <a:gridCol w="2049481"/>
                <a:gridCol w="529712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  <a:gridCol w="312151"/>
              </a:tblGrid>
              <a:tr h="3332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Parameters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Baked  Copper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Cold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Cold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in_Segment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in_d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[mm]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in_L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[mm]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in_dist_ref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[mm]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in_T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in_S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Pumping Speed [L/s] of pump located at the left hand of the segment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in_g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 source of gas [torrl/s]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in_sigma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Ionization Cross Section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4.45E-23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4.45E-23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4.45E-23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4.45E-23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4.29E-22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4.29E-22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4.29E-22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4.29E-22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in_alpha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Sticking coefficient for NEG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5.00E-03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in_alpha_p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Sticking coefficient for cryogenic surfaces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in_eta_i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 induced desorption on room temperature surface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5.40E-02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4.00E-03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5.00E-03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7.00E-03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2.50E-02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1.40E-02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1.40E-02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in_eta_p_i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 induced desorption on cryogenic surface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in_eta_e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 induced desorption on room temperature 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3.30E-05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8.30E-07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1.80E-03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6.50E-05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4.50E-04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in_eta_p_e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 induced desorption on cryogenic surface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9.68E-03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8.72E-05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9.68E-04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9.68E-03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8.72E-05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9.68E-04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in_eta_ph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photon induced desorption on room temperature 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2.50E-07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2.50E-09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1.20E-08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1.20E-08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1.50E-04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4.00E-06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in_eta_p_ph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photon induced desorption on cryogenic surface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1.98E-05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1.42E-06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5.67E-06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1.98E-05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1.42E-06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5.67E-06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1.98E-05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in_Cbs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Linear pumping speed for beam screen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in_Qth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Thermal Degassing [mbar L/s cm2]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5.00E-14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3.00E-17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1.00E-14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in_n_e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Vapour pressure cryogenic temperature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in_N_e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 Flux [e/m/s]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in_Gamma_ph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Photon Flux [ph/m/s]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in_S_Nplus1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Pumping Speed [L/s] of pump located at the right hand side of LAST segment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5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580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in_g_Nplus1 = [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 source of gas of last segment [torrl/s]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674" marR="3674" marT="36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866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ISD-ESD-PSD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23528" y="112474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VASCO </a:t>
            </a:r>
            <a:r>
              <a:rPr lang="en-GB" dirty="0" smtClean="0">
                <a:hlinkClick r:id="rId2"/>
              </a:rPr>
              <a:t>PARAMETERS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402394"/>
              </p:ext>
            </p:extLst>
          </p:nvPr>
        </p:nvGraphicFramePr>
        <p:xfrm>
          <a:off x="2843807" y="1268764"/>
          <a:ext cx="3528393" cy="5328584"/>
        </p:xfrm>
        <a:graphic>
          <a:graphicData uri="http://schemas.openxmlformats.org/drawingml/2006/table">
            <a:tbl>
              <a:tblPr/>
              <a:tblGrid>
                <a:gridCol w="1104122"/>
                <a:gridCol w="560063"/>
                <a:gridCol w="720080"/>
                <a:gridCol w="560063"/>
                <a:gridCol w="584065"/>
              </a:tblGrid>
              <a:tr h="27240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Stainless steel Vacuum fired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H2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CH4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CO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CO2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in_T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in_S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in_g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in_sigma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4.45E-23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3.18E-22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2.75E-22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4.29E-22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in_alpha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in_alpha_p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in_eta_i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5.42E-01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5.42E-01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5.42E-01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5.42E-01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3.61E-02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5.42E-02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7.22E-02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1.08E-01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2.53E-01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2.89E-01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2.89E-01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3.25E-01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1.44E-01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1.44E-01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in_eta_p_i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in_eta_e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1.80E-03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6.50E-05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4.50E-04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3.90E-04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in_eta_p_e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in_eta_ph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1.50E-04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4.00E-06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1.50E-05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2.50E-05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in_eta_p_ph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in_Cbs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in_Qth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1.00E-12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5.00E-15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1.00E-14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5.00E-15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in_n_e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in_N_e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in_Gamma_ph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in_S_Nplus1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96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75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in_g_Nplus1 = [</a:t>
                      </a:r>
                    </a:p>
                  </a:txBody>
                  <a:tcPr marL="4059" marR="4059" marT="40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4059" marR="4059" marT="40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3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2817</TotalTime>
  <Words>2004</Words>
  <Application>Microsoft Office PowerPoint</Application>
  <PresentationFormat>On-screen Show (4:3)</PresentationFormat>
  <Paragraphs>1490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VASCO Study</vt:lpstr>
      <vt:lpstr>PowerPoint Presentation</vt:lpstr>
      <vt:lpstr>Reference</vt:lpstr>
      <vt:lpstr>VASCO Parameters</vt:lpstr>
      <vt:lpstr>Layout database  (maybe not completely upgraded after LS1?)</vt:lpstr>
      <vt:lpstr>Ion Pumps</vt:lpstr>
      <vt:lpstr>Ion Pumps + NEG cartridge after LS1</vt:lpstr>
      <vt:lpstr>ISD-ESD-PSD</vt:lpstr>
      <vt:lpstr>ISD-ESD-PSD</vt:lpstr>
      <vt:lpstr>Degassing</vt:lpstr>
      <vt:lpstr>Calculation</vt:lpstr>
      <vt:lpstr>RB26/1-2</vt:lpstr>
      <vt:lpstr>RB26/3</vt:lpstr>
      <vt:lpstr>RB26/4</vt:lpstr>
      <vt:lpstr>Some Results</vt:lpstr>
      <vt:lpstr>Vacuum Stability </vt:lpstr>
      <vt:lpstr>Dynamic Vacuum: e- flux on NEG</vt:lpstr>
      <vt:lpstr>Dynamic Vacuum: NO e- flux on NEG</vt:lpstr>
      <vt:lpstr>Dynamic Vacuum: e- flux on NEG</vt:lpstr>
      <vt:lpstr>Dynamic Vacuum: NO e- flux on NEG</vt:lpstr>
      <vt:lpstr>Dynamic Vacuum at IP: NO e- flux on NEG electron cloud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Calculation</dc:title>
  <dc:creator>Giulia Lanza</dc:creator>
  <cp:lastModifiedBy>Mike Lamont</cp:lastModifiedBy>
  <cp:revision>46</cp:revision>
  <dcterms:created xsi:type="dcterms:W3CDTF">2014-09-01T14:18:57Z</dcterms:created>
  <dcterms:modified xsi:type="dcterms:W3CDTF">2014-09-09T06:48:17Z</dcterms:modified>
</cp:coreProperties>
</file>